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olors20.xml" ContentType="application/vnd.ms-office.chartcolorstyle+xml"/>
  <Override PartName="/ppt/charts/style2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olf Uhlmann" userId="83027f89971c7077" providerId="LiveId" clId="{E6629838-3D00-4106-9631-5A3AC5692EA0}"/>
    <pc:docChg chg="undo redo custSel addSld delSld modSld">
      <pc:chgData name="Rudolf Uhlmann" userId="83027f89971c7077" providerId="LiveId" clId="{E6629838-3D00-4106-9631-5A3AC5692EA0}" dt="2021-03-19T06:56:28.565" v="1437" actId="680"/>
      <pc:docMkLst>
        <pc:docMk/>
      </pc:docMkLst>
      <pc:sldChg chg="addSp delSp modSp mod">
        <pc:chgData name="Rudolf Uhlmann" userId="83027f89971c7077" providerId="LiveId" clId="{E6629838-3D00-4106-9631-5A3AC5692EA0}" dt="2021-03-03T11:37:46.142" v="255" actId="164"/>
        <pc:sldMkLst>
          <pc:docMk/>
          <pc:sldMk cId="354261294" sldId="257"/>
        </pc:sldMkLst>
        <pc:spChg chg="mod">
          <ac:chgData name="Rudolf Uhlmann" userId="83027f89971c7077" providerId="LiveId" clId="{E6629838-3D00-4106-9631-5A3AC5692EA0}" dt="2021-03-03T11:25:33.003" v="252" actId="403"/>
          <ac:spMkLst>
            <pc:docMk/>
            <pc:sldMk cId="354261294" sldId="257"/>
            <ac:spMk id="10" creationId="{4F5C8FC9-A730-424B-99CD-75B76760E6C3}"/>
          </ac:spMkLst>
        </pc:spChg>
        <pc:spChg chg="add mod">
          <ac:chgData name="Rudolf Uhlmann" userId="83027f89971c7077" providerId="LiveId" clId="{E6629838-3D00-4106-9631-5A3AC5692EA0}" dt="2021-03-03T11:37:46.142" v="255" actId="164"/>
          <ac:spMkLst>
            <pc:docMk/>
            <pc:sldMk cId="354261294" sldId="257"/>
            <ac:spMk id="11" creationId="{608A4DC2-1EBA-4D9B-B60F-F47A5DC7D2AA}"/>
          </ac:spMkLst>
        </pc:spChg>
        <pc:spChg chg="del topLvl">
          <ac:chgData name="Rudolf Uhlmann" userId="83027f89971c7077" providerId="LiveId" clId="{E6629838-3D00-4106-9631-5A3AC5692EA0}" dt="2021-03-03T11:25:04.413" v="248" actId="478"/>
          <ac:spMkLst>
            <pc:docMk/>
            <pc:sldMk cId="354261294" sldId="257"/>
            <ac:spMk id="13" creationId="{A349FB2F-0125-41BB-9E54-A0D7C52BCDF0}"/>
          </ac:spMkLst>
        </pc:spChg>
        <pc:grpChg chg="mod">
          <ac:chgData name="Rudolf Uhlmann" userId="83027f89971c7077" providerId="LiveId" clId="{E6629838-3D00-4106-9631-5A3AC5692EA0}" dt="2021-03-03T11:25:33.003" v="252" actId="403"/>
          <ac:grpSpMkLst>
            <pc:docMk/>
            <pc:sldMk cId="354261294" sldId="257"/>
            <ac:grpSpMk id="5" creationId="{7B278F00-3DBA-4A6D-B9F3-3440F86A0190}"/>
          </ac:grpSpMkLst>
        </pc:grpChg>
        <pc:grpChg chg="del">
          <ac:chgData name="Rudolf Uhlmann" userId="83027f89971c7077" providerId="LiveId" clId="{E6629838-3D00-4106-9631-5A3AC5692EA0}" dt="2021-03-03T11:25:04.413" v="248" actId="478"/>
          <ac:grpSpMkLst>
            <pc:docMk/>
            <pc:sldMk cId="354261294" sldId="257"/>
            <ac:grpSpMk id="6" creationId="{8670D990-1241-4B4C-87DB-B01C2E2A783D}"/>
          </ac:grpSpMkLst>
        </pc:grpChg>
        <pc:grpChg chg="add mod">
          <ac:chgData name="Rudolf Uhlmann" userId="83027f89971c7077" providerId="LiveId" clId="{E6629838-3D00-4106-9631-5A3AC5692EA0}" dt="2021-03-03T11:37:46.142" v="255" actId="164"/>
          <ac:grpSpMkLst>
            <pc:docMk/>
            <pc:sldMk cId="354261294" sldId="257"/>
            <ac:grpSpMk id="8" creationId="{5009776A-A014-4929-B78D-8011CEA1DF3C}"/>
          </ac:grpSpMkLst>
        </pc:grpChg>
        <pc:picChg chg="mod">
          <ac:chgData name="Rudolf Uhlmann" userId="83027f89971c7077" providerId="LiveId" clId="{E6629838-3D00-4106-9631-5A3AC5692EA0}" dt="2021-03-03T11:25:33.003" v="252" actId="403"/>
          <ac:picMkLst>
            <pc:docMk/>
            <pc:sldMk cId="354261294" sldId="257"/>
            <ac:picMk id="3" creationId="{AEC27A91-8342-43B1-9668-B061CE8C86B4}"/>
          </ac:picMkLst>
        </pc:picChg>
        <pc:picChg chg="mod topLvl">
          <ac:chgData name="Rudolf Uhlmann" userId="83027f89971c7077" providerId="LiveId" clId="{E6629838-3D00-4106-9631-5A3AC5692EA0}" dt="2021-03-03T11:37:46.142" v="255" actId="164"/>
          <ac:picMkLst>
            <pc:docMk/>
            <pc:sldMk cId="354261294" sldId="257"/>
            <ac:picMk id="4" creationId="{DB9788F1-1F46-4CC4-9C22-4A5F45791C5B}"/>
          </ac:picMkLst>
        </pc:picChg>
      </pc:sldChg>
      <pc:sldChg chg="addSp delSp modSp mod">
        <pc:chgData name="Rudolf Uhlmann" userId="83027f89971c7077" providerId="LiveId" clId="{E6629838-3D00-4106-9631-5A3AC5692EA0}" dt="2021-03-03T11:49:41.093" v="310" actId="164"/>
        <pc:sldMkLst>
          <pc:docMk/>
          <pc:sldMk cId="2326834784" sldId="258"/>
        </pc:sldMkLst>
        <pc:spChg chg="mod">
          <ac:chgData name="Rudolf Uhlmann" userId="83027f89971c7077" providerId="LiveId" clId="{E6629838-3D00-4106-9631-5A3AC5692EA0}" dt="2021-03-03T11:41:06.227" v="265" actId="164"/>
          <ac:spMkLst>
            <pc:docMk/>
            <pc:sldMk cId="2326834784" sldId="258"/>
            <ac:spMk id="5" creationId="{D2CC7474-DA73-4D78-8438-9EDF879342C0}"/>
          </ac:spMkLst>
        </pc:spChg>
        <pc:spChg chg="mod">
          <ac:chgData name="Rudolf Uhlmann" userId="83027f89971c7077" providerId="LiveId" clId="{E6629838-3D00-4106-9631-5A3AC5692EA0}" dt="2021-03-03T11:43:44.826" v="277" actId="164"/>
          <ac:spMkLst>
            <pc:docMk/>
            <pc:sldMk cId="2326834784" sldId="258"/>
            <ac:spMk id="6" creationId="{A1F83E3C-8D20-4230-AE63-31D0781ACF52}"/>
          </ac:spMkLst>
        </pc:spChg>
        <pc:spChg chg="mod">
          <ac:chgData name="Rudolf Uhlmann" userId="83027f89971c7077" providerId="LiveId" clId="{E6629838-3D00-4106-9631-5A3AC5692EA0}" dt="2021-03-03T11:49:34.283" v="309" actId="164"/>
          <ac:spMkLst>
            <pc:docMk/>
            <pc:sldMk cId="2326834784" sldId="258"/>
            <ac:spMk id="9" creationId="{59A87097-9AA1-4CCC-AD9F-43AA2638B690}"/>
          </ac:spMkLst>
        </pc:spChg>
        <pc:spChg chg="del">
          <ac:chgData name="Rudolf Uhlmann" userId="83027f89971c7077" providerId="LiveId" clId="{E6629838-3D00-4106-9631-5A3AC5692EA0}" dt="2021-03-03T11:49:18.368" v="307" actId="478"/>
          <ac:spMkLst>
            <pc:docMk/>
            <pc:sldMk cId="2326834784" sldId="258"/>
            <ac:spMk id="10" creationId="{B44A3B8E-3FDD-4EEB-9520-804578C69015}"/>
          </ac:spMkLst>
        </pc:spChg>
        <pc:spChg chg="add mod">
          <ac:chgData name="Rudolf Uhlmann" userId="83027f89971c7077" providerId="LiveId" clId="{E6629838-3D00-4106-9631-5A3AC5692EA0}" dt="2021-03-03T11:49:41.093" v="310" actId="164"/>
          <ac:spMkLst>
            <pc:docMk/>
            <pc:sldMk cId="2326834784" sldId="258"/>
            <ac:spMk id="12" creationId="{5C7F3FA1-5FF9-4E4F-A658-D04583179BBA}"/>
          </ac:spMkLst>
        </pc:spChg>
        <pc:grpChg chg="add mod">
          <ac:chgData name="Rudolf Uhlmann" userId="83027f89971c7077" providerId="LiveId" clId="{E6629838-3D00-4106-9631-5A3AC5692EA0}" dt="2021-03-03T11:41:06.227" v="265" actId="164"/>
          <ac:grpSpMkLst>
            <pc:docMk/>
            <pc:sldMk cId="2326834784" sldId="258"/>
            <ac:grpSpMk id="3" creationId="{BF2CF91D-ADEA-4EF0-8A6A-04A0E8CC79DD}"/>
          </ac:grpSpMkLst>
        </pc:grpChg>
        <pc:grpChg chg="add mod">
          <ac:chgData name="Rudolf Uhlmann" userId="83027f89971c7077" providerId="LiveId" clId="{E6629838-3D00-4106-9631-5A3AC5692EA0}" dt="2021-03-03T11:43:44.826" v="277" actId="164"/>
          <ac:grpSpMkLst>
            <pc:docMk/>
            <pc:sldMk cId="2326834784" sldId="258"/>
            <ac:grpSpMk id="11" creationId="{6094D1B1-500E-4D3F-BAE6-7A20A072F240}"/>
          </ac:grpSpMkLst>
        </pc:grpChg>
        <pc:grpChg chg="add mod">
          <ac:chgData name="Rudolf Uhlmann" userId="83027f89971c7077" providerId="LiveId" clId="{E6629838-3D00-4106-9631-5A3AC5692EA0}" dt="2021-03-03T11:49:34.283" v="309" actId="164"/>
          <ac:grpSpMkLst>
            <pc:docMk/>
            <pc:sldMk cId="2326834784" sldId="258"/>
            <ac:grpSpMk id="13" creationId="{3C8B8917-75A0-4B30-B5AE-58C1D78F93F8}"/>
          </ac:grpSpMkLst>
        </pc:grpChg>
        <pc:grpChg chg="add mod">
          <ac:chgData name="Rudolf Uhlmann" userId="83027f89971c7077" providerId="LiveId" clId="{E6629838-3D00-4106-9631-5A3AC5692EA0}" dt="2021-03-03T11:49:41.093" v="310" actId="164"/>
          <ac:grpSpMkLst>
            <pc:docMk/>
            <pc:sldMk cId="2326834784" sldId="258"/>
            <ac:grpSpMk id="14" creationId="{7F12B204-5C64-4F4B-9422-1D201CB8956F}"/>
          </ac:grpSpMkLst>
        </pc:grpChg>
        <pc:graphicFrameChg chg="mod">
          <ac:chgData name="Rudolf Uhlmann" userId="83027f89971c7077" providerId="LiveId" clId="{E6629838-3D00-4106-9631-5A3AC5692EA0}" dt="2021-03-03T11:49:34.283" v="309" actId="164"/>
          <ac:graphicFrameMkLst>
            <pc:docMk/>
            <pc:sldMk cId="2326834784" sldId="258"/>
            <ac:graphicFrameMk id="7" creationId="{26E9414E-F726-40C9-8544-BBCF3D27B0D8}"/>
          </ac:graphicFrameMkLst>
        </pc:graphicFrameChg>
        <pc:graphicFrameChg chg="mod">
          <ac:chgData name="Rudolf Uhlmann" userId="83027f89971c7077" providerId="LiveId" clId="{E6629838-3D00-4106-9631-5A3AC5692EA0}" dt="2021-03-03T11:49:41.093" v="310" actId="164"/>
          <ac:graphicFrameMkLst>
            <pc:docMk/>
            <pc:sldMk cId="2326834784" sldId="258"/>
            <ac:graphicFrameMk id="8" creationId="{02DA28CF-FA37-4668-9B88-D5750E0AA133}"/>
          </ac:graphicFrameMkLst>
        </pc:graphicFrameChg>
        <pc:picChg chg="mod">
          <ac:chgData name="Rudolf Uhlmann" userId="83027f89971c7077" providerId="LiveId" clId="{E6629838-3D00-4106-9631-5A3AC5692EA0}" dt="2021-03-03T11:41:06.227" v="265" actId="164"/>
          <ac:picMkLst>
            <pc:docMk/>
            <pc:sldMk cId="2326834784" sldId="258"/>
            <ac:picMk id="2" creationId="{9E95E7EB-7D87-44E6-8966-56C7C787F0DA}"/>
          </ac:picMkLst>
        </pc:picChg>
        <pc:picChg chg="mod">
          <ac:chgData name="Rudolf Uhlmann" userId="83027f89971c7077" providerId="LiveId" clId="{E6629838-3D00-4106-9631-5A3AC5692EA0}" dt="2021-03-03T11:43:44.826" v="277" actId="164"/>
          <ac:picMkLst>
            <pc:docMk/>
            <pc:sldMk cId="2326834784" sldId="258"/>
            <ac:picMk id="4" creationId="{46507349-9F15-472C-9174-FA4C852788C2}"/>
          </ac:picMkLst>
        </pc:picChg>
      </pc:sldChg>
      <pc:sldChg chg="addSp modSp new mod">
        <pc:chgData name="Rudolf Uhlmann" userId="83027f89971c7077" providerId="LiveId" clId="{E6629838-3D00-4106-9631-5A3AC5692EA0}" dt="2021-03-01T12:40:48.778" v="125" actId="1076"/>
        <pc:sldMkLst>
          <pc:docMk/>
          <pc:sldMk cId="290440142" sldId="259"/>
        </pc:sldMkLst>
        <pc:spChg chg="add mod">
          <ac:chgData name="Rudolf Uhlmann" userId="83027f89971c7077" providerId="LiveId" clId="{E6629838-3D00-4106-9631-5A3AC5692EA0}" dt="2021-03-01T12:39:04.498" v="120" actId="1076"/>
          <ac:spMkLst>
            <pc:docMk/>
            <pc:sldMk cId="290440142" sldId="259"/>
            <ac:spMk id="4" creationId="{9E9531CC-C0F1-4E62-9CCA-26C8018C78B0}"/>
          </ac:spMkLst>
        </pc:spChg>
        <pc:spChg chg="add mod">
          <ac:chgData name="Rudolf Uhlmann" userId="83027f89971c7077" providerId="LiveId" clId="{E6629838-3D00-4106-9631-5A3AC5692EA0}" dt="2021-03-01T12:39:04.498" v="120" actId="1076"/>
          <ac:spMkLst>
            <pc:docMk/>
            <pc:sldMk cId="290440142" sldId="259"/>
            <ac:spMk id="5" creationId="{378376E0-5869-4A41-B990-28A12B1718D7}"/>
          </ac:spMkLst>
        </pc:spChg>
        <pc:spChg chg="add mod">
          <ac:chgData name="Rudolf Uhlmann" userId="83027f89971c7077" providerId="LiveId" clId="{E6629838-3D00-4106-9631-5A3AC5692EA0}" dt="2021-03-01T12:39:04.498" v="120" actId="1076"/>
          <ac:spMkLst>
            <pc:docMk/>
            <pc:sldMk cId="290440142" sldId="259"/>
            <ac:spMk id="6" creationId="{7063B0AD-3C0B-4BB6-9A14-6DAB48D6086E}"/>
          </ac:spMkLst>
        </pc:spChg>
        <pc:spChg chg="add mod">
          <ac:chgData name="Rudolf Uhlmann" userId="83027f89971c7077" providerId="LiveId" clId="{E6629838-3D00-4106-9631-5A3AC5692EA0}" dt="2021-03-01T12:38:58.538" v="119" actId="1076"/>
          <ac:spMkLst>
            <pc:docMk/>
            <pc:sldMk cId="290440142" sldId="259"/>
            <ac:spMk id="8" creationId="{60CCA49C-6568-412A-B4F8-5B25F1EE4899}"/>
          </ac:spMkLst>
        </pc:spChg>
        <pc:spChg chg="add mod">
          <ac:chgData name="Rudolf Uhlmann" userId="83027f89971c7077" providerId="LiveId" clId="{E6629838-3D00-4106-9631-5A3AC5692EA0}" dt="2021-03-01T12:38:58.538" v="119" actId="1076"/>
          <ac:spMkLst>
            <pc:docMk/>
            <pc:sldMk cId="290440142" sldId="259"/>
            <ac:spMk id="9" creationId="{8282584C-575C-4FAD-8A2C-4EB80C80E70B}"/>
          </ac:spMkLst>
        </pc:spChg>
        <pc:spChg chg="add mod">
          <ac:chgData name="Rudolf Uhlmann" userId="83027f89971c7077" providerId="LiveId" clId="{E6629838-3D00-4106-9631-5A3AC5692EA0}" dt="2021-03-01T12:38:58.538" v="119" actId="1076"/>
          <ac:spMkLst>
            <pc:docMk/>
            <pc:sldMk cId="290440142" sldId="259"/>
            <ac:spMk id="10" creationId="{D072DC23-C1E9-415A-A8ED-1C43630E7F92}"/>
          </ac:spMkLst>
        </pc:spChg>
        <pc:spChg chg="add mod">
          <ac:chgData name="Rudolf Uhlmann" userId="83027f89971c7077" providerId="LiveId" clId="{E6629838-3D00-4106-9631-5A3AC5692EA0}" dt="2021-03-01T12:40:36.138" v="123" actId="1076"/>
          <ac:spMkLst>
            <pc:docMk/>
            <pc:sldMk cId="290440142" sldId="259"/>
            <ac:spMk id="12" creationId="{60CCA49C-6568-412A-B4F8-5B25F1EE4899}"/>
          </ac:spMkLst>
        </pc:spChg>
        <pc:spChg chg="add mod">
          <ac:chgData name="Rudolf Uhlmann" userId="83027f89971c7077" providerId="LiveId" clId="{E6629838-3D00-4106-9631-5A3AC5692EA0}" dt="2021-03-01T12:40:48.778" v="125" actId="1076"/>
          <ac:spMkLst>
            <pc:docMk/>
            <pc:sldMk cId="290440142" sldId="259"/>
            <ac:spMk id="13" creationId="{2F2D01D8-7F09-4896-BCA6-87D066A090DD}"/>
          </ac:spMkLst>
        </pc:spChg>
        <pc:spChg chg="add mod">
          <ac:chgData name="Rudolf Uhlmann" userId="83027f89971c7077" providerId="LiveId" clId="{E6629838-3D00-4106-9631-5A3AC5692EA0}" dt="2021-03-01T12:40:48.778" v="125" actId="1076"/>
          <ac:spMkLst>
            <pc:docMk/>
            <pc:sldMk cId="290440142" sldId="259"/>
            <ac:spMk id="14" creationId="{F5392AF6-7138-4A5D-94BB-F80C59D6642E}"/>
          </ac:spMkLst>
        </pc:spChg>
        <pc:graphicFrameChg chg="add mod">
          <ac:chgData name="Rudolf Uhlmann" userId="83027f89971c7077" providerId="LiveId" clId="{E6629838-3D00-4106-9631-5A3AC5692EA0}" dt="2021-03-01T12:39:04.498" v="120" actId="1076"/>
          <ac:graphicFrameMkLst>
            <pc:docMk/>
            <pc:sldMk cId="290440142" sldId="259"/>
            <ac:graphicFrameMk id="2" creationId="{F9E8A45C-38C9-4B98-9DEA-F3F63DB503FB}"/>
          </ac:graphicFrameMkLst>
        </pc:graphicFrameChg>
        <pc:graphicFrameChg chg="add mod">
          <ac:chgData name="Rudolf Uhlmann" userId="83027f89971c7077" providerId="LiveId" clId="{E6629838-3D00-4106-9631-5A3AC5692EA0}" dt="2021-03-01T12:38:58.538" v="119" actId="1076"/>
          <ac:graphicFrameMkLst>
            <pc:docMk/>
            <pc:sldMk cId="290440142" sldId="259"/>
            <ac:graphicFrameMk id="7" creationId="{C99F1DC1-11D7-4BAD-B59A-D1365A6B3902}"/>
          </ac:graphicFrameMkLst>
        </pc:graphicFrameChg>
        <pc:graphicFrameChg chg="add mod">
          <ac:chgData name="Rudolf Uhlmann" userId="83027f89971c7077" providerId="LiveId" clId="{E6629838-3D00-4106-9631-5A3AC5692EA0}" dt="2021-03-01T12:40:36.138" v="123" actId="1076"/>
          <ac:graphicFrameMkLst>
            <pc:docMk/>
            <pc:sldMk cId="290440142" sldId="259"/>
            <ac:graphicFrameMk id="11" creationId="{C99F1DC1-11D7-4BAD-B59A-D1365A6B3902}"/>
          </ac:graphicFrameMkLst>
        </pc:graphicFrameChg>
      </pc:sldChg>
      <pc:sldChg chg="addSp delSp modSp new mod">
        <pc:chgData name="Rudolf Uhlmann" userId="83027f89971c7077" providerId="LiveId" clId="{E6629838-3D00-4106-9631-5A3AC5692EA0}" dt="2021-03-06T12:55:56.668" v="567" actId="1076"/>
        <pc:sldMkLst>
          <pc:docMk/>
          <pc:sldMk cId="884928897" sldId="260"/>
        </pc:sldMkLst>
        <pc:spChg chg="add del mod">
          <ac:chgData name="Rudolf Uhlmann" userId="83027f89971c7077" providerId="LiveId" clId="{E6629838-3D00-4106-9631-5A3AC5692EA0}" dt="2021-03-06T12:45:10.421" v="348" actId="478"/>
          <ac:spMkLst>
            <pc:docMk/>
            <pc:sldMk cId="884928897" sldId="260"/>
            <ac:spMk id="3" creationId="{450E1A9E-1B9F-4CA3-8541-3A6CF6B392ED}"/>
          </ac:spMkLst>
        </pc:spChg>
        <pc:spChg chg="add del mod">
          <ac:chgData name="Rudolf Uhlmann" userId="83027f89971c7077" providerId="LiveId" clId="{E6629838-3D00-4106-9631-5A3AC5692EA0}" dt="2021-03-06T12:45:10.421" v="348" actId="478"/>
          <ac:spMkLst>
            <pc:docMk/>
            <pc:sldMk cId="884928897" sldId="260"/>
            <ac:spMk id="4" creationId="{1E64958C-77A9-47E8-9B54-EED31D5AB035}"/>
          </ac:spMkLst>
        </pc:spChg>
        <pc:spChg chg="add del mod">
          <ac:chgData name="Rudolf Uhlmann" userId="83027f89971c7077" providerId="LiveId" clId="{E6629838-3D00-4106-9631-5A3AC5692EA0}" dt="2021-03-06T12:45:10.421" v="348" actId="478"/>
          <ac:spMkLst>
            <pc:docMk/>
            <pc:sldMk cId="884928897" sldId="260"/>
            <ac:spMk id="5" creationId="{E5125F64-FA73-4BC8-A554-2D5CE0362574}"/>
          </ac:spMkLst>
        </pc:spChg>
        <pc:spChg chg="add del mod">
          <ac:chgData name="Rudolf Uhlmann" userId="83027f89971c7077" providerId="LiveId" clId="{E6629838-3D00-4106-9631-5A3AC5692EA0}" dt="2021-03-06T12:32:13.569" v="326" actId="478"/>
          <ac:spMkLst>
            <pc:docMk/>
            <pc:sldMk cId="884928897" sldId="260"/>
            <ac:spMk id="10" creationId="{7AA895BB-65DD-425E-B0DB-6BD1C087AC23}"/>
          </ac:spMkLst>
        </pc:spChg>
        <pc:spChg chg="add del mod">
          <ac:chgData name="Rudolf Uhlmann" userId="83027f89971c7077" providerId="LiveId" clId="{E6629838-3D00-4106-9631-5A3AC5692EA0}" dt="2021-03-06T12:32:13.569" v="326" actId="478"/>
          <ac:spMkLst>
            <pc:docMk/>
            <pc:sldMk cId="884928897" sldId="260"/>
            <ac:spMk id="11" creationId="{97316D9D-8943-435A-93BF-2F4A64009A97}"/>
          </ac:spMkLst>
        </pc:spChg>
        <pc:spChg chg="add del mod">
          <ac:chgData name="Rudolf Uhlmann" userId="83027f89971c7077" providerId="LiveId" clId="{E6629838-3D00-4106-9631-5A3AC5692EA0}" dt="2021-03-06T12:32:13.569" v="326" actId="478"/>
          <ac:spMkLst>
            <pc:docMk/>
            <pc:sldMk cId="884928897" sldId="260"/>
            <ac:spMk id="12" creationId="{2273EFC0-7F61-4F30-8F88-7F3D42B0F129}"/>
          </ac:spMkLst>
        </pc:spChg>
        <pc:spChg chg="add mod ord">
          <ac:chgData name="Rudolf Uhlmann" userId="83027f89971c7077" providerId="LiveId" clId="{E6629838-3D00-4106-9631-5A3AC5692EA0}" dt="2021-03-06T12:52:04.190" v="565" actId="1038"/>
          <ac:spMkLst>
            <pc:docMk/>
            <pc:sldMk cId="884928897" sldId="260"/>
            <ac:spMk id="17" creationId="{7C81D6A3-243F-41F5-A32F-74ED2E4F6167}"/>
          </ac:spMkLst>
        </pc:spChg>
        <pc:spChg chg="add mod">
          <ac:chgData name="Rudolf Uhlmann" userId="83027f89971c7077" providerId="LiveId" clId="{E6629838-3D00-4106-9631-5A3AC5692EA0}" dt="2021-03-06T12:55:56.668" v="567" actId="1076"/>
          <ac:spMkLst>
            <pc:docMk/>
            <pc:sldMk cId="884928897" sldId="260"/>
            <ac:spMk id="20" creationId="{4041C9E3-E6D1-42FC-B0DA-9E0EE31D26F0}"/>
          </ac:spMkLst>
        </pc:spChg>
        <pc:spChg chg="add mod">
          <ac:chgData name="Rudolf Uhlmann" userId="83027f89971c7077" providerId="LiveId" clId="{E6629838-3D00-4106-9631-5A3AC5692EA0}" dt="2021-03-06T12:55:56.668" v="567" actId="1076"/>
          <ac:spMkLst>
            <pc:docMk/>
            <pc:sldMk cId="884928897" sldId="260"/>
            <ac:spMk id="21" creationId="{7DF2B85F-7362-4773-AEF9-ABBD837E1ECA}"/>
          </ac:spMkLst>
        </pc:spChg>
        <pc:graphicFrameChg chg="add del mod">
          <ac:chgData name="Rudolf Uhlmann" userId="83027f89971c7077" providerId="LiveId" clId="{E6629838-3D00-4106-9631-5A3AC5692EA0}" dt="2021-03-06T12:45:10.421" v="348" actId="478"/>
          <ac:graphicFrameMkLst>
            <pc:docMk/>
            <pc:sldMk cId="884928897" sldId="260"/>
            <ac:graphicFrameMk id="2" creationId="{4644829E-A676-4090-8D0E-7BF707859B0A}"/>
          </ac:graphicFrameMkLst>
        </pc:graphicFrameChg>
        <pc:graphicFrameChg chg="add del mod">
          <ac:chgData name="Rudolf Uhlmann" userId="83027f89971c7077" providerId="LiveId" clId="{E6629838-3D00-4106-9631-5A3AC5692EA0}" dt="2021-03-06T12:32:13.569" v="326" actId="478"/>
          <ac:graphicFrameMkLst>
            <pc:docMk/>
            <pc:sldMk cId="884928897" sldId="260"/>
            <ac:graphicFrameMk id="9" creationId="{BC8E72BB-C7CE-4BBC-B69B-79C26BC2A422}"/>
          </ac:graphicFrameMkLst>
        </pc:graphicFrameChg>
        <pc:graphicFrameChg chg="add del mod">
          <ac:chgData name="Rudolf Uhlmann" userId="83027f89971c7077" providerId="LiveId" clId="{E6629838-3D00-4106-9631-5A3AC5692EA0}" dt="2021-03-06T12:32:27.710" v="330" actId="478"/>
          <ac:graphicFrameMkLst>
            <pc:docMk/>
            <pc:sldMk cId="884928897" sldId="260"/>
            <ac:graphicFrameMk id="14" creationId="{B4627BF1-CF3D-48A5-A3B6-8CA761E2E2BB}"/>
          </ac:graphicFrameMkLst>
        </pc:graphicFrameChg>
        <pc:picChg chg="add del">
          <ac:chgData name="Rudolf Uhlmann" userId="83027f89971c7077" providerId="LiveId" clId="{E6629838-3D00-4106-9631-5A3AC5692EA0}" dt="2021-03-06T12:32:01.085" v="322" actId="478"/>
          <ac:picMkLst>
            <pc:docMk/>
            <pc:sldMk cId="884928897" sldId="260"/>
            <ac:picMk id="8" creationId="{8A781FFE-6C8C-4036-9FA1-FA1AB90F044F}"/>
          </ac:picMkLst>
        </pc:picChg>
        <pc:picChg chg="add del">
          <ac:chgData name="Rudolf Uhlmann" userId="83027f89971c7077" providerId="LiveId" clId="{E6629838-3D00-4106-9631-5A3AC5692EA0}" dt="2021-03-06T12:33:42.160" v="335" actId="478"/>
          <ac:picMkLst>
            <pc:docMk/>
            <pc:sldMk cId="884928897" sldId="260"/>
            <ac:picMk id="15" creationId="{04C4B7EB-3F12-4DA3-A473-EE5B01B45718}"/>
          </ac:picMkLst>
        </pc:picChg>
        <pc:picChg chg="add mod">
          <ac:chgData name="Rudolf Uhlmann" userId="83027f89971c7077" providerId="LiveId" clId="{E6629838-3D00-4106-9631-5A3AC5692EA0}" dt="2021-03-06T12:50:54.005" v="427" actId="1076"/>
          <ac:picMkLst>
            <pc:docMk/>
            <pc:sldMk cId="884928897" sldId="260"/>
            <ac:picMk id="16" creationId="{B05F708D-30B6-4142-B4E1-4D747D8872A4}"/>
          </ac:picMkLst>
        </pc:picChg>
        <pc:cxnChg chg="add del mod">
          <ac:chgData name="Rudolf Uhlmann" userId="83027f89971c7077" providerId="LiveId" clId="{E6629838-3D00-4106-9631-5A3AC5692EA0}" dt="2021-03-06T12:45:10.421" v="348" actId="478"/>
          <ac:cxnSpMkLst>
            <pc:docMk/>
            <pc:sldMk cId="884928897" sldId="260"/>
            <ac:cxnSpMk id="7" creationId="{BD48A91B-70F1-4D0E-8616-6171A797F04E}"/>
          </ac:cxnSpMkLst>
        </pc:cxnChg>
        <pc:cxnChg chg="add del mod">
          <ac:chgData name="Rudolf Uhlmann" userId="83027f89971c7077" providerId="LiveId" clId="{E6629838-3D00-4106-9631-5A3AC5692EA0}" dt="2021-03-06T12:32:13.569" v="326" actId="478"/>
          <ac:cxnSpMkLst>
            <pc:docMk/>
            <pc:sldMk cId="884928897" sldId="260"/>
            <ac:cxnSpMk id="13" creationId="{0A818CBB-A28D-4359-9193-E8EA982DAE24}"/>
          </ac:cxnSpMkLst>
        </pc:cxnChg>
        <pc:cxnChg chg="add del mod">
          <ac:chgData name="Rudolf Uhlmann" userId="83027f89971c7077" providerId="LiveId" clId="{E6629838-3D00-4106-9631-5A3AC5692EA0}" dt="2021-03-06T12:49:11.867" v="423" actId="478"/>
          <ac:cxnSpMkLst>
            <pc:docMk/>
            <pc:sldMk cId="884928897" sldId="260"/>
            <ac:cxnSpMk id="19" creationId="{EDAF4862-4D81-4D00-9245-A2E81E9AF359}"/>
          </ac:cxnSpMkLst>
        </pc:cxnChg>
      </pc:sldChg>
      <pc:sldChg chg="addSp modSp new mod">
        <pc:chgData name="Rudolf Uhlmann" userId="83027f89971c7077" providerId="LiveId" clId="{E6629838-3D00-4106-9631-5A3AC5692EA0}" dt="2021-03-06T14:56:02.752" v="578" actId="1076"/>
        <pc:sldMkLst>
          <pc:docMk/>
          <pc:sldMk cId="3413187250" sldId="261"/>
        </pc:sldMkLst>
        <pc:spChg chg="add mod">
          <ac:chgData name="Rudolf Uhlmann" userId="83027f89971c7077" providerId="LiveId" clId="{E6629838-3D00-4106-9631-5A3AC5692EA0}" dt="2021-03-06T14:53:06.210" v="576" actId="207"/>
          <ac:spMkLst>
            <pc:docMk/>
            <pc:sldMk cId="3413187250" sldId="261"/>
            <ac:spMk id="4" creationId="{F30BC7E9-4692-4CC6-8F51-2B67FBB18301}"/>
          </ac:spMkLst>
        </pc:spChg>
        <pc:spChg chg="add mod">
          <ac:chgData name="Rudolf Uhlmann" userId="83027f89971c7077" providerId="LiveId" clId="{E6629838-3D00-4106-9631-5A3AC5692EA0}" dt="2021-03-06T14:56:02.752" v="578" actId="1076"/>
          <ac:spMkLst>
            <pc:docMk/>
            <pc:sldMk cId="3413187250" sldId="261"/>
            <ac:spMk id="5" creationId="{1B4015A0-32B5-48BD-B779-149F10D6F537}"/>
          </ac:spMkLst>
        </pc:spChg>
        <pc:spChg chg="add mod">
          <ac:chgData name="Rudolf Uhlmann" userId="83027f89971c7077" providerId="LiveId" clId="{E6629838-3D00-4106-9631-5A3AC5692EA0}" dt="2021-03-06T14:56:02.752" v="578" actId="1076"/>
          <ac:spMkLst>
            <pc:docMk/>
            <pc:sldMk cId="3413187250" sldId="261"/>
            <ac:spMk id="6" creationId="{ABC231FA-6D22-4E38-981B-76F933CFA294}"/>
          </ac:spMkLst>
        </pc:spChg>
        <pc:graphicFrameChg chg="add mod">
          <ac:chgData name="Rudolf Uhlmann" userId="83027f89971c7077" providerId="LiveId" clId="{E6629838-3D00-4106-9631-5A3AC5692EA0}" dt="2021-03-06T14:52:40.602" v="573"/>
          <ac:graphicFrameMkLst>
            <pc:docMk/>
            <pc:sldMk cId="3413187250" sldId="261"/>
            <ac:graphicFrameMk id="2" creationId="{C99F1DC1-11D7-4BAD-B59A-D1365A6B3902}"/>
          </ac:graphicFrameMkLst>
        </pc:graphicFrameChg>
        <pc:picChg chg="add">
          <ac:chgData name="Rudolf Uhlmann" userId="83027f89971c7077" providerId="LiveId" clId="{E6629838-3D00-4106-9631-5A3AC5692EA0}" dt="2021-03-06T14:52:40.680" v="574"/>
          <ac:picMkLst>
            <pc:docMk/>
            <pc:sldMk cId="3413187250" sldId="261"/>
            <ac:picMk id="3" creationId="{DFD89D2A-CEEE-4CAD-8965-75B835372DA2}"/>
          </ac:picMkLst>
        </pc:picChg>
      </pc:sldChg>
      <pc:sldChg chg="addSp delSp modSp new mod">
        <pc:chgData name="Rudolf Uhlmann" userId="83027f89971c7077" providerId="LiveId" clId="{E6629838-3D00-4106-9631-5A3AC5692EA0}" dt="2021-03-12T23:29:30.569" v="751" actId="164"/>
        <pc:sldMkLst>
          <pc:docMk/>
          <pc:sldMk cId="3954894940" sldId="262"/>
        </pc:sldMkLst>
        <pc:spChg chg="add del">
          <ac:chgData name="Rudolf Uhlmann" userId="83027f89971c7077" providerId="LiveId" clId="{E6629838-3D00-4106-9631-5A3AC5692EA0}" dt="2021-03-06T15:34:36.218" v="591" actId="11529"/>
          <ac:spMkLst>
            <pc:docMk/>
            <pc:sldMk cId="3954894940" sldId="262"/>
            <ac:spMk id="5" creationId="{BFB5B173-3C4A-4D7A-AED6-024F251319FD}"/>
          </ac:spMkLst>
        </pc:spChg>
        <pc:spChg chg="add del mod">
          <ac:chgData name="Rudolf Uhlmann" userId="83027f89971c7077" providerId="LiveId" clId="{E6629838-3D00-4106-9631-5A3AC5692EA0}" dt="2021-03-06T15:36:29.386" v="613" actId="478"/>
          <ac:spMkLst>
            <pc:docMk/>
            <pc:sldMk cId="3954894940" sldId="262"/>
            <ac:spMk id="6" creationId="{0C947CAA-F8A6-46FE-892B-9CCE2187FF57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7" creationId="{08479506-1009-480F-9079-D5C4DF891E46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8" creationId="{DEDFAB98-ADDC-4C1B-BD86-E1E8D61716E3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9" creationId="{AD717754-C7BA-4F0D-AEE3-A7B5F38E608F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10" creationId="{558317DC-27D9-4217-8ED9-A312B90DDD6E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11" creationId="{7FD7B644-49C2-428B-98F4-4ED853EDE0B0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12" creationId="{14FAD110-4DBA-45BD-9647-615F55E6DD99}"/>
          </ac:spMkLst>
        </pc:spChg>
        <pc:spChg chg="add del mod">
          <ac:chgData name="Rudolf Uhlmann" userId="83027f89971c7077" providerId="LiveId" clId="{E6629838-3D00-4106-9631-5A3AC5692EA0}" dt="2021-03-06T15:36:29.386" v="613" actId="478"/>
          <ac:spMkLst>
            <pc:docMk/>
            <pc:sldMk cId="3954894940" sldId="262"/>
            <ac:spMk id="13" creationId="{433ED000-3D95-4782-8317-D94B95DDEF66}"/>
          </ac:spMkLst>
        </pc:spChg>
        <pc:spChg chg="add del mod">
          <ac:chgData name="Rudolf Uhlmann" userId="83027f89971c7077" providerId="LiveId" clId="{E6629838-3D00-4106-9631-5A3AC5692EA0}" dt="2021-03-06T15:36:29.386" v="613" actId="478"/>
          <ac:spMkLst>
            <pc:docMk/>
            <pc:sldMk cId="3954894940" sldId="262"/>
            <ac:spMk id="14" creationId="{2466ECEC-FE07-41C0-A37E-4B625D6D7F0F}"/>
          </ac:spMkLst>
        </pc:spChg>
        <pc:spChg chg="add del mod">
          <ac:chgData name="Rudolf Uhlmann" userId="83027f89971c7077" providerId="LiveId" clId="{E6629838-3D00-4106-9631-5A3AC5692EA0}" dt="2021-03-06T15:36:29.386" v="613" actId="478"/>
          <ac:spMkLst>
            <pc:docMk/>
            <pc:sldMk cId="3954894940" sldId="262"/>
            <ac:spMk id="15" creationId="{FBE4A420-1100-4FBC-95EF-60FC1A00B8E7}"/>
          </ac:spMkLst>
        </pc:spChg>
        <pc:spChg chg="add del mod">
          <ac:chgData name="Rudolf Uhlmann" userId="83027f89971c7077" providerId="LiveId" clId="{E6629838-3D00-4106-9631-5A3AC5692EA0}" dt="2021-03-06T15:36:29.386" v="613" actId="478"/>
          <ac:spMkLst>
            <pc:docMk/>
            <pc:sldMk cId="3954894940" sldId="262"/>
            <ac:spMk id="16" creationId="{62226369-7D73-4C58-8EDC-00CC90749614}"/>
          </ac:spMkLst>
        </pc:spChg>
        <pc:spChg chg="add mod">
          <ac:chgData name="Rudolf Uhlmann" userId="83027f89971c7077" providerId="LiveId" clId="{E6629838-3D00-4106-9631-5A3AC5692EA0}" dt="2021-03-12T23:29:30.569" v="751" actId="164"/>
          <ac:spMkLst>
            <pc:docMk/>
            <pc:sldMk cId="3954894940" sldId="262"/>
            <ac:spMk id="16" creationId="{E35132A2-2D4D-46D5-A800-4938EF93D3A9}"/>
          </ac:spMkLst>
        </pc:spChg>
        <pc:spChg chg="add del mod">
          <ac:chgData name="Rudolf Uhlmann" userId="83027f89971c7077" providerId="LiveId" clId="{E6629838-3D00-4106-9631-5A3AC5692EA0}" dt="2021-03-12T23:28:02.212" v="738" actId="478"/>
          <ac:spMkLst>
            <pc:docMk/>
            <pc:sldMk cId="3954894940" sldId="262"/>
            <ac:spMk id="17" creationId="{9A76471E-7345-4988-8D28-70124B857230}"/>
          </ac:spMkLst>
        </pc:spChg>
        <pc:spChg chg="add mod">
          <ac:chgData name="Rudolf Uhlmann" userId="83027f89971c7077" providerId="LiveId" clId="{E6629838-3D00-4106-9631-5A3AC5692EA0}" dt="2021-03-12T23:28:33.258" v="746" actId="164"/>
          <ac:spMkLst>
            <pc:docMk/>
            <pc:sldMk cId="3954894940" sldId="262"/>
            <ac:spMk id="18" creationId="{C1F68C1F-6B32-43EE-A353-34D2FFAA0664}"/>
          </ac:spMkLst>
        </pc:spChg>
        <pc:spChg chg="add mod">
          <ac:chgData name="Rudolf Uhlmann" userId="83027f89971c7077" providerId="LiveId" clId="{E6629838-3D00-4106-9631-5A3AC5692EA0}" dt="2021-03-12T23:28:33.258" v="746" actId="164"/>
          <ac:spMkLst>
            <pc:docMk/>
            <pc:sldMk cId="3954894940" sldId="262"/>
            <ac:spMk id="19" creationId="{43661FF6-2842-4C0A-9193-5DF8928CE0FE}"/>
          </ac:spMkLst>
        </pc:spChg>
        <pc:spChg chg="add mod">
          <ac:chgData name="Rudolf Uhlmann" userId="83027f89971c7077" providerId="LiveId" clId="{E6629838-3D00-4106-9631-5A3AC5692EA0}" dt="2021-03-12T23:29:30.569" v="751" actId="164"/>
          <ac:spMkLst>
            <pc:docMk/>
            <pc:sldMk cId="3954894940" sldId="262"/>
            <ac:spMk id="20" creationId="{B20C8006-5B31-4A72-B885-59B9C9CAED8B}"/>
          </ac:spMkLst>
        </pc:spChg>
        <pc:grpChg chg="add mod">
          <ac:chgData name="Rudolf Uhlmann" userId="83027f89971c7077" providerId="LiveId" clId="{E6629838-3D00-4106-9631-5A3AC5692EA0}" dt="2021-03-12T23:28:33.258" v="746" actId="164"/>
          <ac:grpSpMkLst>
            <pc:docMk/>
            <pc:sldMk cId="3954894940" sldId="262"/>
            <ac:grpSpMk id="2" creationId="{20DE4704-6346-4D1F-B77A-83462BA1DA7C}"/>
          </ac:grpSpMkLst>
        </pc:grpChg>
        <pc:grpChg chg="add mod">
          <ac:chgData name="Rudolf Uhlmann" userId="83027f89971c7077" providerId="LiveId" clId="{E6629838-3D00-4106-9631-5A3AC5692EA0}" dt="2021-03-12T23:29:30.569" v="751" actId="164"/>
          <ac:grpSpMkLst>
            <pc:docMk/>
            <pc:sldMk cId="3954894940" sldId="262"/>
            <ac:grpSpMk id="5" creationId="{42F19B06-C0B3-4C1F-8969-0C11EE2CEBBA}"/>
          </ac:grpSpMkLst>
        </pc:grpChg>
        <pc:picChg chg="add del">
          <ac:chgData name="Rudolf Uhlmann" userId="83027f89971c7077" providerId="LiveId" clId="{E6629838-3D00-4106-9631-5A3AC5692EA0}" dt="2021-03-06T15:30:45.350" v="581"/>
          <ac:picMkLst>
            <pc:docMk/>
            <pc:sldMk cId="3954894940" sldId="262"/>
            <ac:picMk id="2" creationId="{FADF1ED0-0071-4CA6-AA53-6EBFD64431D7}"/>
          </ac:picMkLst>
        </pc:picChg>
        <pc:picChg chg="add del mod">
          <ac:chgData name="Rudolf Uhlmann" userId="83027f89971c7077" providerId="LiveId" clId="{E6629838-3D00-4106-9631-5A3AC5692EA0}" dt="2021-03-12T23:27:59.540" v="737" actId="478"/>
          <ac:picMkLst>
            <pc:docMk/>
            <pc:sldMk cId="3954894940" sldId="262"/>
            <ac:picMk id="3" creationId="{ADD8A9B2-5A9F-4639-A5B8-95B33A2829E9}"/>
          </ac:picMkLst>
        </pc:picChg>
        <pc:picChg chg="add del mod">
          <ac:chgData name="Rudolf Uhlmann" userId="83027f89971c7077" providerId="LiveId" clId="{E6629838-3D00-4106-9631-5A3AC5692EA0}" dt="2021-03-12T23:27:57.337" v="736" actId="478"/>
          <ac:picMkLst>
            <pc:docMk/>
            <pc:sldMk cId="3954894940" sldId="262"/>
            <ac:picMk id="4" creationId="{27D7E188-AE05-4CD4-A5D8-9221F49141C5}"/>
          </ac:picMkLst>
        </pc:picChg>
        <pc:picChg chg="add mod">
          <ac:chgData name="Rudolf Uhlmann" userId="83027f89971c7077" providerId="LiveId" clId="{E6629838-3D00-4106-9631-5A3AC5692EA0}" dt="2021-03-12T23:28:33.258" v="746" actId="164"/>
          <ac:picMkLst>
            <pc:docMk/>
            <pc:sldMk cId="3954894940" sldId="262"/>
            <ac:picMk id="13" creationId="{D3D59306-2657-4124-90D2-A6EF06E10ACB}"/>
          </ac:picMkLst>
        </pc:picChg>
        <pc:picChg chg="add mod">
          <ac:chgData name="Rudolf Uhlmann" userId="83027f89971c7077" providerId="LiveId" clId="{E6629838-3D00-4106-9631-5A3AC5692EA0}" dt="2021-03-12T23:29:30.569" v="751" actId="164"/>
          <ac:picMkLst>
            <pc:docMk/>
            <pc:sldMk cId="3954894940" sldId="262"/>
            <ac:picMk id="15" creationId="{8F705024-7066-483B-BDAC-9FC72FF3AEF2}"/>
          </ac:picMkLst>
        </pc:picChg>
      </pc:sldChg>
      <pc:sldChg chg="addSp delSp modSp new mod">
        <pc:chgData name="Rudolf Uhlmann" userId="83027f89971c7077" providerId="LiveId" clId="{E6629838-3D00-4106-9631-5A3AC5692EA0}" dt="2021-03-11T16:57:13.724" v="735" actId="338"/>
        <pc:sldMkLst>
          <pc:docMk/>
          <pc:sldMk cId="2433953237" sldId="263"/>
        </pc:sldMkLst>
        <pc:spChg chg="add mod">
          <ac:chgData name="Rudolf Uhlmann" userId="83027f89971c7077" providerId="LiveId" clId="{E6629838-3D00-4106-9631-5A3AC5692EA0}" dt="2021-03-11T16:56:18.874" v="724" actId="165"/>
          <ac:spMkLst>
            <pc:docMk/>
            <pc:sldMk cId="2433953237" sldId="263"/>
            <ac:spMk id="3" creationId="{725601D8-83AC-4433-8D93-B844A748D28A}"/>
          </ac:spMkLst>
        </pc:spChg>
        <pc:spChg chg="add mod topLvl">
          <ac:chgData name="Rudolf Uhlmann" userId="83027f89971c7077" providerId="LiveId" clId="{E6629838-3D00-4106-9631-5A3AC5692EA0}" dt="2021-03-11T16:57:13.724" v="735" actId="338"/>
          <ac:spMkLst>
            <pc:docMk/>
            <pc:sldMk cId="2433953237" sldId="263"/>
            <ac:spMk id="5" creationId="{D3D330B9-E66B-47BE-8B62-FCB4DA4F97E0}"/>
          </ac:spMkLst>
        </pc:spChg>
        <pc:spChg chg="add mod topLvl">
          <ac:chgData name="Rudolf Uhlmann" userId="83027f89971c7077" providerId="LiveId" clId="{E6629838-3D00-4106-9631-5A3AC5692EA0}" dt="2021-03-11T16:57:13.724" v="735" actId="338"/>
          <ac:spMkLst>
            <pc:docMk/>
            <pc:sldMk cId="2433953237" sldId="263"/>
            <ac:spMk id="6" creationId="{0A934339-24B3-454A-A14D-FEFDF7662F9B}"/>
          </ac:spMkLst>
        </pc:spChg>
        <pc:spChg chg="mod">
          <ac:chgData name="Rudolf Uhlmann" userId="83027f89971c7077" providerId="LiveId" clId="{E6629838-3D00-4106-9631-5A3AC5692EA0}" dt="2021-03-10T18:50:48.155" v="716"/>
          <ac:spMkLst>
            <pc:docMk/>
            <pc:sldMk cId="2433953237" sldId="263"/>
            <ac:spMk id="10" creationId="{B18CAFE1-A795-4A22-AC11-9C9031308811}"/>
          </ac:spMkLst>
        </pc:spChg>
        <pc:spChg chg="mod">
          <ac:chgData name="Rudolf Uhlmann" userId="83027f89971c7077" providerId="LiveId" clId="{E6629838-3D00-4106-9631-5A3AC5692EA0}" dt="2021-03-10T18:50:48.155" v="716"/>
          <ac:spMkLst>
            <pc:docMk/>
            <pc:sldMk cId="2433953237" sldId="263"/>
            <ac:spMk id="11" creationId="{8A34AA25-F6DB-49DC-8B02-B6B468B9D272}"/>
          </ac:spMkLst>
        </pc:spChg>
        <pc:spChg chg="mod">
          <ac:chgData name="Rudolf Uhlmann" userId="83027f89971c7077" providerId="LiveId" clId="{E6629838-3D00-4106-9631-5A3AC5692EA0}" dt="2021-03-10T18:50:48.155" v="716"/>
          <ac:spMkLst>
            <pc:docMk/>
            <pc:sldMk cId="2433953237" sldId="263"/>
            <ac:spMk id="13" creationId="{82546609-882F-4428-997B-86284E314581}"/>
          </ac:spMkLst>
        </pc:spChg>
        <pc:grpChg chg="add mod topLvl">
          <ac:chgData name="Rudolf Uhlmann" userId="83027f89971c7077" providerId="LiveId" clId="{E6629838-3D00-4106-9631-5A3AC5692EA0}" dt="2021-03-11T16:57:13.724" v="735" actId="338"/>
          <ac:grpSpMkLst>
            <pc:docMk/>
            <pc:sldMk cId="2433953237" sldId="263"/>
            <ac:grpSpMk id="4" creationId="{96CCF7C2-172F-4F3D-A610-346990AF39BE}"/>
          </ac:grpSpMkLst>
        </pc:grpChg>
        <pc:grpChg chg="add del mod">
          <ac:chgData name="Rudolf Uhlmann" userId="83027f89971c7077" providerId="LiveId" clId="{E6629838-3D00-4106-9631-5A3AC5692EA0}" dt="2021-03-11T16:56:18.874" v="724" actId="165"/>
          <ac:grpSpMkLst>
            <pc:docMk/>
            <pc:sldMk cId="2433953237" sldId="263"/>
            <ac:grpSpMk id="7" creationId="{65416E2A-B98B-4F20-A74F-694361CDC60F}"/>
          </ac:grpSpMkLst>
        </pc:grpChg>
        <pc:grpChg chg="add del mod">
          <ac:chgData name="Rudolf Uhlmann" userId="83027f89971c7077" providerId="LiveId" clId="{E6629838-3D00-4106-9631-5A3AC5692EA0}" dt="2021-03-10T18:51:02.045" v="719" actId="478"/>
          <ac:grpSpMkLst>
            <pc:docMk/>
            <pc:sldMk cId="2433953237" sldId="263"/>
            <ac:grpSpMk id="8" creationId="{AE7EC70B-14DB-4D69-920F-D737AED89A30}"/>
          </ac:grpSpMkLst>
        </pc:grpChg>
        <pc:grpChg chg="add mod">
          <ac:chgData name="Rudolf Uhlmann" userId="83027f89971c7077" providerId="LiveId" clId="{E6629838-3D00-4106-9631-5A3AC5692EA0}" dt="2021-03-11T16:57:13.724" v="735" actId="338"/>
          <ac:grpSpMkLst>
            <pc:docMk/>
            <pc:sldMk cId="2433953237" sldId="263"/>
            <ac:grpSpMk id="8" creationId="{F6FBB7A1-CA08-46D0-8F85-B9B6A031B97B}"/>
          </ac:grpSpMkLst>
        </pc:grpChg>
        <pc:grpChg chg="mod">
          <ac:chgData name="Rudolf Uhlmann" userId="83027f89971c7077" providerId="LiveId" clId="{E6629838-3D00-4106-9631-5A3AC5692EA0}" dt="2021-03-10T18:50:48.155" v="716"/>
          <ac:grpSpMkLst>
            <pc:docMk/>
            <pc:sldMk cId="2433953237" sldId="263"/>
            <ac:grpSpMk id="9" creationId="{CD7456CC-A586-4B9F-A846-D44CBC09C398}"/>
          </ac:grpSpMkLst>
        </pc:grpChg>
        <pc:picChg chg="add mod">
          <ac:chgData name="Rudolf Uhlmann" userId="83027f89971c7077" providerId="LiveId" clId="{E6629838-3D00-4106-9631-5A3AC5692EA0}" dt="2021-03-11T16:56:18.874" v="724" actId="165"/>
          <ac:picMkLst>
            <pc:docMk/>
            <pc:sldMk cId="2433953237" sldId="263"/>
            <ac:picMk id="2" creationId="{88F90D73-4A1A-410A-B9E6-1E4C820EB5E4}"/>
          </ac:picMkLst>
        </pc:picChg>
        <pc:picChg chg="mod">
          <ac:chgData name="Rudolf Uhlmann" userId="83027f89971c7077" providerId="LiveId" clId="{E6629838-3D00-4106-9631-5A3AC5692EA0}" dt="2021-03-10T18:50:48.155" v="716"/>
          <ac:picMkLst>
            <pc:docMk/>
            <pc:sldMk cId="2433953237" sldId="263"/>
            <ac:picMk id="12" creationId="{0BE55699-9767-42CB-B193-76BF09E0F56E}"/>
          </ac:picMkLst>
        </pc:picChg>
        <pc:picChg chg="add del mod modCrop">
          <ac:chgData name="Rudolf Uhlmann" userId="83027f89971c7077" providerId="LiveId" clId="{E6629838-3D00-4106-9631-5A3AC5692EA0}" dt="2021-03-11T16:56:11.494" v="723" actId="478"/>
          <ac:picMkLst>
            <pc:docMk/>
            <pc:sldMk cId="2433953237" sldId="263"/>
            <ac:picMk id="14" creationId="{BA5C6E28-B72D-4335-B931-C4C0178C8DD9}"/>
          </ac:picMkLst>
        </pc:picChg>
      </pc:sldChg>
      <pc:sldChg chg="addSp delSp modSp new mod">
        <pc:chgData name="Rudolf Uhlmann" userId="83027f89971c7077" providerId="LiveId" clId="{E6629838-3D00-4106-9631-5A3AC5692EA0}" dt="2021-03-13T16:09:33.082" v="1397" actId="20577"/>
        <pc:sldMkLst>
          <pc:docMk/>
          <pc:sldMk cId="1975301018" sldId="264"/>
        </pc:sldMkLst>
        <pc:spChg chg="add mod">
          <ac:chgData name="Rudolf Uhlmann" userId="83027f89971c7077" providerId="LiveId" clId="{E6629838-3D00-4106-9631-5A3AC5692EA0}" dt="2021-03-13T10:40:34.125" v="811" actId="1076"/>
          <ac:spMkLst>
            <pc:docMk/>
            <pc:sldMk cId="1975301018" sldId="264"/>
            <ac:spMk id="6" creationId="{DF6C0E48-2373-49CA-9D2B-A0B6360DDD0B}"/>
          </ac:spMkLst>
        </pc:spChg>
        <pc:spChg chg="add mod">
          <ac:chgData name="Rudolf Uhlmann" userId="83027f89971c7077" providerId="LiveId" clId="{E6629838-3D00-4106-9631-5A3AC5692EA0}" dt="2021-03-13T11:05:51.200" v="1322" actId="1035"/>
          <ac:spMkLst>
            <pc:docMk/>
            <pc:sldMk cId="1975301018" sldId="264"/>
            <ac:spMk id="7" creationId="{E427EC58-67D6-4BB1-950D-C296BD870579}"/>
          </ac:spMkLst>
        </pc:spChg>
        <pc:spChg chg="add mod">
          <ac:chgData name="Rudolf Uhlmann" userId="83027f89971c7077" providerId="LiveId" clId="{E6629838-3D00-4106-9631-5A3AC5692EA0}" dt="2021-03-13T11:06:06.440" v="1360" actId="1037"/>
          <ac:spMkLst>
            <pc:docMk/>
            <pc:sldMk cId="1975301018" sldId="264"/>
            <ac:spMk id="17" creationId="{E5F35EBD-DAFD-4464-9BE3-7EDDD564B16C}"/>
          </ac:spMkLst>
        </pc:spChg>
        <pc:spChg chg="add mod">
          <ac:chgData name="Rudolf Uhlmann" userId="83027f89971c7077" providerId="LiveId" clId="{E6629838-3D00-4106-9631-5A3AC5692EA0}" dt="2021-03-13T10:49:35.109" v="1223" actId="1038"/>
          <ac:spMkLst>
            <pc:docMk/>
            <pc:sldMk cId="1975301018" sldId="264"/>
            <ac:spMk id="18" creationId="{23686F3F-EE00-4469-B2F2-BFE9821906F3}"/>
          </ac:spMkLst>
        </pc:spChg>
        <pc:graphicFrameChg chg="add mod">
          <ac:chgData name="Rudolf Uhlmann" userId="83027f89971c7077" providerId="LiveId" clId="{E6629838-3D00-4106-9631-5A3AC5692EA0}" dt="2021-03-13T16:09:09.387" v="1393" actId="20577"/>
          <ac:graphicFrameMkLst>
            <pc:docMk/>
            <pc:sldMk cId="1975301018" sldId="264"/>
            <ac:graphicFrameMk id="2" creationId="{077B76C2-008A-4D0E-9613-49EA8F03749E}"/>
          </ac:graphicFrameMkLst>
        </pc:graphicFrameChg>
        <pc:graphicFrameChg chg="add del mod">
          <ac:chgData name="Rudolf Uhlmann" userId="83027f89971c7077" providerId="LiveId" clId="{E6629838-3D00-4106-9631-5A3AC5692EA0}" dt="2021-03-13T10:38:14.586" v="760" actId="478"/>
          <ac:graphicFrameMkLst>
            <pc:docMk/>
            <pc:sldMk cId="1975301018" sldId="264"/>
            <ac:graphicFrameMk id="3" creationId="{014C54CB-FF0B-4DCE-846A-7C8B28EFF4C7}"/>
          </ac:graphicFrameMkLst>
        </pc:graphicFrameChg>
        <pc:graphicFrameChg chg="add mod">
          <ac:chgData name="Rudolf Uhlmann" userId="83027f89971c7077" providerId="LiveId" clId="{E6629838-3D00-4106-9631-5A3AC5692EA0}" dt="2021-03-13T10:38:54.044" v="765"/>
          <ac:graphicFrameMkLst>
            <pc:docMk/>
            <pc:sldMk cId="1975301018" sldId="264"/>
            <ac:graphicFrameMk id="4" creationId="{014C54CB-FF0B-4DCE-846A-7C8B28EFF4C7}"/>
          </ac:graphicFrameMkLst>
        </pc:graphicFrameChg>
        <pc:graphicFrameChg chg="add del mod">
          <ac:chgData name="Rudolf Uhlmann" userId="83027f89971c7077" providerId="LiveId" clId="{E6629838-3D00-4106-9631-5A3AC5692EA0}" dt="2021-03-13T11:05:02.714" v="1269" actId="478"/>
          <ac:graphicFrameMkLst>
            <pc:docMk/>
            <pc:sldMk cId="1975301018" sldId="264"/>
            <ac:graphicFrameMk id="5" creationId="{014C54CB-FF0B-4DCE-846A-7C8B28EFF4C7}"/>
          </ac:graphicFrameMkLst>
        </pc:graphicFrameChg>
        <pc:graphicFrameChg chg="add mod ord">
          <ac:chgData name="Rudolf Uhlmann" userId="83027f89971c7077" providerId="LiveId" clId="{E6629838-3D00-4106-9631-5A3AC5692EA0}" dt="2021-03-13T16:09:33.082" v="1397" actId="20577"/>
          <ac:graphicFrameMkLst>
            <pc:docMk/>
            <pc:sldMk cId="1975301018" sldId="264"/>
            <ac:graphicFrameMk id="19" creationId="{014C54CB-FF0B-4DCE-846A-7C8B28EFF4C7}"/>
          </ac:graphicFrameMkLst>
        </pc:graphicFrameChg>
        <pc:cxnChg chg="add mod">
          <ac:chgData name="Rudolf Uhlmann" userId="83027f89971c7077" providerId="LiveId" clId="{E6629838-3D00-4106-9631-5A3AC5692EA0}" dt="2021-03-13T10:43:46.806" v="853" actId="1038"/>
          <ac:cxnSpMkLst>
            <pc:docMk/>
            <pc:sldMk cId="1975301018" sldId="264"/>
            <ac:cxnSpMk id="9" creationId="{15442947-E93D-4856-B19C-920C985F965D}"/>
          </ac:cxnSpMkLst>
        </pc:cxnChg>
        <pc:cxnChg chg="add del mod">
          <ac:chgData name="Rudolf Uhlmann" userId="83027f89971c7077" providerId="LiveId" clId="{E6629838-3D00-4106-9631-5A3AC5692EA0}" dt="2021-03-13T10:43:11.574" v="832"/>
          <ac:cxnSpMkLst>
            <pc:docMk/>
            <pc:sldMk cId="1975301018" sldId="264"/>
            <ac:cxnSpMk id="11" creationId="{53766427-54D2-454E-9E22-AEE378EF5F17}"/>
          </ac:cxnSpMkLst>
        </pc:cxnChg>
        <pc:cxnChg chg="add mod">
          <ac:chgData name="Rudolf Uhlmann" userId="83027f89971c7077" providerId="LiveId" clId="{E6629838-3D00-4106-9631-5A3AC5692EA0}" dt="2021-03-13T10:44:49.033" v="869" actId="1037"/>
          <ac:cxnSpMkLst>
            <pc:docMk/>
            <pc:sldMk cId="1975301018" sldId="264"/>
            <ac:cxnSpMk id="12" creationId="{BE738377-4D5A-45BB-9D72-DB1EEC614D75}"/>
          </ac:cxnSpMkLst>
        </pc:cxnChg>
        <pc:cxnChg chg="add mod">
          <ac:chgData name="Rudolf Uhlmann" userId="83027f89971c7077" providerId="LiveId" clId="{E6629838-3D00-4106-9631-5A3AC5692EA0}" dt="2021-03-13T11:06:17.331" v="1376" actId="1036"/>
          <ac:cxnSpMkLst>
            <pc:docMk/>
            <pc:sldMk cId="1975301018" sldId="264"/>
            <ac:cxnSpMk id="13" creationId="{37043C2E-E0ED-4A78-81B3-F8B10696FCB6}"/>
          </ac:cxnSpMkLst>
        </pc:cxnChg>
        <pc:cxnChg chg="add mod">
          <ac:chgData name="Rudolf Uhlmann" userId="83027f89971c7077" providerId="LiveId" clId="{E6629838-3D00-4106-9631-5A3AC5692EA0}" dt="2021-03-13T11:06:25.591" v="1385" actId="1036"/>
          <ac:cxnSpMkLst>
            <pc:docMk/>
            <pc:sldMk cId="1975301018" sldId="264"/>
            <ac:cxnSpMk id="15" creationId="{A9A8CDB6-A71B-4406-91D0-AC2D54460393}"/>
          </ac:cxnSpMkLst>
        </pc:cxnChg>
      </pc:sldChg>
      <pc:sldChg chg="addSp delSp modSp new mod">
        <pc:chgData name="Rudolf Uhlmann" userId="83027f89971c7077" providerId="LiveId" clId="{E6629838-3D00-4106-9631-5A3AC5692EA0}" dt="2021-03-18T10:36:07.962" v="1435" actId="1076"/>
        <pc:sldMkLst>
          <pc:docMk/>
          <pc:sldMk cId="2424197173" sldId="265"/>
        </pc:sldMkLst>
        <pc:picChg chg="add del mod">
          <ac:chgData name="Rudolf Uhlmann" userId="83027f89971c7077" providerId="LiveId" clId="{E6629838-3D00-4106-9631-5A3AC5692EA0}" dt="2021-03-18T10:10:54.645" v="1403" actId="478"/>
          <ac:picMkLst>
            <pc:docMk/>
            <pc:sldMk cId="2424197173" sldId="265"/>
            <ac:picMk id="3" creationId="{23F1412A-4632-4C02-B58A-7C4C5BFE3917}"/>
          </ac:picMkLst>
        </pc:picChg>
        <pc:picChg chg="add mod">
          <ac:chgData name="Rudolf Uhlmann" userId="83027f89971c7077" providerId="LiveId" clId="{E6629838-3D00-4106-9631-5A3AC5692EA0}" dt="2021-03-18T10:33:39.418" v="1419" actId="1076"/>
          <ac:picMkLst>
            <pc:docMk/>
            <pc:sldMk cId="2424197173" sldId="265"/>
            <ac:picMk id="4" creationId="{CAC26805-3877-40FE-9A50-AAC4FDDF1B36}"/>
          </ac:picMkLst>
        </pc:picChg>
        <pc:picChg chg="add mod modCrop">
          <ac:chgData name="Rudolf Uhlmann" userId="83027f89971c7077" providerId="LiveId" clId="{E6629838-3D00-4106-9631-5A3AC5692EA0}" dt="2021-03-18T10:35:57.673" v="1433" actId="1076"/>
          <ac:picMkLst>
            <pc:docMk/>
            <pc:sldMk cId="2424197173" sldId="265"/>
            <ac:picMk id="6" creationId="{6DF610BB-8DD6-47A6-A8A5-7C91C2FD92BB}"/>
          </ac:picMkLst>
        </pc:picChg>
        <pc:picChg chg="add mod">
          <ac:chgData name="Rudolf Uhlmann" userId="83027f89971c7077" providerId="LiveId" clId="{E6629838-3D00-4106-9631-5A3AC5692EA0}" dt="2021-03-18T10:36:07.962" v="1435" actId="1076"/>
          <ac:picMkLst>
            <pc:docMk/>
            <pc:sldMk cId="2424197173" sldId="265"/>
            <ac:picMk id="7" creationId="{4D2B8CEC-2DF9-44C4-9D69-C9E83AEC232F}"/>
          </ac:picMkLst>
        </pc:picChg>
      </pc:sldChg>
      <pc:sldChg chg="addSp delSp modSp new del mod">
        <pc:chgData name="Rudolf Uhlmann" userId="83027f89971c7077" providerId="LiveId" clId="{E6629838-3D00-4106-9631-5A3AC5692EA0}" dt="2021-03-18T10:34:02.598" v="1425" actId="47"/>
        <pc:sldMkLst>
          <pc:docMk/>
          <pc:sldMk cId="1862784114" sldId="266"/>
        </pc:sldMkLst>
        <pc:picChg chg="add del mod">
          <ac:chgData name="Rudolf Uhlmann" userId="83027f89971c7077" providerId="LiveId" clId="{E6629838-3D00-4106-9631-5A3AC5692EA0}" dt="2021-03-18T10:33:28.674" v="1416" actId="21"/>
          <ac:picMkLst>
            <pc:docMk/>
            <pc:sldMk cId="1862784114" sldId="266"/>
            <ac:picMk id="3" creationId="{18795F53-2601-4540-9CAB-5777CCAC71FE}"/>
          </ac:picMkLst>
        </pc:picChg>
      </pc:sldChg>
      <pc:sldChg chg="addSp modSp new mod">
        <pc:chgData name="Rudolf Uhlmann" userId="83027f89971c7077" providerId="LiveId" clId="{E6629838-3D00-4106-9631-5A3AC5692EA0}" dt="2021-03-19T06:38:15.087" v="1436" actId="164"/>
        <pc:sldMkLst>
          <pc:docMk/>
          <pc:sldMk cId="1811138646" sldId="267"/>
        </pc:sldMkLst>
        <pc:grpChg chg="add mod">
          <ac:chgData name="Rudolf Uhlmann" userId="83027f89971c7077" providerId="LiveId" clId="{E6629838-3D00-4106-9631-5A3AC5692EA0}" dt="2021-03-19T06:38:15.087" v="1436" actId="164"/>
          <ac:grpSpMkLst>
            <pc:docMk/>
            <pc:sldMk cId="1811138646" sldId="267"/>
            <ac:grpSpMk id="2" creationId="{4A82FBA1-02D9-4B87-9978-67A0482C92FF}"/>
          </ac:grpSpMkLst>
        </pc:grpChg>
        <pc:picChg chg="add mod">
          <ac:chgData name="Rudolf Uhlmann" userId="83027f89971c7077" providerId="LiveId" clId="{E6629838-3D00-4106-9631-5A3AC5692EA0}" dt="2021-03-18T10:33:12.742" v="1413" actId="1076"/>
          <ac:picMkLst>
            <pc:docMk/>
            <pc:sldMk cId="1811138646" sldId="267"/>
            <ac:picMk id="3" creationId="{F4E27727-8AF0-4289-9C8F-1BB01C2BD382}"/>
          </ac:picMkLst>
        </pc:picChg>
        <pc:picChg chg="add mod">
          <ac:chgData name="Rudolf Uhlmann" userId="83027f89971c7077" providerId="LiveId" clId="{E6629838-3D00-4106-9631-5A3AC5692EA0}" dt="2021-03-19T06:38:15.087" v="1436" actId="164"/>
          <ac:picMkLst>
            <pc:docMk/>
            <pc:sldMk cId="1811138646" sldId="267"/>
            <ac:picMk id="5" creationId="{1CC48D7D-0A19-449D-A9B3-D2EC6B4A40C6}"/>
          </ac:picMkLst>
        </pc:picChg>
        <pc:picChg chg="add mod">
          <ac:chgData name="Rudolf Uhlmann" userId="83027f89971c7077" providerId="LiveId" clId="{E6629838-3D00-4106-9631-5A3AC5692EA0}" dt="2021-03-19T06:38:15.087" v="1436" actId="164"/>
          <ac:picMkLst>
            <pc:docMk/>
            <pc:sldMk cId="1811138646" sldId="267"/>
            <ac:picMk id="7" creationId="{31A8EC2A-CC5D-4D9D-830D-FDDD1808EF71}"/>
          </ac:picMkLst>
        </pc:picChg>
      </pc:sldChg>
      <pc:sldChg chg="new">
        <pc:chgData name="Rudolf Uhlmann" userId="83027f89971c7077" providerId="LiveId" clId="{E6629838-3D00-4106-9631-5A3AC5692EA0}" dt="2021-03-19T06:56:28.565" v="1437" actId="680"/>
        <pc:sldMkLst>
          <pc:docMk/>
          <pc:sldMk cId="3160227341" sldId="26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hl\Desktop\W&#228;hlerstromanalys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hl\Desktop\W&#228;hlerstromanalys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hl\Desktop\W&#228;hlerstromanalys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uhl\Desktop\W&#228;hlerstromanalyse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83027f89971c7077/SCHULE/W&#228;hlerstromanalyse2021/W&#228;hlerstromanalys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83027f89971c7077/SCHULE/W&#228;hlerstromanalyse2021/W&#228;hlerstromanalys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83027f89971c7077/SCHULE/W&#228;hlerstromanalyse2021/W&#228;hlerstromanalys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83027f89971c7077/SCHULE/W&#228;hlerstromanalyse2021/W&#228;hlerstromanalys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83027f89971c7077/SCHULE/W&#228;hlerstromanalyse2021/W&#228;hlerstromanalys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45"/>
            <c:backward val="0.1"/>
            <c:dispRSqr val="0"/>
            <c:dispEq val="0"/>
          </c:trendline>
          <c:xVal>
            <c:numRef>
              <c:f>Tabelle3!$B$3:$B$10</c:f>
              <c:numCache>
                <c:formatCode>0%</c:formatCode>
                <c:ptCount val="8"/>
                <c:pt idx="0">
                  <c:v>0.2</c:v>
                </c:pt>
                <c:pt idx="1">
                  <c:v>0.3</c:v>
                </c:pt>
                <c:pt idx="2">
                  <c:v>0.42</c:v>
                </c:pt>
                <c:pt idx="3">
                  <c:v>0.15</c:v>
                </c:pt>
                <c:pt idx="4">
                  <c:v>0.5</c:v>
                </c:pt>
                <c:pt idx="5">
                  <c:v>0.35</c:v>
                </c:pt>
                <c:pt idx="6">
                  <c:v>0.56000000000000005</c:v>
                </c:pt>
                <c:pt idx="7">
                  <c:v>0.1</c:v>
                </c:pt>
              </c:numCache>
            </c:numRef>
          </c:xVal>
          <c:yVal>
            <c:numRef>
              <c:f>Tabelle3!$D$3:$D$10</c:f>
              <c:numCache>
                <c:formatCode>0%</c:formatCode>
                <c:ptCount val="8"/>
                <c:pt idx="0">
                  <c:v>0.22</c:v>
                </c:pt>
                <c:pt idx="1">
                  <c:v>0.30499999999999999</c:v>
                </c:pt>
                <c:pt idx="2">
                  <c:v>0.40699999999999997</c:v>
                </c:pt>
                <c:pt idx="3">
                  <c:v>0.17749999999999999</c:v>
                </c:pt>
                <c:pt idx="4">
                  <c:v>0.47499999999999998</c:v>
                </c:pt>
                <c:pt idx="5">
                  <c:v>0.34749999999999998</c:v>
                </c:pt>
                <c:pt idx="6">
                  <c:v>0.52600000000000002</c:v>
                </c:pt>
                <c:pt idx="7">
                  <c:v>0.13500000000000001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89-42B9-A0C3-A4F443B61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957728"/>
        <c:axId val="1112958144"/>
      </c:scatterChart>
      <c:valAx>
        <c:axId val="11129577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0" i="0" baseline="0">
                    <a:effectLst/>
                  </a:rPr>
                  <a:t>Partei A - Wahl</a:t>
                </a:r>
                <a:r>
                  <a:rPr lang="de-AT" sz="1000" b="0" i="0" baseline="-25000">
                    <a:effectLst/>
                  </a:rPr>
                  <a:t>0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8144"/>
        <c:crosses val="autoZero"/>
        <c:crossBetween val="midCat"/>
      </c:valAx>
      <c:valAx>
        <c:axId val="11129581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1" i="0" baseline="0">
                    <a:effectLst/>
                  </a:rPr>
                  <a:t>Partei A - Wahl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7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45"/>
            <c:backward val="0.1"/>
            <c:dispRSqr val="0"/>
            <c:dispEq val="0"/>
          </c:trendline>
          <c:xVal>
            <c:numRef>
              <c:f>Tabelle3!$B$3:$B$10</c:f>
              <c:numCache>
                <c:formatCode>0%</c:formatCode>
                <c:ptCount val="8"/>
                <c:pt idx="0">
                  <c:v>0.2</c:v>
                </c:pt>
                <c:pt idx="1">
                  <c:v>0.3</c:v>
                </c:pt>
                <c:pt idx="2">
                  <c:v>0.42</c:v>
                </c:pt>
                <c:pt idx="3">
                  <c:v>0.15</c:v>
                </c:pt>
                <c:pt idx="4">
                  <c:v>0.5</c:v>
                </c:pt>
                <c:pt idx="5">
                  <c:v>0.35</c:v>
                </c:pt>
                <c:pt idx="6">
                  <c:v>0.56000000000000005</c:v>
                </c:pt>
                <c:pt idx="7">
                  <c:v>0.1</c:v>
                </c:pt>
              </c:numCache>
            </c:numRef>
          </c:xVal>
          <c:yVal>
            <c:numRef>
              <c:f>Tabelle3!$D$3:$D$10</c:f>
              <c:numCache>
                <c:formatCode>0%</c:formatCode>
                <c:ptCount val="8"/>
                <c:pt idx="0">
                  <c:v>0.22</c:v>
                </c:pt>
                <c:pt idx="1">
                  <c:v>0.30499999999999999</c:v>
                </c:pt>
                <c:pt idx="2">
                  <c:v>0.40699999999999997</c:v>
                </c:pt>
                <c:pt idx="3">
                  <c:v>0.17749999999999999</c:v>
                </c:pt>
                <c:pt idx="4">
                  <c:v>0.47499999999999998</c:v>
                </c:pt>
                <c:pt idx="5">
                  <c:v>0.34749999999999998</c:v>
                </c:pt>
                <c:pt idx="6">
                  <c:v>0.52600000000000002</c:v>
                </c:pt>
                <c:pt idx="7">
                  <c:v>0.13500000000000001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89-42B9-A0C3-A4F443B61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957728"/>
        <c:axId val="1112958144"/>
      </c:scatterChart>
      <c:valAx>
        <c:axId val="11129577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0" i="0" baseline="0">
                    <a:effectLst/>
                  </a:rPr>
                  <a:t>Partei A - Wahl</a:t>
                </a:r>
                <a:r>
                  <a:rPr lang="de-AT" sz="1000" b="0" i="0" baseline="-25000">
                    <a:effectLst/>
                  </a:rPr>
                  <a:t>0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8144"/>
        <c:crosses val="autoZero"/>
        <c:crossBetween val="midCat"/>
      </c:valAx>
      <c:valAx>
        <c:axId val="11129581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1" i="0" baseline="0">
                    <a:effectLst/>
                  </a:rPr>
                  <a:t>Partei A - Wahl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7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1"/>
            <c:backward val="0.44000000000000006"/>
            <c:dispRSqr val="0"/>
            <c:dispEq val="0"/>
          </c:trendline>
          <c:xVal>
            <c:numRef>
              <c:f>Tabelle3!$H$3:$H$10</c:f>
              <c:numCache>
                <c:formatCode>0%</c:formatCode>
                <c:ptCount val="8"/>
                <c:pt idx="0">
                  <c:v>0.8</c:v>
                </c:pt>
                <c:pt idx="1">
                  <c:v>0.7</c:v>
                </c:pt>
                <c:pt idx="2">
                  <c:v>0.57999999999999996</c:v>
                </c:pt>
                <c:pt idx="3">
                  <c:v>0.85</c:v>
                </c:pt>
                <c:pt idx="4">
                  <c:v>0.5</c:v>
                </c:pt>
                <c:pt idx="5">
                  <c:v>0.65</c:v>
                </c:pt>
                <c:pt idx="6">
                  <c:v>0.44</c:v>
                </c:pt>
                <c:pt idx="7">
                  <c:v>0.9</c:v>
                </c:pt>
              </c:numCache>
            </c:numRef>
          </c:xVal>
          <c:yVal>
            <c:numRef>
              <c:f>Tabelle3!$J$3:$J$10</c:f>
              <c:numCache>
                <c:formatCode>0%</c:formatCode>
                <c:ptCount val="8"/>
                <c:pt idx="0">
                  <c:v>0.78</c:v>
                </c:pt>
                <c:pt idx="1">
                  <c:v>0.69499999999999995</c:v>
                </c:pt>
                <c:pt idx="2">
                  <c:v>0.59299999999999997</c:v>
                </c:pt>
                <c:pt idx="3">
                  <c:v>0.82250000000000001</c:v>
                </c:pt>
                <c:pt idx="4">
                  <c:v>0.52500000000000002</c:v>
                </c:pt>
                <c:pt idx="5">
                  <c:v>0.65249999999999997</c:v>
                </c:pt>
                <c:pt idx="6">
                  <c:v>0.47399999999999998</c:v>
                </c:pt>
                <c:pt idx="7">
                  <c:v>0.86499999999999999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016-409B-A9BD-92F35142B6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2985904"/>
        <c:axId val="982985072"/>
      </c:scatterChart>
      <c:valAx>
        <c:axId val="98298590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0" i="0" baseline="0">
                    <a:effectLst/>
                  </a:rPr>
                  <a:t>Partei B - Wahl</a:t>
                </a:r>
                <a:r>
                  <a:rPr lang="de-AT" sz="1000" b="0" i="0" baseline="-25000">
                    <a:effectLst/>
                  </a:rPr>
                  <a:t>0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072"/>
        <c:crosses val="autoZero"/>
        <c:crossBetween val="midCat"/>
      </c:valAx>
      <c:valAx>
        <c:axId val="98298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1" i="0" baseline="0">
                    <a:effectLst/>
                  </a:rPr>
                  <a:t>Partei B - Wahl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1"/>
            <c:backward val="0.44000000000000006"/>
            <c:dispRSqr val="0"/>
            <c:dispEq val="0"/>
          </c:trendline>
          <c:xVal>
            <c:numRef>
              <c:f>Tabelle3!$H$3:$H$10</c:f>
              <c:numCache>
                <c:formatCode>0%</c:formatCode>
                <c:ptCount val="8"/>
                <c:pt idx="0">
                  <c:v>0.8</c:v>
                </c:pt>
                <c:pt idx="1">
                  <c:v>0.7</c:v>
                </c:pt>
                <c:pt idx="2">
                  <c:v>0.57999999999999996</c:v>
                </c:pt>
                <c:pt idx="3">
                  <c:v>0.85</c:v>
                </c:pt>
                <c:pt idx="4">
                  <c:v>0.5</c:v>
                </c:pt>
                <c:pt idx="5">
                  <c:v>0.65</c:v>
                </c:pt>
                <c:pt idx="6">
                  <c:v>0.44</c:v>
                </c:pt>
                <c:pt idx="7">
                  <c:v>0.9</c:v>
                </c:pt>
              </c:numCache>
            </c:numRef>
          </c:xVal>
          <c:yVal>
            <c:numRef>
              <c:f>Tabelle3!$J$3:$J$10</c:f>
              <c:numCache>
                <c:formatCode>0%</c:formatCode>
                <c:ptCount val="8"/>
                <c:pt idx="0">
                  <c:v>0.78</c:v>
                </c:pt>
                <c:pt idx="1">
                  <c:v>0.69499999999999995</c:v>
                </c:pt>
                <c:pt idx="2">
                  <c:v>0.59299999999999997</c:v>
                </c:pt>
                <c:pt idx="3">
                  <c:v>0.82250000000000001</c:v>
                </c:pt>
                <c:pt idx="4">
                  <c:v>0.52500000000000002</c:v>
                </c:pt>
                <c:pt idx="5">
                  <c:v>0.65249999999999997</c:v>
                </c:pt>
                <c:pt idx="6">
                  <c:v>0.47399999999999998</c:v>
                </c:pt>
                <c:pt idx="7">
                  <c:v>0.86499999999999999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016-409B-A9BD-92F35142B6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2985904"/>
        <c:axId val="982985072"/>
      </c:scatterChart>
      <c:valAx>
        <c:axId val="98298590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0" i="0" baseline="0">
                    <a:effectLst/>
                  </a:rPr>
                  <a:t>Partei B - Wahl</a:t>
                </a:r>
                <a:r>
                  <a:rPr lang="de-AT" sz="1000" b="0" i="0" baseline="-25000">
                    <a:effectLst/>
                  </a:rPr>
                  <a:t>0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072"/>
        <c:crosses val="autoZero"/>
        <c:crossBetween val="midCat"/>
      </c:valAx>
      <c:valAx>
        <c:axId val="98298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1000" b="1" i="0" baseline="0">
                    <a:effectLst/>
                  </a:rPr>
                  <a:t>Partei B - Wahl</a:t>
                </a:r>
                <a:endParaRPr lang="de-AT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32095790137049E-2"/>
          <c:y val="2.4220486111111113E-2"/>
          <c:w val="0.84908815157999706"/>
          <c:h val="0.8491951388888888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44450" cap="rnd">
                <a:solidFill>
                  <a:schemeClr val="accent4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Tabelle7!$E$6:$F$6</c:f>
              <c:numCache>
                <c:formatCode>General</c:formatCode>
                <c:ptCount val="2"/>
                <c:pt idx="0">
                  <c:v>0</c:v>
                </c:pt>
                <c:pt idx="1">
                  <c:v>1.1000000000000001</c:v>
                </c:pt>
              </c:numCache>
            </c:numRef>
          </c:xVal>
          <c:yVal>
            <c:numRef>
              <c:f>Tabelle7!$E$7:$F$7</c:f>
              <c:numCache>
                <c:formatCode>General</c:formatCode>
                <c:ptCount val="2"/>
                <c:pt idx="0">
                  <c:v>0.27500000000000002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76-476B-A14A-4F0335FCB4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7706159"/>
        <c:axId val="1567693679"/>
      </c:scatterChart>
      <c:valAx>
        <c:axId val="1567706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67693679"/>
        <c:crosses val="autoZero"/>
        <c:crossBetween val="midCat"/>
        <c:majorUnit val="0.1"/>
      </c:valAx>
      <c:valAx>
        <c:axId val="156769367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677061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W1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Tabelle7!$I$3:$J$3</c:f>
              <c:numCache>
                <c:formatCode>General</c:formatCode>
                <c:ptCount val="2"/>
                <c:pt idx="0">
                  <c:v>0</c:v>
                </c:pt>
                <c:pt idx="1">
                  <c:v>1.0999999999999999</c:v>
                </c:pt>
              </c:numCache>
            </c:numRef>
          </c:xVal>
          <c:yVal>
            <c:numRef>
              <c:f>Tabelle7!$K$3:$L$3</c:f>
              <c:numCache>
                <c:formatCode>General</c:formatCode>
                <c:ptCount val="2"/>
                <c:pt idx="0">
                  <c:v>0.27499999999999997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866-48EF-90C4-E447133C1F34}"/>
            </c:ext>
          </c:extLst>
        </c:ser>
        <c:ser>
          <c:idx val="1"/>
          <c:order val="1"/>
          <c:tx>
            <c:v>W2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7030A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Tabelle7!$I$4:$J$4</c:f>
              <c:numCache>
                <c:formatCode>General</c:formatCode>
                <c:ptCount val="2"/>
                <c:pt idx="0">
                  <c:v>0</c:v>
                </c:pt>
                <c:pt idx="1">
                  <c:v>1.0166666666666666</c:v>
                </c:pt>
              </c:numCache>
            </c:numRef>
          </c:xVal>
          <c:yVal>
            <c:numRef>
              <c:f>Tabelle7!$K$4:$L$4</c:f>
              <c:numCache>
                <c:formatCode>General</c:formatCode>
                <c:ptCount val="2"/>
                <c:pt idx="0">
                  <c:v>0.43571428571428572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866-48EF-90C4-E447133C1F34}"/>
            </c:ext>
          </c:extLst>
        </c:ser>
        <c:ser>
          <c:idx val="2"/>
          <c:order val="2"/>
          <c:tx>
            <c:strRef>
              <c:f>Tabelle7!$I$5:$L$5</c:f>
              <c:strCache>
                <c:ptCount val="4"/>
                <c:pt idx="0">
                  <c:v>0</c:v>
                </c:pt>
                <c:pt idx="1">
                  <c:v>0,969047619</c:v>
                </c:pt>
                <c:pt idx="2">
                  <c:v>0,701724138</c:v>
                </c:pt>
                <c:pt idx="3">
                  <c:v>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3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Tabelle7!$I$5:$J$5</c:f>
              <c:numCache>
                <c:formatCode>General</c:formatCode>
                <c:ptCount val="2"/>
                <c:pt idx="0">
                  <c:v>0</c:v>
                </c:pt>
                <c:pt idx="1">
                  <c:v>0.96904761904761905</c:v>
                </c:pt>
              </c:numCache>
            </c:numRef>
          </c:xVal>
          <c:yVal>
            <c:numRef>
              <c:f>Tabelle7!$K$5:$L$5</c:f>
              <c:numCache>
                <c:formatCode>General</c:formatCode>
                <c:ptCount val="2"/>
                <c:pt idx="0">
                  <c:v>0.7017241379310345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866-48EF-90C4-E447133C1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4752159"/>
        <c:axId val="1864756319"/>
      </c:scatterChart>
      <c:valAx>
        <c:axId val="186475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4756319"/>
        <c:crosses val="autoZero"/>
        <c:crossBetween val="midCat"/>
        <c:majorUnit val="0.1"/>
      </c:valAx>
      <c:valAx>
        <c:axId val="186475631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47521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W1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Tabelle7!$I$3:$J$3</c:f>
              <c:numCache>
                <c:formatCode>General</c:formatCode>
                <c:ptCount val="2"/>
                <c:pt idx="0">
                  <c:v>0</c:v>
                </c:pt>
                <c:pt idx="1">
                  <c:v>1.0999999999999999</c:v>
                </c:pt>
              </c:numCache>
            </c:numRef>
          </c:xVal>
          <c:yVal>
            <c:numRef>
              <c:f>Tabelle7!$K$3:$L$3</c:f>
              <c:numCache>
                <c:formatCode>General</c:formatCode>
                <c:ptCount val="2"/>
                <c:pt idx="0">
                  <c:v>0.27499999999999997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A5B-41F0-98B6-E26F15101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4752159"/>
        <c:axId val="1864756319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W2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trendline>
                  <c:spPr>
                    <a:ln w="31750" cap="rnd">
                      <a:solidFill>
                        <a:srgbClr val="7030A0"/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0"/>
                </c:trendline>
                <c:xVal>
                  <c:numRef>
                    <c:extLst>
                      <c:ext uri="{02D57815-91ED-43cb-92C2-25804820EDAC}">
                        <c15:formulaRef>
                          <c15:sqref>Tabelle7!$I$4:$J$4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1.0166666666666666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Tabelle7!$K$4:$L$4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0.43571428571428572</c:v>
                      </c:pt>
                      <c:pt idx="1">
                        <c:v>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7A5B-41F0-98B6-E26F15101143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W3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trendline>
                  <c:spPr>
                    <a:ln w="31750" cap="rnd">
                      <a:solidFill>
                        <a:schemeClr val="accent3">
                          <a:lumMod val="75000"/>
                        </a:schemeClr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0"/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Tabelle7!$I$5:$J$5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0.96904761904761905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Tabelle7!$K$5:$L$5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0.7017241379310345</c:v>
                      </c:pt>
                      <c:pt idx="1">
                        <c:v>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7A5B-41F0-98B6-E26F15101143}"/>
                  </c:ext>
                </c:extLst>
              </c15:ser>
            </c15:filteredScatterSeries>
          </c:ext>
        </c:extLst>
      </c:scatterChart>
      <c:valAx>
        <c:axId val="186475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4756319"/>
        <c:crosses val="autoZero"/>
        <c:crossBetween val="midCat"/>
        <c:majorUnit val="0.1"/>
      </c:valAx>
      <c:valAx>
        <c:axId val="186475631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47521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1"/>
            <c:backward val="0.44000000000000006"/>
            <c:dispRSqr val="0"/>
            <c:dispEq val="0"/>
          </c:trendline>
          <c:xVal>
            <c:numRef>
              <c:f>Tabelle30!$E$3:$E$10</c:f>
              <c:numCache>
                <c:formatCode>0%</c:formatCode>
                <c:ptCount val="8"/>
                <c:pt idx="0">
                  <c:v>0.8</c:v>
                </c:pt>
                <c:pt idx="1">
                  <c:v>0.7</c:v>
                </c:pt>
                <c:pt idx="2">
                  <c:v>0.58000000000000007</c:v>
                </c:pt>
                <c:pt idx="3">
                  <c:v>0.85</c:v>
                </c:pt>
                <c:pt idx="4">
                  <c:v>0.5</c:v>
                </c:pt>
                <c:pt idx="5">
                  <c:v>0.65</c:v>
                </c:pt>
                <c:pt idx="6">
                  <c:v>0.43999999999999995</c:v>
                </c:pt>
                <c:pt idx="7">
                  <c:v>0.9</c:v>
                </c:pt>
              </c:numCache>
            </c:numRef>
          </c:xVal>
          <c:yVal>
            <c:numRef>
              <c:f>Tabelle30!$F$3:$F$10</c:f>
              <c:numCache>
                <c:formatCode>0%</c:formatCode>
                <c:ptCount val="8"/>
                <c:pt idx="0">
                  <c:v>0.62</c:v>
                </c:pt>
                <c:pt idx="1">
                  <c:v>0.55499999999999994</c:v>
                </c:pt>
                <c:pt idx="2">
                  <c:v>0.47699999999999998</c:v>
                </c:pt>
                <c:pt idx="3">
                  <c:v>0.65250000000000008</c:v>
                </c:pt>
                <c:pt idx="4">
                  <c:v>0.42500000000000004</c:v>
                </c:pt>
                <c:pt idx="5">
                  <c:v>0.52249999999999996</c:v>
                </c:pt>
                <c:pt idx="6">
                  <c:v>0.38600000000000001</c:v>
                </c:pt>
                <c:pt idx="7">
                  <c:v>0.68500000000000005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33-44B4-8942-FEB4E934BE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2985904"/>
        <c:axId val="982985072"/>
      </c:scatterChart>
      <c:valAx>
        <c:axId val="98298590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2000" b="1" i="0" u="none" strike="noStrike" baseline="0" dirty="0" err="1">
                    <a:effectLst/>
                  </a:rPr>
                  <a:t>s</a:t>
                </a:r>
                <a:r>
                  <a:rPr lang="de-AT" sz="2000" b="1" i="0" u="none" strike="noStrike" baseline="-25000" dirty="0" err="1">
                    <a:effectLst/>
                  </a:rPr>
                  <a:t>Bo|i</a:t>
                </a:r>
                <a:endParaRPr lang="de-AT" sz="20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072"/>
        <c:crosses val="autoZero"/>
        <c:crossBetween val="midCat"/>
        <c:majorUnit val="0.1"/>
      </c:valAx>
      <c:valAx>
        <c:axId val="98298507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2000" b="1" i="0" u="none" strike="noStrike" baseline="0" dirty="0" err="1">
                    <a:effectLst/>
                  </a:rPr>
                  <a:t>s</a:t>
                </a:r>
                <a:r>
                  <a:rPr lang="de-AT" sz="2000" b="1" i="0" u="none" strike="noStrike" baseline="-25000" dirty="0" err="1">
                    <a:effectLst/>
                  </a:rPr>
                  <a:t>B|i</a:t>
                </a:r>
                <a:endParaRPr lang="de-AT" sz="20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82985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Partei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0.45"/>
            <c:backward val="0.1"/>
            <c:dispRSqr val="0"/>
            <c:dispEq val="0"/>
          </c:trendline>
          <c:xVal>
            <c:numRef>
              <c:f>Tabelle30!$B$3:$B$10</c:f>
              <c:numCache>
                <c:formatCode>0%</c:formatCode>
                <c:ptCount val="8"/>
                <c:pt idx="0">
                  <c:v>0.2</c:v>
                </c:pt>
                <c:pt idx="1">
                  <c:v>0.3</c:v>
                </c:pt>
                <c:pt idx="2">
                  <c:v>0.42</c:v>
                </c:pt>
                <c:pt idx="3">
                  <c:v>0.15</c:v>
                </c:pt>
                <c:pt idx="4">
                  <c:v>0.5</c:v>
                </c:pt>
                <c:pt idx="5">
                  <c:v>0.35</c:v>
                </c:pt>
                <c:pt idx="6">
                  <c:v>0.56000000000000005</c:v>
                </c:pt>
                <c:pt idx="7">
                  <c:v>0.1</c:v>
                </c:pt>
              </c:numCache>
            </c:numRef>
          </c:xVal>
          <c:yVal>
            <c:numRef>
              <c:f>Tabelle30!$C$3:$C$10</c:f>
              <c:numCache>
                <c:formatCode>0%</c:formatCode>
                <c:ptCount val="8"/>
                <c:pt idx="0">
                  <c:v>0.38</c:v>
                </c:pt>
                <c:pt idx="1">
                  <c:v>0.44500000000000001</c:v>
                </c:pt>
                <c:pt idx="2">
                  <c:v>0.52300000000000002</c:v>
                </c:pt>
                <c:pt idx="3">
                  <c:v>0.34749999999999998</c:v>
                </c:pt>
                <c:pt idx="4">
                  <c:v>0.57499999999999996</c:v>
                </c:pt>
                <c:pt idx="5">
                  <c:v>0.47749999999999998</c:v>
                </c:pt>
                <c:pt idx="6">
                  <c:v>0.61399999999999999</c:v>
                </c:pt>
                <c:pt idx="7">
                  <c:v>0.315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E8A-4D31-8802-E24B1380D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957728"/>
        <c:axId val="1112958144"/>
      </c:scatterChart>
      <c:valAx>
        <c:axId val="111295772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1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2000" b="1" dirty="0" err="1">
                    <a:effectLst/>
                  </a:rPr>
                  <a:t>s</a:t>
                </a:r>
                <a:r>
                  <a:rPr lang="de-AT" sz="2000" b="1" baseline="-25000" dirty="0" err="1">
                    <a:effectLst/>
                  </a:rPr>
                  <a:t>Ao|i</a:t>
                </a:r>
                <a:endParaRPr lang="de-AT" sz="2000" b="1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1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8144"/>
        <c:crosses val="autoZero"/>
        <c:crossBetween val="midCat"/>
        <c:majorUnit val="0.1"/>
      </c:valAx>
      <c:valAx>
        <c:axId val="11129581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 sz="2000" b="1" dirty="0" err="1">
                    <a:effectLst/>
                  </a:rPr>
                  <a:t>s</a:t>
                </a:r>
                <a:r>
                  <a:rPr lang="de-AT" sz="2000" b="1" baseline="-25000" dirty="0" err="1">
                    <a:effectLst/>
                  </a:rPr>
                  <a:t>A|i</a:t>
                </a:r>
                <a:endParaRPr lang="de-AT" sz="1000" b="1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12957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349E8-FF8B-4DA7-B56A-E808A8126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B8F4256-06EF-414C-82D2-5C120B1DD1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09852B-9B4C-4246-BF69-DE883C646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0C8D91-54FA-4221-85F2-9301F66E1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4D3ED1-CA70-4924-B558-FBC21C7B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885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B8E42-ED51-4D03-8613-951ADD7D4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D6D40F-26E8-4F90-8D69-7A21B46E2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61EDF5-1C5C-48AE-B1A1-DD754A20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D942F3-8B10-4C8B-9325-0FB9F2D6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C897E9-5D3B-409E-8C7A-F5774FF8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315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FF23CCA-F7B9-47B0-84DC-A911CCC038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AD248C-164F-457F-B4B7-FBC29F0D7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45F08B-1BCF-497D-BA4B-F18234C9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CB5FE78-F3D0-4C9E-8848-75AFC447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38BBAD-5166-40C6-A71C-CD8229AB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94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07E9B-802E-4312-BDF8-B04FE487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D7C859-3CFD-40B3-B6E9-E1FED5566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15F1F1-83C3-495B-866F-466F8009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66B054-FE4E-41B0-814D-B12073BBA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C0AF3B-CC75-4136-B0AE-578F3B13E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187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317CEC-08EC-4B58-9898-184594C07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31315B-C822-4FD9-8085-ABA8C2E9C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CFA4A6-D9C1-45F6-AFA4-FD6712C7F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E3A30A-B8B5-4071-83D4-56278F9E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6E0A8B-2215-40EA-84C4-78E6F1A7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7108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5F1583-2E2C-4337-BB93-7C814CCB6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42DBBA-207A-413D-98EA-413033A6AB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072204-EC51-4534-9E71-D51C1D989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03A29F-1787-452E-A1E8-7C2859E5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8BFCE7-4AB3-42C1-A339-5AB7B43B1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A69CFE-1222-4C79-9A33-3FF85481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913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9F399-8293-4143-ACF6-DE2675717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2C21AE-B68F-479B-BF6E-1D683D87D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2BF412-8CAD-467F-A9B1-D403EBF4D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0F8212-496E-44DF-8100-36098737BC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60D3A1F-F3C3-4957-AED1-D1A818906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0B4CE-86E8-430D-B449-AEE25365B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DF8106C-60C0-4376-AC52-2C94B28A6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633118-9BCB-4B69-85CF-493EC47D0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776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919BB-DE3E-4EED-9D7B-61F40AA5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E6D3992-058D-4252-ACEB-EB371A84C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50F831-73EA-4A72-8E85-736D3598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8A8AFE-446F-42A4-8965-FCD59A64C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198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F6699F9-4A18-4707-AD10-C8DA6AE0A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D73186-A2C4-48AD-93C2-C9D7DF83C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36EAB1-B363-4089-83F5-E30672525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902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88F0F-6E31-4E8F-A94B-574B328AF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7A0195-2C24-46DC-A737-6590C5FE0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04A11D-2432-4378-BBE0-B837083B4A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50C5AE-585C-4DC0-846B-7E4818512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1D1932B-13B1-49CF-931C-FFAD49AF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20A341E-B053-4D1A-8B0E-73DDD5C03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255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3EF939-0E35-4CE9-9F7B-FD099DBC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B52026-E31B-4F15-B973-BEEC727CD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6F226C-E5C1-411E-B304-C2988A7C2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768D06-3B7C-4361-9347-4DA9CA75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03CCEE-1D68-44CF-9A90-3258E36DB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A6A43F-6D27-4392-8D72-4B99542FB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203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204189-E5F3-415C-B2E0-50C996522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25AE5E-3744-49CD-AE3B-93FF20476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B06AE9-BFB3-461F-B621-4E75A95176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49A94-D210-4764-A0C1-6269524471F2}" type="datetimeFigureOut">
              <a:rPr lang="de-AT" smtClean="0"/>
              <a:t>19.03.2021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83AE16-226F-4B1E-9785-2E94AC6E4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DD8A32-2216-4D1D-B6D4-FB9B46D93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59D68-0CF7-48CC-905D-7FBDE0B197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945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chart" Target="../charts/chart1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chart" Target="../charts/chart20.xml"/><Relationship Id="rId4" Type="http://schemas.openxmlformats.org/officeDocument/2006/relationships/image" Target="../media/image10.png"/><Relationship Id="rId9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chart" Target="../charts/chart4.xml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36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8F66D9-E1FF-4F65-8F90-1E9ED7F2E9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6A88C2-FCEA-452E-90C4-41804103E6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0717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AC26805-3877-40FE-9A50-AAC4FDDF1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23" y="1127367"/>
            <a:ext cx="2514600" cy="1981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DF610BB-8DD6-47A6-A8A5-7C91C2FD92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73"/>
          <a:stretch/>
        </p:blipFill>
        <p:spPr>
          <a:xfrm>
            <a:off x="4133899" y="213361"/>
            <a:ext cx="7868748" cy="453773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D2B8CEC-2DF9-44C4-9D69-C9E83AEC2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899" y="4748899"/>
            <a:ext cx="7802064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97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4E27727-8AF0-4289-9C8F-1BB01C2BD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08" y="600892"/>
            <a:ext cx="2514600" cy="19812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A82FBA1-02D9-4B87-9978-67A0482C92FF}"/>
              </a:ext>
            </a:extLst>
          </p:cNvPr>
          <p:cNvGrpSpPr/>
          <p:nvPr/>
        </p:nvGrpSpPr>
        <p:grpSpPr>
          <a:xfrm>
            <a:off x="3801577" y="276720"/>
            <a:ext cx="7602011" cy="6581280"/>
            <a:chOff x="3801577" y="276720"/>
            <a:chExt cx="7602011" cy="6581280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1CC48D7D-0A19-449D-A9B3-D2EC6B4A4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1577" y="276720"/>
              <a:ext cx="7602011" cy="4610743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1A8EC2A-CC5D-4D9D-830D-FDDD1808E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9682" y="4981313"/>
              <a:ext cx="7563906" cy="1876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1138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22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87A7C366-AB57-42A7-9A18-8C96CF8EC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718" y="858110"/>
            <a:ext cx="4584589" cy="27556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AFD7846C-470C-443A-BFBC-C761F58C46DD}"/>
                  </a:ext>
                </a:extLst>
              </p:cNvPr>
              <p:cNvSpPr txBox="1"/>
              <p:nvPr/>
            </p:nvSpPr>
            <p:spPr>
              <a:xfrm>
                <a:off x="8472563" y="2308870"/>
                <a:ext cx="1939442" cy="2024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𝑛𝑒𝑢</m:t>
                          </m:r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=0,90∙</m:t>
                      </m:r>
                      <m:sSub>
                        <m:sSubPr>
                          <m:ctrlPr>
                            <a:rPr lang="de-DE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d>
                            <m:dPr>
                              <m:ctrlP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200" b="0" i="1" smtClean="0">
                                  <a:latin typeface="Cambria Math" panose="02040503050406030204" pitchFamily="18" charset="0"/>
                                </a:rPr>
                                <m:t>𝑎𝑙𝑡</m:t>
                              </m:r>
                            </m:e>
                          </m:d>
                        </m:sub>
                      </m:sSub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−0,02</m:t>
                      </m:r>
                    </m:oMath>
                  </m:oMathPara>
                </a14:m>
                <a:endParaRPr lang="de-AT" sz="12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AFD7846C-470C-443A-BFBC-C761F58C46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563" y="2308870"/>
                <a:ext cx="1939442" cy="202491"/>
              </a:xfrm>
              <a:prstGeom prst="rect">
                <a:avLst/>
              </a:prstGeom>
              <a:blipFill>
                <a:blip r:embed="rId3"/>
                <a:stretch>
                  <a:fillRect l="-1572" r="-1572" b="-27273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D2688401-BB52-472C-AF6D-1813230BE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94" y="858110"/>
            <a:ext cx="4584589" cy="2755631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B278F00-3DBA-4A6D-B9F3-3440F86A0190}"/>
              </a:ext>
            </a:extLst>
          </p:cNvPr>
          <p:cNvGrpSpPr/>
          <p:nvPr/>
        </p:nvGrpSpPr>
        <p:grpSpPr>
          <a:xfrm>
            <a:off x="947293" y="3888692"/>
            <a:ext cx="4584589" cy="2755631"/>
            <a:chOff x="947293" y="3888692"/>
            <a:chExt cx="4584589" cy="2755631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EC27A91-8342-43B1-9668-B061CE8C8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7293" y="3888692"/>
              <a:ext cx="4584589" cy="27556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4F5C8FC9-A730-424B-99CD-75B76760E6C3}"/>
                    </a:ext>
                  </a:extLst>
                </p:cNvPr>
                <p:cNvSpPr txBox="1"/>
                <p:nvPr/>
              </p:nvSpPr>
              <p:spPr>
                <a:xfrm>
                  <a:off x="3302136" y="5540810"/>
                  <a:ext cx="1139607" cy="2350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=0,90∙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de-AT" sz="1400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4F5C8FC9-A730-424B-99CD-75B76760E6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02136" y="5540810"/>
                  <a:ext cx="1139607" cy="235064"/>
                </a:xfrm>
                <a:prstGeom prst="rect">
                  <a:avLst/>
                </a:prstGeom>
                <a:blipFill>
                  <a:blip r:embed="rId6"/>
                  <a:stretch>
                    <a:fillRect l="-2139" b="-1315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009776A-A014-4929-B78D-8011CEA1DF3C}"/>
              </a:ext>
            </a:extLst>
          </p:cNvPr>
          <p:cNvGrpSpPr/>
          <p:nvPr/>
        </p:nvGrpSpPr>
        <p:grpSpPr>
          <a:xfrm>
            <a:off x="5745717" y="3888376"/>
            <a:ext cx="4584589" cy="2755631"/>
            <a:chOff x="5745717" y="3888376"/>
            <a:chExt cx="4584589" cy="2755631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DB9788F1-1F46-4CC4-9C22-4A5F45791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45717" y="3888376"/>
              <a:ext cx="4584589" cy="27556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608A4DC2-1EBA-4D9B-B60F-F47A5DC7D2AA}"/>
                    </a:ext>
                  </a:extLst>
                </p:cNvPr>
                <p:cNvSpPr txBox="1"/>
                <p:nvPr/>
              </p:nvSpPr>
              <p:spPr>
                <a:xfrm>
                  <a:off x="8872480" y="5064501"/>
                  <a:ext cx="1139607" cy="23506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=0,90∙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de-AT" sz="1400" dirty="0"/>
                </a:p>
              </p:txBody>
            </p:sp>
          </mc:Choice>
          <mc:Fallback xmlns="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608A4DC2-1EBA-4D9B-B60F-F47A5DC7D2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2480" y="5064501"/>
                  <a:ext cx="1139607" cy="235064"/>
                </a:xfrm>
                <a:prstGeom prst="rect">
                  <a:avLst/>
                </a:prstGeom>
                <a:blipFill>
                  <a:blip r:embed="rId8"/>
                  <a:stretch>
                    <a:fillRect l="-1604" b="-13158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426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F2CF91D-ADEA-4EF0-8A6A-04A0E8CC79DD}"/>
              </a:ext>
            </a:extLst>
          </p:cNvPr>
          <p:cNvGrpSpPr/>
          <p:nvPr/>
        </p:nvGrpSpPr>
        <p:grpSpPr>
          <a:xfrm>
            <a:off x="678745" y="536709"/>
            <a:ext cx="4548010" cy="2755631"/>
            <a:chOff x="678745" y="536709"/>
            <a:chExt cx="4548010" cy="2755631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9E95E7EB-7D87-44E6-8966-56C7C787F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745" y="536709"/>
              <a:ext cx="4548010" cy="27556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feld 4">
                  <a:extLst>
                    <a:ext uri="{FF2B5EF4-FFF2-40B4-BE49-F238E27FC236}">
                      <a16:creationId xmlns:a16="http://schemas.microsoft.com/office/drawing/2014/main" id="{D2CC7474-DA73-4D78-8438-9EDF879342C0}"/>
                    </a:ext>
                  </a:extLst>
                </p:cNvPr>
                <p:cNvSpPr txBox="1"/>
                <p:nvPr/>
              </p:nvSpPr>
              <p:spPr>
                <a:xfrm>
                  <a:off x="3021358" y="2164197"/>
                  <a:ext cx="1469890" cy="3023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=0,90∙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5" name="Textfeld 4">
                  <a:extLst>
                    <a:ext uri="{FF2B5EF4-FFF2-40B4-BE49-F238E27FC236}">
                      <a16:creationId xmlns:a16="http://schemas.microsoft.com/office/drawing/2014/main" id="{D2CC7474-DA73-4D78-8438-9EDF879342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1358" y="2164197"/>
                  <a:ext cx="1469890" cy="302327"/>
                </a:xfrm>
                <a:prstGeom prst="rect">
                  <a:avLst/>
                </a:prstGeom>
                <a:blipFill>
                  <a:blip r:embed="rId3"/>
                  <a:stretch>
                    <a:fillRect l="-2075" b="-140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6094D1B1-500E-4D3F-BAE6-7A20A072F240}"/>
              </a:ext>
            </a:extLst>
          </p:cNvPr>
          <p:cNvGrpSpPr/>
          <p:nvPr/>
        </p:nvGrpSpPr>
        <p:grpSpPr>
          <a:xfrm>
            <a:off x="6096000" y="536709"/>
            <a:ext cx="4566300" cy="2755631"/>
            <a:chOff x="6096000" y="536709"/>
            <a:chExt cx="4566300" cy="2755631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6507349-9F15-472C-9174-FA4C85278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536709"/>
              <a:ext cx="4566300" cy="27556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A1F83E3C-8D20-4230-AE63-31D0781ACF52}"/>
                    </a:ext>
                  </a:extLst>
                </p:cNvPr>
                <p:cNvSpPr txBox="1"/>
                <p:nvPr/>
              </p:nvSpPr>
              <p:spPr>
                <a:xfrm>
                  <a:off x="8175130" y="2164197"/>
                  <a:ext cx="2197525" cy="3023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=0,90∙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+0,10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A1F83E3C-8D20-4230-AE63-31D0781ACF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5130" y="2164197"/>
                  <a:ext cx="2197525" cy="302327"/>
                </a:xfrm>
                <a:prstGeom prst="rect">
                  <a:avLst/>
                </a:prstGeom>
                <a:blipFill>
                  <a:blip r:embed="rId5"/>
                  <a:stretch>
                    <a:fillRect l="-1108" r="-2216" b="-140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3C8B8917-75A0-4B30-B5AE-58C1D78F93F8}"/>
              </a:ext>
            </a:extLst>
          </p:cNvPr>
          <p:cNvGrpSpPr/>
          <p:nvPr/>
        </p:nvGrpSpPr>
        <p:grpSpPr>
          <a:xfrm>
            <a:off x="455854" y="3429000"/>
            <a:ext cx="4885200" cy="2743200"/>
            <a:chOff x="455854" y="3429000"/>
            <a:chExt cx="4885200" cy="27432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7" name="Diagramm 6">
                  <a:extLst>
                    <a:ext uri="{FF2B5EF4-FFF2-40B4-BE49-F238E27FC236}">
                      <a16:creationId xmlns:a16="http://schemas.microsoft.com/office/drawing/2014/main" id="{26E9414E-F726-40C9-8544-BBCF3D27B0D8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39332656"/>
                    </p:ext>
                  </p:extLst>
                </p:nvPr>
              </p:nvGraphicFramePr>
              <p:xfrm>
                <a:off x="455854" y="3429000"/>
                <a:ext cx="48852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Choice>
          <mc:Fallback xmlns="">
            <p:graphicFrame>
              <p:nvGraphicFramePr>
                <p:cNvPr id="7" name="Diagramm 6">
                  <a:extLst>
                    <a:ext uri="{FF2B5EF4-FFF2-40B4-BE49-F238E27FC236}">
                      <a16:creationId xmlns:a16="http://schemas.microsoft.com/office/drawing/2014/main" id="{26E9414E-F726-40C9-8544-BBCF3D27B0D8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39332656"/>
                    </p:ext>
                  </p:extLst>
                </p:nvPr>
              </p:nvGraphicFramePr>
              <p:xfrm>
                <a:off x="455854" y="3429000"/>
                <a:ext cx="48852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59A87097-9AA1-4CCC-AD9F-43AA2638B690}"/>
                    </a:ext>
                  </a:extLst>
                </p:cNvPr>
                <p:cNvSpPr txBox="1"/>
                <p:nvPr/>
              </p:nvSpPr>
              <p:spPr>
                <a:xfrm>
                  <a:off x="2294191" y="5078013"/>
                  <a:ext cx="2647520" cy="3023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=0,85∙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+0,05∙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59A87097-9AA1-4CCC-AD9F-43AA2638B69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4191" y="5078013"/>
                  <a:ext cx="2647520" cy="302327"/>
                </a:xfrm>
                <a:prstGeom prst="rect">
                  <a:avLst/>
                </a:prstGeom>
                <a:blipFill>
                  <a:blip r:embed="rId8"/>
                  <a:stretch>
                    <a:fillRect l="-920" b="-140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F12B204-5C64-4F4B-9422-1D201CB8956F}"/>
              </a:ext>
            </a:extLst>
          </p:cNvPr>
          <p:cNvGrpSpPr/>
          <p:nvPr/>
        </p:nvGrpSpPr>
        <p:grpSpPr>
          <a:xfrm>
            <a:off x="6628055" y="3429001"/>
            <a:ext cx="4885200" cy="2743200"/>
            <a:chOff x="6628055" y="3429001"/>
            <a:chExt cx="4885200" cy="274320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Diagramm 7">
                  <a:extLst>
                    <a:ext uri="{FF2B5EF4-FFF2-40B4-BE49-F238E27FC236}">
                      <a16:creationId xmlns:a16="http://schemas.microsoft.com/office/drawing/2014/main" id="{02DA28CF-FA37-4668-9B88-D5750E0AA133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842532039"/>
                    </p:ext>
                  </p:extLst>
                </p:nvPr>
              </p:nvGraphicFramePr>
              <p:xfrm>
                <a:off x="6628055" y="3429001"/>
                <a:ext cx="48852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</mc:Choice>
          <mc:Fallback xmlns="">
            <p:graphicFrame>
              <p:nvGraphicFramePr>
                <p:cNvPr id="8" name="Diagramm 7">
                  <a:extLst>
                    <a:ext uri="{FF2B5EF4-FFF2-40B4-BE49-F238E27FC236}">
                      <a16:creationId xmlns:a16="http://schemas.microsoft.com/office/drawing/2014/main" id="{02DA28CF-FA37-4668-9B88-D5750E0AA133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842532039"/>
                    </p:ext>
                  </p:extLst>
                </p:nvPr>
              </p:nvGraphicFramePr>
              <p:xfrm>
                <a:off x="6628055" y="3429001"/>
                <a:ext cx="48852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0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5C7F3FA1-5FF9-4E4F-A658-D04583179BBA}"/>
                    </a:ext>
                  </a:extLst>
                </p:cNvPr>
                <p:cNvSpPr txBox="1"/>
                <p:nvPr/>
              </p:nvSpPr>
              <p:spPr>
                <a:xfrm>
                  <a:off x="8379150" y="5078012"/>
                  <a:ext cx="2739853" cy="3023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=0,85∙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+0,05∙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5C7F3FA1-5FF9-4E4F-A658-D04583179B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9150" y="5078012"/>
                  <a:ext cx="2739853" cy="302327"/>
                </a:xfrm>
                <a:prstGeom prst="rect">
                  <a:avLst/>
                </a:prstGeom>
                <a:blipFill>
                  <a:blip r:embed="rId11"/>
                  <a:stretch>
                    <a:fillRect b="-14000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2683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F9E8A45C-38C9-4B98-9DEA-F3F63DB503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0807882"/>
              </p:ext>
            </p:extLst>
          </p:nvPr>
        </p:nvGraphicFramePr>
        <p:xfrm>
          <a:off x="1460726" y="390525"/>
          <a:ext cx="3609975" cy="28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9E9531CC-C0F1-4E62-9CCA-26C8018C78B0}"/>
                  </a:ext>
                </a:extLst>
              </p:cNvPr>
              <p:cNvSpPr txBox="1"/>
              <p:nvPr/>
            </p:nvSpPr>
            <p:spPr>
              <a:xfrm rot="16200000">
                <a:off x="766355" y="1565703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9E9531CC-C0F1-4E62-9CCA-26C8018C7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355" y="1565703"/>
                <a:ext cx="627016" cy="3946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378376E0-5869-4A41-B990-28A12B1718D7}"/>
                  </a:ext>
                </a:extLst>
              </p:cNvPr>
              <p:cNvSpPr txBox="1"/>
              <p:nvPr/>
            </p:nvSpPr>
            <p:spPr>
              <a:xfrm>
                <a:off x="2888935" y="3073195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378376E0-5869-4A41-B990-28A12B171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8935" y="3073195"/>
                <a:ext cx="627016" cy="39466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eck 5">
            <a:extLst>
              <a:ext uri="{FF2B5EF4-FFF2-40B4-BE49-F238E27FC236}">
                <a16:creationId xmlns:a16="http://schemas.microsoft.com/office/drawing/2014/main" id="{7063B0AD-3C0B-4BB6-9A14-6DAB48D6086E}"/>
              </a:ext>
            </a:extLst>
          </p:cNvPr>
          <p:cNvSpPr/>
          <p:nvPr/>
        </p:nvSpPr>
        <p:spPr>
          <a:xfrm>
            <a:off x="1714772" y="456747"/>
            <a:ext cx="2556000" cy="2448000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C99F1DC1-11D7-4BAD-B59A-D1365A6B39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9977329"/>
              </p:ext>
            </p:extLst>
          </p:nvPr>
        </p:nvGraphicFramePr>
        <p:xfrm>
          <a:off x="6019528" y="247650"/>
          <a:ext cx="4457700" cy="318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60CCA49C-6568-412A-B4F8-5B25F1EE4899}"/>
              </a:ext>
            </a:extLst>
          </p:cNvPr>
          <p:cNvSpPr/>
          <p:nvPr/>
        </p:nvSpPr>
        <p:spPr>
          <a:xfrm>
            <a:off x="6343378" y="390525"/>
            <a:ext cx="3257550" cy="275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8282584C-575C-4FAD-8A2C-4EB80C80E70B}"/>
                  </a:ext>
                </a:extLst>
              </p:cNvPr>
              <p:cNvSpPr txBox="1"/>
              <p:nvPr/>
            </p:nvSpPr>
            <p:spPr>
              <a:xfrm rot="16200000">
                <a:off x="5516830" y="1558709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8282584C-575C-4FAD-8A2C-4EB80C80E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516830" y="1558709"/>
                <a:ext cx="627016" cy="394660"/>
              </a:xfrm>
              <a:prstGeom prst="rect">
                <a:avLst/>
              </a:prstGeom>
              <a:blipFill>
                <a:blip r:embed="rId6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D072DC23-C1E9-415A-A8ED-1C43630E7F92}"/>
                  </a:ext>
                </a:extLst>
              </p:cNvPr>
              <p:cNvSpPr txBox="1"/>
              <p:nvPr/>
            </p:nvSpPr>
            <p:spPr>
              <a:xfrm>
                <a:off x="7788868" y="3288381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D072DC23-C1E9-415A-A8ED-1C43630E7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8868" y="3288381"/>
                <a:ext cx="627016" cy="394660"/>
              </a:xfrm>
              <a:prstGeom prst="rect">
                <a:avLst/>
              </a:prstGeom>
              <a:blipFill>
                <a:blip r:embed="rId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C99F1DC1-11D7-4BAD-B59A-D1365A6B39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948091"/>
              </p:ext>
            </p:extLst>
          </p:nvPr>
        </p:nvGraphicFramePr>
        <p:xfrm>
          <a:off x="3790678" y="3495222"/>
          <a:ext cx="4457700" cy="318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60CCA49C-6568-412A-B4F8-5B25F1EE4899}"/>
              </a:ext>
            </a:extLst>
          </p:cNvPr>
          <p:cNvSpPr/>
          <p:nvPr/>
        </p:nvSpPr>
        <p:spPr>
          <a:xfrm>
            <a:off x="4114528" y="3638097"/>
            <a:ext cx="3257550" cy="27527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F2D01D8-7F09-4896-BCA6-87D066A090DD}"/>
                  </a:ext>
                </a:extLst>
              </p:cNvPr>
              <p:cNvSpPr txBox="1"/>
              <p:nvPr/>
            </p:nvSpPr>
            <p:spPr>
              <a:xfrm rot="16200000">
                <a:off x="3603489" y="4552240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F2D01D8-7F09-4896-BCA6-87D066A09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603489" y="4552240"/>
                <a:ext cx="627016" cy="394660"/>
              </a:xfrm>
              <a:prstGeom prst="rect">
                <a:avLst/>
              </a:prstGeom>
              <a:blipFill>
                <a:blip r:embed="rId9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F5392AF6-7138-4A5D-94BB-F80C59D6642E}"/>
                  </a:ext>
                </a:extLst>
              </p:cNvPr>
              <p:cNvSpPr txBox="1"/>
              <p:nvPr/>
            </p:nvSpPr>
            <p:spPr>
              <a:xfrm>
                <a:off x="5875527" y="6281912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F5392AF6-7138-4A5D-94BB-F80C59D66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527" y="6281912"/>
                <a:ext cx="627016" cy="394660"/>
              </a:xfrm>
              <a:prstGeom prst="rect">
                <a:avLst/>
              </a:prstGeom>
              <a:blipFill>
                <a:blip r:embed="rId10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440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B05F708D-30B6-4142-B4E1-4D747D887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256" y="1535916"/>
            <a:ext cx="6431837" cy="3188484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7C81D6A3-243F-41F5-A32F-74ED2E4F6167}"/>
              </a:ext>
            </a:extLst>
          </p:cNvPr>
          <p:cNvSpPr/>
          <p:nvPr/>
        </p:nvSpPr>
        <p:spPr>
          <a:xfrm>
            <a:off x="2695575" y="1672833"/>
            <a:ext cx="2971800" cy="275272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4041C9E3-E6D1-42FC-B0DA-9E0EE31D26F0}"/>
                  </a:ext>
                </a:extLst>
              </p:cNvPr>
              <p:cNvSpPr txBox="1"/>
              <p:nvPr/>
            </p:nvSpPr>
            <p:spPr>
              <a:xfrm rot="16200000">
                <a:off x="1746114" y="2934315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4041C9E3-E6D1-42FC-B0DA-9E0EE31D2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746114" y="2934315"/>
                <a:ext cx="627016" cy="394660"/>
              </a:xfrm>
              <a:prstGeom prst="rect">
                <a:avLst/>
              </a:prstGeom>
              <a:blipFill>
                <a:blip r:embed="rId3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DF2B85F-7362-4773-AEF9-ABBD837E1ECA}"/>
                  </a:ext>
                </a:extLst>
              </p:cNvPr>
              <p:cNvSpPr txBox="1"/>
              <p:nvPr/>
            </p:nvSpPr>
            <p:spPr>
              <a:xfrm>
                <a:off x="4018152" y="4663987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7DF2B85F-7362-4773-AEF9-ABBD837E1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8152" y="4663987"/>
                <a:ext cx="627016" cy="39466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928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FD89D2A-CEEE-4CAD-8965-75B835372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81" y="1834758"/>
            <a:ext cx="6431837" cy="3188484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30BC7E9-4692-4CC6-8F51-2B67FBB18301}"/>
              </a:ext>
            </a:extLst>
          </p:cNvPr>
          <p:cNvSpPr/>
          <p:nvPr/>
        </p:nvSpPr>
        <p:spPr>
          <a:xfrm>
            <a:off x="3209925" y="1971675"/>
            <a:ext cx="2952750" cy="274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1B4015A0-32B5-48BD-B779-149F10D6F537}"/>
                  </a:ext>
                </a:extLst>
              </p:cNvPr>
              <p:cNvSpPr txBox="1"/>
              <p:nvPr/>
            </p:nvSpPr>
            <p:spPr>
              <a:xfrm rot="16200000">
                <a:off x="2336664" y="3293570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1B4015A0-32B5-48BD-B779-149F10D6F5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336664" y="3293570"/>
                <a:ext cx="627016" cy="394660"/>
              </a:xfrm>
              <a:prstGeom prst="rect">
                <a:avLst/>
              </a:prstGeom>
              <a:blipFill>
                <a:blip r:embed="rId3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BC231FA-6D22-4E38-981B-76F933CFA294}"/>
                  </a:ext>
                </a:extLst>
              </p:cNvPr>
              <p:cNvSpPr txBox="1"/>
              <p:nvPr/>
            </p:nvSpPr>
            <p:spPr>
              <a:xfrm>
                <a:off x="4608702" y="5023242"/>
                <a:ext cx="627016" cy="394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de-A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A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BC231FA-6D22-4E38-981B-76F933CFA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702" y="5023242"/>
                <a:ext cx="627016" cy="394660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318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0DE4704-6346-4D1F-B77A-83462BA1DA7C}"/>
              </a:ext>
            </a:extLst>
          </p:cNvPr>
          <p:cNvGrpSpPr/>
          <p:nvPr/>
        </p:nvGrpSpPr>
        <p:grpSpPr>
          <a:xfrm>
            <a:off x="2389394" y="2208711"/>
            <a:ext cx="2888771" cy="2495433"/>
            <a:chOff x="2389394" y="2208711"/>
            <a:chExt cx="2888771" cy="24954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C1F68C1F-6B32-43EE-A353-34D2FFAA0664}"/>
                    </a:ext>
                  </a:extLst>
                </p:cNvPr>
                <p:cNvSpPr txBox="1"/>
                <p:nvPr/>
              </p:nvSpPr>
              <p:spPr>
                <a:xfrm rot="16200000">
                  <a:off x="2222882" y="3391587"/>
                  <a:ext cx="627016" cy="29399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sz="12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sz="12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sz="12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AT" sz="1200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de-AT" sz="1200" dirty="0"/>
                </a:p>
              </p:txBody>
            </p:sp>
          </mc:Choice>
          <mc:Fallback xmlns=""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C1F68C1F-6B32-43EE-A353-34D2FFAA06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222882" y="3391587"/>
                  <a:ext cx="627016" cy="29399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feld 18">
                  <a:extLst>
                    <a:ext uri="{FF2B5EF4-FFF2-40B4-BE49-F238E27FC236}">
                      <a16:creationId xmlns:a16="http://schemas.microsoft.com/office/drawing/2014/main" id="{43661FF6-2842-4C0A-9193-5DF8928CE0FE}"/>
                    </a:ext>
                  </a:extLst>
                </p:cNvPr>
                <p:cNvSpPr txBox="1"/>
                <p:nvPr/>
              </p:nvSpPr>
              <p:spPr>
                <a:xfrm>
                  <a:off x="3781657" y="4410153"/>
                  <a:ext cx="627016" cy="29399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sz="12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sz="12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AT" sz="1200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de-AT" sz="1200" dirty="0"/>
                </a:p>
              </p:txBody>
            </p:sp>
          </mc:Choice>
          <mc:Fallback xmlns="">
            <p:sp>
              <p:nvSpPr>
                <p:cNvPr id="19" name="Textfeld 18">
                  <a:extLst>
                    <a:ext uri="{FF2B5EF4-FFF2-40B4-BE49-F238E27FC236}">
                      <a16:creationId xmlns:a16="http://schemas.microsoft.com/office/drawing/2014/main" id="{43661FF6-2842-4C0A-9193-5DF8928CE0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1657" y="4410153"/>
                  <a:ext cx="627016" cy="29399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3D59306-2657-4124-90D2-A6EF06E10ACB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720" y="2208711"/>
              <a:ext cx="2544445" cy="2301240"/>
            </a:xfrm>
            <a:prstGeom prst="rect">
              <a:avLst/>
            </a:prstGeom>
            <a:noFill/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2F19B06-C0B3-4C1F-8969-0C11EE2CEBBA}"/>
              </a:ext>
            </a:extLst>
          </p:cNvPr>
          <p:cNvGrpSpPr/>
          <p:nvPr/>
        </p:nvGrpSpPr>
        <p:grpSpPr>
          <a:xfrm>
            <a:off x="6478069" y="2119708"/>
            <a:ext cx="2719678" cy="2537238"/>
            <a:chOff x="6478069" y="2119708"/>
            <a:chExt cx="2719678" cy="2537238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8F705024-7066-483B-BDAC-9FC72FF3AEF2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6022" y="2119708"/>
              <a:ext cx="2371725" cy="2290445"/>
            </a:xfrm>
            <a:prstGeom prst="rect">
              <a:avLst/>
            </a:prstGeom>
            <a:noFill/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E35132A2-2D4D-46D5-A800-4938EF93D3A9}"/>
                    </a:ext>
                  </a:extLst>
                </p:cNvPr>
                <p:cNvSpPr txBox="1"/>
                <p:nvPr/>
              </p:nvSpPr>
              <p:spPr>
                <a:xfrm rot="16200000">
                  <a:off x="6311557" y="3344389"/>
                  <a:ext cx="627016" cy="29399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sz="12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sz="12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sz="12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AT" sz="1200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de-AT" sz="1200" dirty="0"/>
                </a:p>
              </p:txBody>
            </p:sp>
          </mc:Choice>
          <mc:Fallback xmlns=""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E35132A2-2D4D-46D5-A800-4938EF93D3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311557" y="3344389"/>
                  <a:ext cx="627016" cy="29399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feld 19">
                  <a:extLst>
                    <a:ext uri="{FF2B5EF4-FFF2-40B4-BE49-F238E27FC236}">
                      <a16:creationId xmlns:a16="http://schemas.microsoft.com/office/drawing/2014/main" id="{B20C8006-5B31-4A72-B885-59B9C9CAED8B}"/>
                    </a:ext>
                  </a:extLst>
                </p:cNvPr>
                <p:cNvSpPr txBox="1"/>
                <p:nvPr/>
              </p:nvSpPr>
              <p:spPr>
                <a:xfrm>
                  <a:off x="7870332" y="4362955"/>
                  <a:ext cx="627016" cy="29399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sz="12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sz="12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AT" sz="1200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sz="1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lang="de-AT" sz="1200" dirty="0"/>
                </a:p>
              </p:txBody>
            </p:sp>
          </mc:Choice>
          <mc:Fallback xmlns="">
            <p:sp>
              <p:nvSpPr>
                <p:cNvPr id="20" name="Textfeld 19">
                  <a:extLst>
                    <a:ext uri="{FF2B5EF4-FFF2-40B4-BE49-F238E27FC236}">
                      <a16:creationId xmlns:a16="http://schemas.microsoft.com/office/drawing/2014/main" id="{B20C8006-5B31-4A72-B885-59B9C9CAED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0332" y="4362955"/>
                  <a:ext cx="627016" cy="29399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54894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6FBB7A1-CA08-46D0-8F85-B9B6A031B97B}"/>
              </a:ext>
            </a:extLst>
          </p:cNvPr>
          <p:cNvGrpSpPr/>
          <p:nvPr/>
        </p:nvGrpSpPr>
        <p:grpSpPr>
          <a:xfrm>
            <a:off x="1023057" y="183465"/>
            <a:ext cx="4323999" cy="6331007"/>
            <a:chOff x="1023057" y="183465"/>
            <a:chExt cx="4323999" cy="6331007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96CCF7C2-172F-4F3D-A610-346990AF39BE}"/>
                </a:ext>
              </a:extLst>
            </p:cNvPr>
            <p:cNvGrpSpPr/>
            <p:nvPr/>
          </p:nvGrpSpPr>
          <p:grpSpPr>
            <a:xfrm>
              <a:off x="1494628" y="183465"/>
              <a:ext cx="3852428" cy="5936347"/>
              <a:chOff x="3898201" y="78957"/>
              <a:chExt cx="4395597" cy="6700085"/>
            </a:xfrm>
          </p:grpSpPr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88F90D73-4A1A-410A-B9E6-1E4C820EB5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98201" y="78957"/>
                <a:ext cx="4395597" cy="6700085"/>
              </a:xfrm>
              <a:prstGeom prst="rect">
                <a:avLst/>
              </a:prstGeom>
            </p:spPr>
          </p:pic>
          <p:sp>
            <p:nvSpPr>
              <p:cNvPr id="3" name="Rechteck 2">
                <a:extLst>
                  <a:ext uri="{FF2B5EF4-FFF2-40B4-BE49-F238E27FC236}">
                    <a16:creationId xmlns:a16="http://schemas.microsoft.com/office/drawing/2014/main" id="{725601D8-83AC-4433-8D93-B844A748D28A}"/>
                  </a:ext>
                </a:extLst>
              </p:cNvPr>
              <p:cNvSpPr/>
              <p:nvPr/>
            </p:nvSpPr>
            <p:spPr>
              <a:xfrm>
                <a:off x="4324350" y="3325041"/>
                <a:ext cx="3105150" cy="3086100"/>
              </a:xfrm>
              <a:prstGeom prst="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feld 4">
                  <a:extLst>
                    <a:ext uri="{FF2B5EF4-FFF2-40B4-BE49-F238E27FC236}">
                      <a16:creationId xmlns:a16="http://schemas.microsoft.com/office/drawing/2014/main" id="{D3D330B9-E66B-47BE-8B62-FCB4DA4F97E0}"/>
                    </a:ext>
                  </a:extLst>
                </p:cNvPr>
                <p:cNvSpPr txBox="1"/>
                <p:nvPr/>
              </p:nvSpPr>
              <p:spPr>
                <a:xfrm rot="16200000">
                  <a:off x="906879" y="4142446"/>
                  <a:ext cx="627016" cy="3946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AT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de-AT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5" name="Textfeld 4">
                  <a:extLst>
                    <a:ext uri="{FF2B5EF4-FFF2-40B4-BE49-F238E27FC236}">
                      <a16:creationId xmlns:a16="http://schemas.microsoft.com/office/drawing/2014/main" id="{D3D330B9-E66B-47BE-8B62-FCB4DA4F97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906879" y="4142446"/>
                  <a:ext cx="627016" cy="394660"/>
                </a:xfrm>
                <a:prstGeom prst="rect">
                  <a:avLst/>
                </a:prstGeom>
                <a:blipFill>
                  <a:blip r:embed="rId3"/>
                  <a:stretch>
                    <a:fillRect t="-11650" r="-923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0A934339-24B3-454A-A14D-FEFDF7662F9B}"/>
                    </a:ext>
                  </a:extLst>
                </p:cNvPr>
                <p:cNvSpPr txBox="1"/>
                <p:nvPr/>
              </p:nvSpPr>
              <p:spPr>
                <a:xfrm>
                  <a:off x="2915330" y="6119812"/>
                  <a:ext cx="627016" cy="3946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AT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AT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de-AT" i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0A934339-24B3-454A-A14D-FEFDF7662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330" y="6119812"/>
                  <a:ext cx="627016" cy="394660"/>
                </a:xfrm>
                <a:prstGeom prst="rect">
                  <a:avLst/>
                </a:prstGeom>
                <a:blipFill>
                  <a:blip r:embed="rId4"/>
                  <a:stretch>
                    <a:fillRect r="-11650" b="-923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33953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m 18">
            <a:extLst>
              <a:ext uri="{FF2B5EF4-FFF2-40B4-BE49-F238E27FC236}">
                <a16:creationId xmlns:a16="http://schemas.microsoft.com/office/drawing/2014/main" id="{014C54CB-FF0B-4DCE-846A-7C8B28EFF4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7564195"/>
              </p:ext>
            </p:extLst>
          </p:nvPr>
        </p:nvGraphicFramePr>
        <p:xfrm>
          <a:off x="5718150" y="1629000"/>
          <a:ext cx="46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077B76C2-008A-4D0E-9613-49EA8F0374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76384"/>
              </p:ext>
            </p:extLst>
          </p:nvPr>
        </p:nvGraphicFramePr>
        <p:xfrm>
          <a:off x="898500" y="1629000"/>
          <a:ext cx="468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F6C0E48-2373-49CA-9D2B-A0B6360DDD0B}"/>
                  </a:ext>
                </a:extLst>
              </p:cNvPr>
              <p:cNvSpPr txBox="1"/>
              <p:nvPr/>
            </p:nvSpPr>
            <p:spPr>
              <a:xfrm>
                <a:off x="2930435" y="3451960"/>
                <a:ext cx="2178417" cy="302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=0,65∙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−0,25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F6C0E48-2373-49CA-9D2B-A0B6360DD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435" y="3451960"/>
                <a:ext cx="2178417" cy="302327"/>
              </a:xfrm>
              <a:prstGeom prst="rect">
                <a:avLst/>
              </a:prstGeom>
              <a:blipFill>
                <a:blip r:embed="rId4"/>
                <a:stretch>
                  <a:fillRect l="-1120" r="-2521" b="-1400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427EC58-67D6-4BB1-950D-C296BD870579}"/>
                  </a:ext>
                </a:extLst>
              </p:cNvPr>
              <p:cNvSpPr txBox="1"/>
              <p:nvPr/>
            </p:nvSpPr>
            <p:spPr>
              <a:xfrm>
                <a:off x="7775388" y="3699688"/>
                <a:ext cx="2197525" cy="302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=0,65∙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+0,10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427EC58-67D6-4BB1-950D-C296BD870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5388" y="3699688"/>
                <a:ext cx="2197525" cy="302327"/>
              </a:xfrm>
              <a:prstGeom prst="rect">
                <a:avLst/>
              </a:prstGeom>
              <a:blipFill>
                <a:blip r:embed="rId5"/>
                <a:stretch>
                  <a:fillRect l="-1108" r="-2216" b="-1632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5442947-E93D-4856-B19C-920C985F965D}"/>
              </a:ext>
            </a:extLst>
          </p:cNvPr>
          <p:cNvCxnSpPr>
            <a:cxnSpLocks/>
          </p:cNvCxnSpPr>
          <p:nvPr/>
        </p:nvCxnSpPr>
        <p:spPr>
          <a:xfrm>
            <a:off x="5143976" y="2337163"/>
            <a:ext cx="36535" cy="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BE738377-4D5A-45BB-9D72-DB1EEC614D75}"/>
              </a:ext>
            </a:extLst>
          </p:cNvPr>
          <p:cNvCxnSpPr>
            <a:cxnSpLocks/>
          </p:cNvCxnSpPr>
          <p:nvPr/>
        </p:nvCxnSpPr>
        <p:spPr>
          <a:xfrm flipH="1">
            <a:off x="1890236" y="3906883"/>
            <a:ext cx="36535" cy="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7043C2E-E0ED-4A78-81B3-F8B10696FCB6}"/>
              </a:ext>
            </a:extLst>
          </p:cNvPr>
          <p:cNvCxnSpPr>
            <a:cxnSpLocks/>
          </p:cNvCxnSpPr>
          <p:nvPr/>
        </p:nvCxnSpPr>
        <p:spPr>
          <a:xfrm>
            <a:off x="9997916" y="2672443"/>
            <a:ext cx="36535" cy="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9A8CDB6-A71B-4406-91D0-AC2D54460393}"/>
              </a:ext>
            </a:extLst>
          </p:cNvPr>
          <p:cNvCxnSpPr>
            <a:cxnSpLocks/>
          </p:cNvCxnSpPr>
          <p:nvPr/>
        </p:nvCxnSpPr>
        <p:spPr>
          <a:xfrm flipH="1">
            <a:off x="6673691" y="4244068"/>
            <a:ext cx="36535" cy="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E5F35EBD-DAFD-4464-9BE3-7EDDD564B16C}"/>
                  </a:ext>
                </a:extLst>
              </p:cNvPr>
              <p:cNvSpPr txBox="1"/>
              <p:nvPr/>
            </p:nvSpPr>
            <p:spPr>
              <a:xfrm>
                <a:off x="7794438" y="2571657"/>
                <a:ext cx="149573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=0,65∙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+0,10</m:t>
                      </m:r>
                    </m:oMath>
                  </m:oMathPara>
                </a14:m>
                <a:endParaRPr lang="de-AT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E5F35EBD-DAFD-4464-9BE3-7EDDD564B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438" y="2571657"/>
                <a:ext cx="1495730" cy="215444"/>
              </a:xfrm>
              <a:prstGeom prst="rect">
                <a:avLst/>
              </a:prstGeom>
              <a:blipFill>
                <a:blip r:embed="rId6"/>
                <a:stretch>
                  <a:fillRect l="-2857" r="-2449" b="-2285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3686F3F-EE00-4469-B2F2-BFE9821906F3}"/>
                  </a:ext>
                </a:extLst>
              </p:cNvPr>
              <p:cNvSpPr txBox="1"/>
              <p:nvPr/>
            </p:nvSpPr>
            <p:spPr>
              <a:xfrm>
                <a:off x="2978060" y="2337163"/>
                <a:ext cx="149572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=0,65∙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sz="1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−0,25</m:t>
                      </m:r>
                    </m:oMath>
                  </m:oMathPara>
                </a14:m>
                <a:endParaRPr lang="de-AT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3686F3F-EE00-4469-B2F2-BFE982190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060" y="2337163"/>
                <a:ext cx="1495729" cy="215444"/>
              </a:xfrm>
              <a:prstGeom prst="rect">
                <a:avLst/>
              </a:prstGeom>
              <a:blipFill>
                <a:blip r:embed="rId7"/>
                <a:stretch>
                  <a:fillRect l="-2857" r="-2449" b="-2222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530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Breitbild</PresentationFormat>
  <Paragraphs>40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</vt:lpstr>
      <vt:lpstr>Grafiken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Grafiken</dc:title>
  <dc:creator>Uhlmann Rudolf</dc:creator>
  <cp:lastModifiedBy>Uhlmann Rudolf</cp:lastModifiedBy>
  <cp:revision>27</cp:revision>
  <dcterms:created xsi:type="dcterms:W3CDTF">2021-02-24T17:28:41Z</dcterms:created>
  <dcterms:modified xsi:type="dcterms:W3CDTF">2021-03-19T10:59:40Z</dcterms:modified>
</cp:coreProperties>
</file>