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</p:sldIdLst>
  <p:sldSz cx="12192000" cy="6858000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1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9E56D2-7C72-45D9-A136-5EB3A2115A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378563A-2D2B-4F8E-A924-D09D7B936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9E9874B-B7A5-4934-A765-291D13360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68F4DB-104B-4E9C-920C-E94CB0CC3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52AA78-2CB9-48EE-8A96-86E3AC6A8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48419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B2A74-E8B0-40F4-BC6D-517AC9B11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944B6AC-726F-4234-88F3-57204BC1A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7E63A0-74D3-4792-9DD8-55ADB43C4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4B65118-B376-4C65-BFBA-5C415AD20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71572F-0B81-428E-92EE-27B38CF13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43562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ECFFF70-D827-4BF5-A48F-776F65885D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E448856-5DFF-41FE-9C20-39B24B821A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848D1EC-36EE-4115-803F-56208F6E5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CE46AD5-4A6F-43E0-A57E-445F39645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698875C-A786-4263-A7F8-7CAC16939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5077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0340BA-C398-4935-8922-FBF83F162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AEA6EF4-959C-4902-9602-226E182D7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F71986-0517-4908-BE6D-4CE295B6E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B9C67CA-2CF9-469B-9EB5-F1A4DA2B8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C2006B-AEE9-435C-8D7C-5D2FE7049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58983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E7D207-0206-4F9C-80CC-F0160D314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713BC8-9959-410B-8CBB-968CB7862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40D782-77B2-4903-B731-BFE39739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46F5DFC-1D75-41DC-9132-66276677C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1CF60E-879D-4B82-994A-1A8675E5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99622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A0D2CE-D7B2-4B85-A759-1D9ECD140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336A7D-244B-4111-A693-9947E14579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0AC3120-920A-45A7-AA4C-0388532E5E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6C14155-EA54-4685-BEC1-59C8A8AA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743409C-3051-4645-94E6-6D397189D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E0C4F27-0F4A-4202-BB16-A455623CC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80967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CEA45B-695E-446D-82C9-533DF4CE6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86E9831-BEFA-4CC9-B4EA-D0B733762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298C864-95F8-4B10-B2DC-C99E290B1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CE63097-E888-464D-A504-9A5832FFCB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F8FC609-CB39-4E56-B1AF-9D9919919C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1AFC0BB-42A3-401A-B185-734C70DD6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D585C38-D7A2-4C3F-BBD0-4280427F8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38C0679-108B-479E-8278-77BD9EA16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47930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6F9880-EC2A-45C0-8B15-AC4DECEC6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66B6DFE-7E3E-4A42-92C9-7BC4671EA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088617E-36CE-444C-8A03-3586E055B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665B7D-CCFF-4BD3-9FE0-FD49926E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29804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16FD167-13EB-4676-BC82-D2D933507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5F23BC8-F90D-4F04-98F4-77DEC6C4E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02D287B-0C62-4D14-9083-3103A4BAF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913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B3C0E0-8193-494B-9946-F6C37E534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C601E4-7D20-42D4-A31E-591B2234D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022EEC1-CB2C-4E67-B5D8-B8E816D85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73F6258-13C8-4307-AF40-8911DC4E4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EEFD3FC-C26D-4B4B-B584-2CE6339D2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B3F2D76-93D7-4189-9BDC-987D3D74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57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1EA628-E8BD-4B2F-A410-141556521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841DC8F-508C-414A-AE62-06B6B047F1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117A278-9754-4A9D-B376-DB490739CC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9808BC1-7BCF-406B-8995-E2799FD24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AF3EFA-D9D2-4B94-B8EA-C71143608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E7B61E8-B2AB-4072-B6C2-B51CB128F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03750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BFC269F-DD97-4E52-AFE0-20E7F0402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EA494B9-32F9-4218-89E5-1A0FF203B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D11F350-477C-4D46-BA5D-E78D674A38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06E55-4CC8-43D8-A030-993F48C9825A}" type="datetimeFigureOut">
              <a:rPr lang="de-AT" smtClean="0"/>
              <a:t>22.02.2021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4A1218D-209A-47F2-B459-F51081FEB2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172D742-2D2C-4751-A80A-EE6F725928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1974C-4746-4148-A388-63686B9A7FF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01425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798A1C-50D8-4B7A-A8FB-E379B127B0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Wahlhochrechnung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80A77B-AAF5-45C3-9F3F-961543C2DE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Vortrag Neuwirth</a:t>
            </a:r>
          </a:p>
        </p:txBody>
      </p:sp>
    </p:spTree>
    <p:extLst>
      <p:ext uri="{BB962C8B-B14F-4D97-AF65-F5344CB8AC3E}">
        <p14:creationId xmlns:p14="http://schemas.microsoft.com/office/powerpoint/2010/main" val="451534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0)">
            <a:extLst>
              <a:ext uri="{FF2B5EF4-FFF2-40B4-BE49-F238E27FC236}">
                <a16:creationId xmlns:a16="http://schemas.microsoft.com/office/drawing/2014/main" id="{17AE79D6-C081-4E70-AEF6-70A2C7D436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49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1)">
            <a:extLst>
              <a:ext uri="{FF2B5EF4-FFF2-40B4-BE49-F238E27FC236}">
                <a16:creationId xmlns:a16="http://schemas.microsoft.com/office/drawing/2014/main" id="{E564038C-9C8B-4A4D-98CD-D82D0C635A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98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2)">
            <a:extLst>
              <a:ext uri="{FF2B5EF4-FFF2-40B4-BE49-F238E27FC236}">
                <a16:creationId xmlns:a16="http://schemas.microsoft.com/office/drawing/2014/main" id="{4B34254D-2BF2-4D0E-9ED8-E1825DF857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262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3)">
            <a:extLst>
              <a:ext uri="{FF2B5EF4-FFF2-40B4-BE49-F238E27FC236}">
                <a16:creationId xmlns:a16="http://schemas.microsoft.com/office/drawing/2014/main" id="{533F12C0-31CA-4417-955E-C37192ADEB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189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4)">
            <a:extLst>
              <a:ext uri="{FF2B5EF4-FFF2-40B4-BE49-F238E27FC236}">
                <a16:creationId xmlns:a16="http://schemas.microsoft.com/office/drawing/2014/main" id="{80F04E89-32BE-482F-95D9-8B034E8D18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18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5)">
            <a:extLst>
              <a:ext uri="{FF2B5EF4-FFF2-40B4-BE49-F238E27FC236}">
                <a16:creationId xmlns:a16="http://schemas.microsoft.com/office/drawing/2014/main" id="{610FAAF0-39FC-4092-8185-56785B13F7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850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6)">
            <a:extLst>
              <a:ext uri="{FF2B5EF4-FFF2-40B4-BE49-F238E27FC236}">
                <a16:creationId xmlns:a16="http://schemas.microsoft.com/office/drawing/2014/main" id="{C2DE558E-9FE0-45DE-A16E-F3628A13C1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298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7)">
            <a:extLst>
              <a:ext uri="{FF2B5EF4-FFF2-40B4-BE49-F238E27FC236}">
                <a16:creationId xmlns:a16="http://schemas.microsoft.com/office/drawing/2014/main" id="{EBCE4C3E-02AD-4986-BFBB-E0FDB32A0D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341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8)">
            <a:extLst>
              <a:ext uri="{FF2B5EF4-FFF2-40B4-BE49-F238E27FC236}">
                <a16:creationId xmlns:a16="http://schemas.microsoft.com/office/drawing/2014/main" id="{8F7450DE-AEB3-461C-8180-504F03CFBF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05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9)">
            <a:extLst>
              <a:ext uri="{FF2B5EF4-FFF2-40B4-BE49-F238E27FC236}">
                <a16:creationId xmlns:a16="http://schemas.microsoft.com/office/drawing/2014/main" id="{6272D8F9-F511-4FFE-AD36-D388389F8E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081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1)">
            <a:extLst>
              <a:ext uri="{FF2B5EF4-FFF2-40B4-BE49-F238E27FC236}">
                <a16:creationId xmlns:a16="http://schemas.microsoft.com/office/drawing/2014/main" id="{3C72C908-4D86-4757-B764-8CA35ECBC7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6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0)">
            <a:extLst>
              <a:ext uri="{FF2B5EF4-FFF2-40B4-BE49-F238E27FC236}">
                <a16:creationId xmlns:a16="http://schemas.microsoft.com/office/drawing/2014/main" id="{A0C6AD16-DE2E-4FB7-9174-6B60B8F622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504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2)">
            <a:extLst>
              <a:ext uri="{FF2B5EF4-FFF2-40B4-BE49-F238E27FC236}">
                <a16:creationId xmlns:a16="http://schemas.microsoft.com/office/drawing/2014/main" id="{7DFE4DD4-4DF7-49D2-8C6D-AA31B73FED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55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3)">
            <a:extLst>
              <a:ext uri="{FF2B5EF4-FFF2-40B4-BE49-F238E27FC236}">
                <a16:creationId xmlns:a16="http://schemas.microsoft.com/office/drawing/2014/main" id="{B8AF52FD-14CF-47BA-A739-30B5700644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104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4)">
            <a:extLst>
              <a:ext uri="{FF2B5EF4-FFF2-40B4-BE49-F238E27FC236}">
                <a16:creationId xmlns:a16="http://schemas.microsoft.com/office/drawing/2014/main" id="{31CF8C47-54A0-468C-B6CA-D8A9F57800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681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5)">
            <a:extLst>
              <a:ext uri="{FF2B5EF4-FFF2-40B4-BE49-F238E27FC236}">
                <a16:creationId xmlns:a16="http://schemas.microsoft.com/office/drawing/2014/main" id="{7B8F6002-8E83-47E5-9CC0-F1B419DCD8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9196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6)">
            <a:extLst>
              <a:ext uri="{FF2B5EF4-FFF2-40B4-BE49-F238E27FC236}">
                <a16:creationId xmlns:a16="http://schemas.microsoft.com/office/drawing/2014/main" id="{7B2E53DF-122A-4163-865E-004E6848CE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76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7)">
            <a:extLst>
              <a:ext uri="{FF2B5EF4-FFF2-40B4-BE49-F238E27FC236}">
                <a16:creationId xmlns:a16="http://schemas.microsoft.com/office/drawing/2014/main" id="{0E59BF28-925E-4255-B8AB-020BC42E22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504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8)">
            <a:extLst>
              <a:ext uri="{FF2B5EF4-FFF2-40B4-BE49-F238E27FC236}">
                <a16:creationId xmlns:a16="http://schemas.microsoft.com/office/drawing/2014/main" id="{328302BE-BA70-49DF-B151-82B8DA755E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3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29)">
            <a:extLst>
              <a:ext uri="{FF2B5EF4-FFF2-40B4-BE49-F238E27FC236}">
                <a16:creationId xmlns:a16="http://schemas.microsoft.com/office/drawing/2014/main" id="{8CCAF793-CF9A-4A8B-99E4-01627CA2C5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42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0)">
            <a:extLst>
              <a:ext uri="{FF2B5EF4-FFF2-40B4-BE49-F238E27FC236}">
                <a16:creationId xmlns:a16="http://schemas.microsoft.com/office/drawing/2014/main" id="{90D0C870-EE1C-48DD-9104-A9E7A3336F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1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)">
            <a:extLst>
              <a:ext uri="{FF2B5EF4-FFF2-40B4-BE49-F238E27FC236}">
                <a16:creationId xmlns:a16="http://schemas.microsoft.com/office/drawing/2014/main" id="{72A41502-FDC4-407D-A009-436BE0BE0A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8418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1)">
            <a:extLst>
              <a:ext uri="{FF2B5EF4-FFF2-40B4-BE49-F238E27FC236}">
                <a16:creationId xmlns:a16="http://schemas.microsoft.com/office/drawing/2014/main" id="{7A4EBF8B-BECB-428A-B3E1-0A3C513C50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775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2)">
            <a:extLst>
              <a:ext uri="{FF2B5EF4-FFF2-40B4-BE49-F238E27FC236}">
                <a16:creationId xmlns:a16="http://schemas.microsoft.com/office/drawing/2014/main" id="{CAEF987E-93DE-4A01-BE4E-7F20604332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786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3)">
            <a:extLst>
              <a:ext uri="{FF2B5EF4-FFF2-40B4-BE49-F238E27FC236}">
                <a16:creationId xmlns:a16="http://schemas.microsoft.com/office/drawing/2014/main" id="{C6005F45-A137-4BDD-8472-AA82F50775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01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4)">
            <a:extLst>
              <a:ext uri="{FF2B5EF4-FFF2-40B4-BE49-F238E27FC236}">
                <a16:creationId xmlns:a16="http://schemas.microsoft.com/office/drawing/2014/main" id="{B5712619-E596-4B4E-937F-A7E35251E6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5729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5)">
            <a:extLst>
              <a:ext uri="{FF2B5EF4-FFF2-40B4-BE49-F238E27FC236}">
                <a16:creationId xmlns:a16="http://schemas.microsoft.com/office/drawing/2014/main" id="{AC73608B-23F2-4C58-A0A0-85249A2DE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545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6)">
            <a:extLst>
              <a:ext uri="{FF2B5EF4-FFF2-40B4-BE49-F238E27FC236}">
                <a16:creationId xmlns:a16="http://schemas.microsoft.com/office/drawing/2014/main" id="{66B55EC9-1A77-4138-9D7A-551133C041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766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7)">
            <a:extLst>
              <a:ext uri="{FF2B5EF4-FFF2-40B4-BE49-F238E27FC236}">
                <a16:creationId xmlns:a16="http://schemas.microsoft.com/office/drawing/2014/main" id="{704B650E-49C4-4D04-8E28-28389F896A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132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8)">
            <a:extLst>
              <a:ext uri="{FF2B5EF4-FFF2-40B4-BE49-F238E27FC236}">
                <a16:creationId xmlns:a16="http://schemas.microsoft.com/office/drawing/2014/main" id="{A8D203B7-83BD-4132-90F7-CB69B3D644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232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39)">
            <a:extLst>
              <a:ext uri="{FF2B5EF4-FFF2-40B4-BE49-F238E27FC236}">
                <a16:creationId xmlns:a16="http://schemas.microsoft.com/office/drawing/2014/main" id="{EEDA9541-79F2-4931-947B-A7EB316D40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9887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0)">
            <a:extLst>
              <a:ext uri="{FF2B5EF4-FFF2-40B4-BE49-F238E27FC236}">
                <a16:creationId xmlns:a16="http://schemas.microsoft.com/office/drawing/2014/main" id="{67C199F2-09F1-4B68-86C3-50F2AE118F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732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)">
            <a:extLst>
              <a:ext uri="{FF2B5EF4-FFF2-40B4-BE49-F238E27FC236}">
                <a16:creationId xmlns:a16="http://schemas.microsoft.com/office/drawing/2014/main" id="{57A0BA80-EB1A-469D-A4C4-F4D3A6ED61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7113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1)">
            <a:extLst>
              <a:ext uri="{FF2B5EF4-FFF2-40B4-BE49-F238E27FC236}">
                <a16:creationId xmlns:a16="http://schemas.microsoft.com/office/drawing/2014/main" id="{3A1C5A48-2224-4913-92D6-7C7A705823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837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2)">
            <a:extLst>
              <a:ext uri="{FF2B5EF4-FFF2-40B4-BE49-F238E27FC236}">
                <a16:creationId xmlns:a16="http://schemas.microsoft.com/office/drawing/2014/main" id="{4D305808-FEAF-4460-A6BA-33B3B1B1D2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1547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3)">
            <a:extLst>
              <a:ext uri="{FF2B5EF4-FFF2-40B4-BE49-F238E27FC236}">
                <a16:creationId xmlns:a16="http://schemas.microsoft.com/office/drawing/2014/main" id="{079E9F6A-CE80-4584-B84E-22014A8AF9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825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4)">
            <a:extLst>
              <a:ext uri="{FF2B5EF4-FFF2-40B4-BE49-F238E27FC236}">
                <a16:creationId xmlns:a16="http://schemas.microsoft.com/office/drawing/2014/main" id="{3567A17B-FFCC-4D8B-895B-12D0160751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3910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5)">
            <a:extLst>
              <a:ext uri="{FF2B5EF4-FFF2-40B4-BE49-F238E27FC236}">
                <a16:creationId xmlns:a16="http://schemas.microsoft.com/office/drawing/2014/main" id="{8C6FFE8C-D0F8-4A16-BB9E-66C3A8CAA8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6355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6)">
            <a:extLst>
              <a:ext uri="{FF2B5EF4-FFF2-40B4-BE49-F238E27FC236}">
                <a16:creationId xmlns:a16="http://schemas.microsoft.com/office/drawing/2014/main" id="{11C63D7C-BB0E-44F2-AF3B-B7238B7F06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1140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7)">
            <a:extLst>
              <a:ext uri="{FF2B5EF4-FFF2-40B4-BE49-F238E27FC236}">
                <a16:creationId xmlns:a16="http://schemas.microsoft.com/office/drawing/2014/main" id="{6F606877-11E0-42A5-A6F2-D834E15BB3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321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8)">
            <a:extLst>
              <a:ext uri="{FF2B5EF4-FFF2-40B4-BE49-F238E27FC236}">
                <a16:creationId xmlns:a16="http://schemas.microsoft.com/office/drawing/2014/main" id="{A379A4C7-9A95-4D69-9803-327CF5C150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577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49)">
            <a:extLst>
              <a:ext uri="{FF2B5EF4-FFF2-40B4-BE49-F238E27FC236}">
                <a16:creationId xmlns:a16="http://schemas.microsoft.com/office/drawing/2014/main" id="{8CC1092B-8EEE-4676-9574-A7904BA3E1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248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0)">
            <a:extLst>
              <a:ext uri="{FF2B5EF4-FFF2-40B4-BE49-F238E27FC236}">
                <a16:creationId xmlns:a16="http://schemas.microsoft.com/office/drawing/2014/main" id="{98407928-BC1C-463D-8C85-7CC3D6BD99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863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)">
            <a:extLst>
              <a:ext uri="{FF2B5EF4-FFF2-40B4-BE49-F238E27FC236}">
                <a16:creationId xmlns:a16="http://schemas.microsoft.com/office/drawing/2014/main" id="{FD75151C-7F68-4746-BBB8-CB5112FF07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017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1)">
            <a:extLst>
              <a:ext uri="{FF2B5EF4-FFF2-40B4-BE49-F238E27FC236}">
                <a16:creationId xmlns:a16="http://schemas.microsoft.com/office/drawing/2014/main" id="{899615AC-0328-4F76-8E7E-DACF397404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302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2)">
            <a:extLst>
              <a:ext uri="{FF2B5EF4-FFF2-40B4-BE49-F238E27FC236}">
                <a16:creationId xmlns:a16="http://schemas.microsoft.com/office/drawing/2014/main" id="{2CD98F62-CA05-4A79-B88F-D2B9785DF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179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3)">
            <a:extLst>
              <a:ext uri="{FF2B5EF4-FFF2-40B4-BE49-F238E27FC236}">
                <a16:creationId xmlns:a16="http://schemas.microsoft.com/office/drawing/2014/main" id="{90932F97-DAE6-4778-AFED-7278F17947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44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4)">
            <a:extLst>
              <a:ext uri="{FF2B5EF4-FFF2-40B4-BE49-F238E27FC236}">
                <a16:creationId xmlns:a16="http://schemas.microsoft.com/office/drawing/2014/main" id="{9F819F5D-811D-426F-91C9-A04188998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5296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5)">
            <a:extLst>
              <a:ext uri="{FF2B5EF4-FFF2-40B4-BE49-F238E27FC236}">
                <a16:creationId xmlns:a16="http://schemas.microsoft.com/office/drawing/2014/main" id="{925B0EFB-F86E-43BB-8FA1-8A7418EA97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108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6)">
            <a:extLst>
              <a:ext uri="{FF2B5EF4-FFF2-40B4-BE49-F238E27FC236}">
                <a16:creationId xmlns:a16="http://schemas.microsoft.com/office/drawing/2014/main" id="{26E3C733-8006-406A-843E-2C9D2A0AD2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845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7)">
            <a:extLst>
              <a:ext uri="{FF2B5EF4-FFF2-40B4-BE49-F238E27FC236}">
                <a16:creationId xmlns:a16="http://schemas.microsoft.com/office/drawing/2014/main" id="{EBF64753-4CCE-4DE5-BFF9-1B1F514F67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419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8)">
            <a:extLst>
              <a:ext uri="{FF2B5EF4-FFF2-40B4-BE49-F238E27FC236}">
                <a16:creationId xmlns:a16="http://schemas.microsoft.com/office/drawing/2014/main" id="{8B38BA63-7149-4F23-82E9-72078C1AE9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708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59)">
            <a:extLst>
              <a:ext uri="{FF2B5EF4-FFF2-40B4-BE49-F238E27FC236}">
                <a16:creationId xmlns:a16="http://schemas.microsoft.com/office/drawing/2014/main" id="{EE2C8C06-F816-48F1-AF68-C5E842B304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9845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0)">
            <a:extLst>
              <a:ext uri="{FF2B5EF4-FFF2-40B4-BE49-F238E27FC236}">
                <a16:creationId xmlns:a16="http://schemas.microsoft.com/office/drawing/2014/main" id="{3E4031A7-DF9C-426C-B47A-1769BA0B94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754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)">
            <a:extLst>
              <a:ext uri="{FF2B5EF4-FFF2-40B4-BE49-F238E27FC236}">
                <a16:creationId xmlns:a16="http://schemas.microsoft.com/office/drawing/2014/main" id="{9AA4A7F9-B3CF-4B17-B4B2-893F0E70C4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97100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1)">
            <a:extLst>
              <a:ext uri="{FF2B5EF4-FFF2-40B4-BE49-F238E27FC236}">
                <a16:creationId xmlns:a16="http://schemas.microsoft.com/office/drawing/2014/main" id="{23727CBF-C3DD-49E4-A1D8-945CC0EC2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7238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2)">
            <a:extLst>
              <a:ext uri="{FF2B5EF4-FFF2-40B4-BE49-F238E27FC236}">
                <a16:creationId xmlns:a16="http://schemas.microsoft.com/office/drawing/2014/main" id="{CDAEC7DF-F6D1-42FD-971B-873C19AFFD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184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3)">
            <a:extLst>
              <a:ext uri="{FF2B5EF4-FFF2-40B4-BE49-F238E27FC236}">
                <a16:creationId xmlns:a16="http://schemas.microsoft.com/office/drawing/2014/main" id="{39BA3367-9224-456F-A5CB-A8A1A5DA87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551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4)">
            <a:extLst>
              <a:ext uri="{FF2B5EF4-FFF2-40B4-BE49-F238E27FC236}">
                <a16:creationId xmlns:a16="http://schemas.microsoft.com/office/drawing/2014/main" id="{DBA5132E-EAA5-4101-827B-C41F790D04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661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5)">
            <a:extLst>
              <a:ext uri="{FF2B5EF4-FFF2-40B4-BE49-F238E27FC236}">
                <a16:creationId xmlns:a16="http://schemas.microsoft.com/office/drawing/2014/main" id="{9A262EC3-DF19-4106-AD99-C72D150137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32508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6)">
            <a:extLst>
              <a:ext uri="{FF2B5EF4-FFF2-40B4-BE49-F238E27FC236}">
                <a16:creationId xmlns:a16="http://schemas.microsoft.com/office/drawing/2014/main" id="{DAA854D1-34DA-4282-A4EE-C6C5FEEE36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2565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7)">
            <a:extLst>
              <a:ext uri="{FF2B5EF4-FFF2-40B4-BE49-F238E27FC236}">
                <a16:creationId xmlns:a16="http://schemas.microsoft.com/office/drawing/2014/main" id="{4E2C656D-EAA2-42C9-AD00-7DFBE171A3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4813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8)">
            <a:extLst>
              <a:ext uri="{FF2B5EF4-FFF2-40B4-BE49-F238E27FC236}">
                <a16:creationId xmlns:a16="http://schemas.microsoft.com/office/drawing/2014/main" id="{B79CF761-E4A8-49E2-A98A-506968110C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8043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69)">
            <a:extLst>
              <a:ext uri="{FF2B5EF4-FFF2-40B4-BE49-F238E27FC236}">
                <a16:creationId xmlns:a16="http://schemas.microsoft.com/office/drawing/2014/main" id="{7B39E3BE-519C-4AC9-962C-6D0BED0105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3555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0)">
            <a:extLst>
              <a:ext uri="{FF2B5EF4-FFF2-40B4-BE49-F238E27FC236}">
                <a16:creationId xmlns:a16="http://schemas.microsoft.com/office/drawing/2014/main" id="{15B13584-196C-476E-80CC-E863BBC266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12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)">
            <a:extLst>
              <a:ext uri="{FF2B5EF4-FFF2-40B4-BE49-F238E27FC236}">
                <a16:creationId xmlns:a16="http://schemas.microsoft.com/office/drawing/2014/main" id="{0C4ED932-1BCE-4C24-8407-EDD9E19E62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0695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1)">
            <a:extLst>
              <a:ext uri="{FF2B5EF4-FFF2-40B4-BE49-F238E27FC236}">
                <a16:creationId xmlns:a16="http://schemas.microsoft.com/office/drawing/2014/main" id="{0A448D29-650F-41C3-9815-4A0A533B18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5868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2)">
            <a:extLst>
              <a:ext uri="{FF2B5EF4-FFF2-40B4-BE49-F238E27FC236}">
                <a16:creationId xmlns:a16="http://schemas.microsoft.com/office/drawing/2014/main" id="{5576CE5F-C04F-4D71-BA0A-2A1890A67A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7184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3)">
            <a:extLst>
              <a:ext uri="{FF2B5EF4-FFF2-40B4-BE49-F238E27FC236}">
                <a16:creationId xmlns:a16="http://schemas.microsoft.com/office/drawing/2014/main" id="{342E5A13-5738-48F3-B1ED-13EDFD3934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0322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4)">
            <a:extLst>
              <a:ext uri="{FF2B5EF4-FFF2-40B4-BE49-F238E27FC236}">
                <a16:creationId xmlns:a16="http://schemas.microsoft.com/office/drawing/2014/main" id="{BEB62B86-885C-472A-A92D-5CC6A25B4B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90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5)">
            <a:extLst>
              <a:ext uri="{FF2B5EF4-FFF2-40B4-BE49-F238E27FC236}">
                <a16:creationId xmlns:a16="http://schemas.microsoft.com/office/drawing/2014/main" id="{633C5908-01E9-4FD4-9F9E-371C7ED65C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0962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6)">
            <a:extLst>
              <a:ext uri="{FF2B5EF4-FFF2-40B4-BE49-F238E27FC236}">
                <a16:creationId xmlns:a16="http://schemas.microsoft.com/office/drawing/2014/main" id="{118FD634-37CA-4735-9367-A1638D79F1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3050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7)">
            <a:extLst>
              <a:ext uri="{FF2B5EF4-FFF2-40B4-BE49-F238E27FC236}">
                <a16:creationId xmlns:a16="http://schemas.microsoft.com/office/drawing/2014/main" id="{EEF76C50-61C2-4AE6-9C52-AB64D2DF87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26771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8)">
            <a:extLst>
              <a:ext uri="{FF2B5EF4-FFF2-40B4-BE49-F238E27FC236}">
                <a16:creationId xmlns:a16="http://schemas.microsoft.com/office/drawing/2014/main" id="{2A931C75-EEA4-4BCA-A9C6-419E50942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5789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79)">
            <a:extLst>
              <a:ext uri="{FF2B5EF4-FFF2-40B4-BE49-F238E27FC236}">
                <a16:creationId xmlns:a16="http://schemas.microsoft.com/office/drawing/2014/main" id="{7F399B3C-F120-4ACF-B873-C016107D5E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20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8)">
            <a:extLst>
              <a:ext uri="{FF2B5EF4-FFF2-40B4-BE49-F238E27FC236}">
                <a16:creationId xmlns:a16="http://schemas.microsoft.com/office/drawing/2014/main" id="{67D2D9D3-D0C4-459F-90B4-C39BC80EA8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76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creenshot (9)">
            <a:extLst>
              <a:ext uri="{FF2B5EF4-FFF2-40B4-BE49-F238E27FC236}">
                <a16:creationId xmlns:a16="http://schemas.microsoft.com/office/drawing/2014/main" id="{A71F377B-8A04-4B86-B946-F49559843A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31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Breitbild</PresentationFormat>
  <Paragraphs>2</Paragraphs>
  <Slides>78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78</vt:i4>
      </vt:variant>
    </vt:vector>
  </HeadingPairs>
  <TitlesOfParts>
    <vt:vector size="82" baseType="lpstr">
      <vt:lpstr>Arial</vt:lpstr>
      <vt:lpstr>Calibri</vt:lpstr>
      <vt:lpstr>Calibri Light</vt:lpstr>
      <vt:lpstr>Office</vt:lpstr>
      <vt:lpstr>Wahlhochrechnung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Wahlhochrechnung</dc:title>
  <dc:creator>Uhlmann Rudolf</dc:creator>
  <cp:lastModifiedBy>Uhlmann Rudolf</cp:lastModifiedBy>
  <cp:revision>2</cp:revision>
  <dcterms:created xsi:type="dcterms:W3CDTF">2021-02-22T20:32:23Z</dcterms:created>
  <dcterms:modified xsi:type="dcterms:W3CDTF">2021-02-22T20:34:39Z</dcterms:modified>
</cp:coreProperties>
</file>