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263" r:id="rId3"/>
    <p:sldId id="264" r:id="rId4"/>
    <p:sldId id="266" r:id="rId5"/>
    <p:sldId id="267" r:id="rId6"/>
    <p:sldId id="268" r:id="rId7"/>
    <p:sldId id="257" r:id="rId8"/>
    <p:sldId id="258" r:id="rId9"/>
    <p:sldId id="260" r:id="rId10"/>
    <p:sldId id="261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BD785-5FF6-4ABC-903F-C7F3C5907E16}" type="datetimeFigureOut">
              <a:rPr lang="de-AT" smtClean="0"/>
              <a:t>28.08.2021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946A0B-A4AA-4738-857F-B0B4BCF485E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04451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2552BB-B903-4DD6-B3DF-03A213FC04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96E4870-A178-4BC1-999F-A8EBCA24E3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93F9B9-05A1-4D0A-8B00-A089C3E6E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B0C6-12FD-4B04-8355-588DF555E523}" type="datetimeFigureOut">
              <a:rPr lang="de-AT" smtClean="0"/>
              <a:t>28.08.2021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89E131B-7D33-444F-9FDA-DBF2200F8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0C6CB5-7DA0-4500-BBA7-A54F88C87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8E965-4AC7-4914-B900-5255458714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70345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FABB55-850E-4D9A-BD32-5F0671424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CF97EF6D-13F3-42BD-8848-7F4FA2756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9AEEDA-E3B6-427B-85D2-C0EE16EA8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B0C6-12FD-4B04-8355-588DF555E523}" type="datetimeFigureOut">
              <a:rPr lang="de-AT" smtClean="0"/>
              <a:t>28.08.2021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0343640-E2E0-471C-8A56-B93EDF6FF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282F126-8873-4CB1-B1FB-F0BB687AB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8E965-4AC7-4914-B900-5255458714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23089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2A906C6-6CF1-47FA-B1ED-C800B677B9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525FD15-EC2C-4608-AE59-4D3CA010E0D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3DF7E81-3FE5-4DE6-A830-70BBE9E22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B0C6-12FD-4B04-8355-588DF555E523}" type="datetimeFigureOut">
              <a:rPr lang="de-AT" smtClean="0"/>
              <a:t>28.08.2021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23FF9B-F0D0-4758-BE13-82CEEB8FA6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076FDBD-8ECB-4A88-89BD-D0D51906E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8E965-4AC7-4914-B900-5255458714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4858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3D1189-A8C8-4C2F-9902-4A1F24930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F0AC4A-6D3B-4949-9AEB-BD241187BF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FC3040D-3829-4FF2-B08A-277C6F936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B0C6-12FD-4B04-8355-588DF555E523}" type="datetimeFigureOut">
              <a:rPr lang="de-AT" smtClean="0"/>
              <a:t>28.08.2021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E8F3246-585C-477B-B714-E14C9691D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58DEA24-273C-4AC8-AC8C-0CFB1316C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8E965-4AC7-4914-B900-5255458714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0285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53927E-E492-4226-95A8-4E58E0E7DC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C16A84B-C119-4ACC-8997-BA2DB7485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B0C1689-B142-4FD6-BA91-F208A4C94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B0C6-12FD-4B04-8355-588DF555E523}" type="datetimeFigureOut">
              <a:rPr lang="de-AT" smtClean="0"/>
              <a:t>28.08.2021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7CA7FC-A55D-4DA8-A5F7-20EE2A0F6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C12F7CD-2350-41D1-B598-05FA6FB4B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8E965-4AC7-4914-B900-5255458714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05911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0A8D41-9045-4FE2-A519-F936E43FE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7AC9CF-BE31-416A-AD1E-6577623EBF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62F3AAF-29AC-42EB-B92D-91D8983679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E97A6D3-C233-4B84-A9CC-DBAC9034B2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B0C6-12FD-4B04-8355-588DF555E523}" type="datetimeFigureOut">
              <a:rPr lang="de-AT" smtClean="0"/>
              <a:t>28.08.2021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C7EFED6-9CE4-4DBE-9B5D-1284CE711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2C1DEB2-381D-47F8-9BB7-015A101C2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8E965-4AC7-4914-B900-5255458714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83580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104009-B02C-4A2D-9513-C434651F7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441F396-918D-48CF-B455-05B6678E15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8B1B54C-6BDF-4461-961D-BC152429D0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941DEA1-0628-45BF-A8FE-7320D4B2A9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6EFD141-1E8D-4D1F-B332-5D83531ECA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E62CC61-2A46-4083-8705-500B10A28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B0C6-12FD-4B04-8355-588DF555E523}" type="datetimeFigureOut">
              <a:rPr lang="de-AT" smtClean="0"/>
              <a:t>28.08.2021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C7D612A-FB61-4B61-8E27-7DDD68D2F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ED79D401-1EFC-4A72-A430-F6F4E5BD9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8E965-4AC7-4914-B900-5255458714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378728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650744-7078-48BC-BA80-F452D96FA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1DF9915-9177-4344-9C35-0352604542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B0C6-12FD-4B04-8355-588DF555E523}" type="datetimeFigureOut">
              <a:rPr lang="de-AT" smtClean="0"/>
              <a:t>28.08.2021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0BEB58C-9E05-41D8-A26A-4F5BFFF33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02842E4-F9DA-433C-8DA4-F0C8E1996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8E965-4AC7-4914-B900-5255458714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63054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287ED47-0D3A-4C48-8FF4-5E7D2EE70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B0C6-12FD-4B04-8355-588DF555E523}" type="datetimeFigureOut">
              <a:rPr lang="de-AT" smtClean="0"/>
              <a:t>28.08.2021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A3D55CA-E483-4B90-A1A1-BE5DAEE63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069C057-BFAB-4581-B3CD-60A47D55B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8E965-4AC7-4914-B900-5255458714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00243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37ED51-EA62-4576-9178-0B4ABE06AF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379A56F-CA6C-4FA0-B13F-BFAFBDB14B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EB59663-9263-46A6-A2FC-50616CFDC7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9B392E4-0A52-43BE-9445-F13E2708BC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B0C6-12FD-4B04-8355-588DF555E523}" type="datetimeFigureOut">
              <a:rPr lang="de-AT" smtClean="0"/>
              <a:t>28.08.2021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107CF73-90AD-46EC-8F76-CD7537AEF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CF332AC-F840-4C72-AF36-DBF5DAB83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8E965-4AC7-4914-B900-5255458714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27889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6E7942-019C-420E-9149-36803A0417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89DD2CD-DEB3-4161-8A94-A04E0845BE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E887255-21EE-4635-AFF1-A525E62C30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AB52BB9-84FF-4019-B01F-E14AA20A0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9B0C6-12FD-4B04-8355-588DF555E523}" type="datetimeFigureOut">
              <a:rPr lang="de-AT" smtClean="0"/>
              <a:t>28.08.2021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FBB309-EE15-40FE-A148-EC2D097A2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30BFB7E-BE5B-4717-A252-5CA4B92ED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8E965-4AC7-4914-B900-5255458714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89027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B79227E-481C-402C-8F50-2ADB551FF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1C9262A-2616-451A-A049-7D117C035B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462B603-A0F1-45C1-B731-83FDE3DC4C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9B0C6-12FD-4B04-8355-588DF555E523}" type="datetimeFigureOut">
              <a:rPr lang="de-AT" smtClean="0"/>
              <a:t>28.08.2021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B94606C-0FDD-4053-9C12-08D5463D3B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26D1903-157E-4EC7-B6CF-22C47D6120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8E965-4AC7-4914-B900-525545871453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81936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0.png"/><Relationship Id="rId4" Type="http://schemas.openxmlformats.org/officeDocument/2006/relationships/image" Target="../media/image15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5" Type="http://schemas.openxmlformats.org/officeDocument/2006/relationships/image" Target="../media/image80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7" y="71975"/>
            <a:ext cx="6911180" cy="6718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4871865" y="3923764"/>
                <a:ext cx="4707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de-DE" i="1">
                              <a:latin typeface="Cambria Math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1865" y="3923764"/>
                <a:ext cx="47070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/>
              <p:cNvSpPr txBox="1"/>
              <p:nvPr/>
            </p:nvSpPr>
            <p:spPr>
              <a:xfrm>
                <a:off x="5326065" y="3579316"/>
                <a:ext cx="4866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de-DE" i="1">
                              <a:latin typeface="Cambria Math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0" name="Textfeld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6065" y="3579316"/>
                <a:ext cx="48660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5689352" y="4198759"/>
                <a:ext cx="4866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de-DE" i="1">
                              <a:latin typeface="Cambria Math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9352" y="4198759"/>
                <a:ext cx="486608" cy="369332"/>
              </a:xfrm>
              <a:prstGeom prst="rect">
                <a:avLst/>
              </a:prstGeom>
              <a:blipFill>
                <a:blip r:embed="rId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6384032" y="3209984"/>
                <a:ext cx="4866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</a:rPr>
                            <m:t>𝑧</m:t>
                          </m:r>
                        </m:e>
                        <m:sub>
                          <m:r>
                            <a:rPr lang="de-DE" i="1">
                              <a:latin typeface="Cambria Math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4032" y="3209984"/>
                <a:ext cx="486608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6056233" y="3913286"/>
                <a:ext cx="3702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  <a:ea typeface="Cambria Math"/>
                        </a:rPr>
                        <m:t>𝜌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6233" y="3913286"/>
                <a:ext cx="370230" cy="369332"/>
              </a:xfrm>
              <a:prstGeom prst="rect">
                <a:avLst/>
              </a:prstGeom>
              <a:blipFill>
                <a:blip r:embed="rId7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/>
              <p:cNvSpPr txBox="1"/>
              <p:nvPr/>
            </p:nvSpPr>
            <p:spPr>
              <a:xfrm>
                <a:off x="4583833" y="3544552"/>
                <a:ext cx="4560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</a:rPr>
                            <m:t>𝑧</m:t>
                          </m:r>
                        </m:e>
                        <m:sub>
                          <m:r>
                            <a:rPr lang="de-DE" i="1">
                              <a:latin typeface="Cambria Math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4" name="Textfeld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83833" y="3544552"/>
                <a:ext cx="456087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5812674" y="2711912"/>
                <a:ext cx="4871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2674" y="2711912"/>
                <a:ext cx="487121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/>
              <p:cNvSpPr txBox="1"/>
              <p:nvPr/>
            </p:nvSpPr>
            <p:spPr>
              <a:xfrm>
                <a:off x="5708632" y="3784546"/>
                <a:ext cx="3656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8" name="Textfeld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8632" y="3784546"/>
                <a:ext cx="365613" cy="369332"/>
              </a:xfrm>
              <a:prstGeom prst="rect">
                <a:avLst/>
              </a:prstGeom>
              <a:blipFill>
                <a:blip r:embed="rId10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666BAE26-0003-4215-BB61-40F0F7A17480}"/>
                  </a:ext>
                </a:extLst>
              </p:cNvPr>
              <p:cNvSpPr txBox="1"/>
              <p:nvPr/>
            </p:nvSpPr>
            <p:spPr>
              <a:xfrm>
                <a:off x="5934296" y="3431927"/>
                <a:ext cx="5225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666BAE26-0003-4215-BB61-40F0F7A174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4296" y="3431927"/>
                <a:ext cx="522514" cy="369332"/>
              </a:xfrm>
              <a:prstGeom prst="rect">
                <a:avLst/>
              </a:prstGeom>
              <a:blipFill>
                <a:blip r:embed="rId11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17767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72624EA-BE62-4722-B0DE-F62492CD2B82}"/>
              </a:ext>
            </a:extLst>
          </p:cNvPr>
          <p:cNvGrpSpPr/>
          <p:nvPr/>
        </p:nvGrpSpPr>
        <p:grpSpPr>
          <a:xfrm>
            <a:off x="7475936" y="1690397"/>
            <a:ext cx="3718194" cy="3477207"/>
            <a:chOff x="7475936" y="1690397"/>
            <a:chExt cx="3718194" cy="3477207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6D0CE2EC-7CD3-4A1B-B0AD-AB7B66F798F8}"/>
                </a:ext>
              </a:extLst>
            </p:cNvPr>
            <p:cNvSpPr/>
            <p:nvPr/>
          </p:nvSpPr>
          <p:spPr>
            <a:xfrm>
              <a:off x="7488524" y="1690397"/>
              <a:ext cx="3477206" cy="3477206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E681AF14-ED6A-48D7-B268-07D3A4FC1B72}"/>
                </a:ext>
              </a:extLst>
            </p:cNvPr>
            <p:cNvSpPr/>
            <p:nvPr/>
          </p:nvSpPr>
          <p:spPr>
            <a:xfrm rot="20836594">
              <a:off x="8964559" y="1690398"/>
              <a:ext cx="555112" cy="3477206"/>
            </a:xfrm>
            <a:prstGeom prst="ellipse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4C719284-931C-4502-8BB3-31E2D5FD1C6B}"/>
                </a:ext>
              </a:extLst>
            </p:cNvPr>
            <p:cNvSpPr/>
            <p:nvPr/>
          </p:nvSpPr>
          <p:spPr>
            <a:xfrm rot="3602844">
              <a:off x="8386649" y="1654329"/>
              <a:ext cx="1680956" cy="3477206"/>
            </a:xfrm>
            <a:prstGeom prst="ellipse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Bogen 7">
              <a:extLst>
                <a:ext uri="{FF2B5EF4-FFF2-40B4-BE49-F238E27FC236}">
                  <a16:creationId xmlns:a16="http://schemas.microsoft.com/office/drawing/2014/main" id="{C544B60E-6038-4BE6-A52C-7C2857C8BBAA}"/>
                </a:ext>
              </a:extLst>
            </p:cNvPr>
            <p:cNvSpPr/>
            <p:nvPr/>
          </p:nvSpPr>
          <p:spPr>
            <a:xfrm>
              <a:off x="10178130" y="2545577"/>
              <a:ext cx="1016000" cy="1016000"/>
            </a:xfrm>
            <a:prstGeom prst="arc">
              <a:avLst>
                <a:gd name="adj1" fmla="val 7764337"/>
                <a:gd name="adj2" fmla="val 12807934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9" name="Bogen 8">
              <a:extLst>
                <a:ext uri="{FF2B5EF4-FFF2-40B4-BE49-F238E27FC236}">
                  <a16:creationId xmlns:a16="http://schemas.microsoft.com/office/drawing/2014/main" id="{5F6B79A8-9E50-4027-B3DB-082E57843D5C}"/>
                </a:ext>
              </a:extLst>
            </p:cNvPr>
            <p:cNvSpPr/>
            <p:nvPr/>
          </p:nvSpPr>
          <p:spPr>
            <a:xfrm>
              <a:off x="9208954" y="3628962"/>
              <a:ext cx="960582" cy="960582"/>
            </a:xfrm>
            <a:prstGeom prst="arc">
              <a:avLst>
                <a:gd name="adj1" fmla="val 15474492"/>
                <a:gd name="adj2" fmla="val 19101688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8BA7B180-2BC2-45FD-BA96-60FA169A6137}"/>
                </a:ext>
              </a:extLst>
            </p:cNvPr>
            <p:cNvSpPr/>
            <p:nvPr/>
          </p:nvSpPr>
          <p:spPr>
            <a:xfrm rot="16767141">
              <a:off x="8193774" y="1682904"/>
              <a:ext cx="2041530" cy="3477206"/>
            </a:xfrm>
            <a:prstGeom prst="ellipse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5" name="Bogen 14">
              <a:extLst>
                <a:ext uri="{FF2B5EF4-FFF2-40B4-BE49-F238E27FC236}">
                  <a16:creationId xmlns:a16="http://schemas.microsoft.com/office/drawing/2014/main" id="{FA267F68-7082-467B-BFFA-2DC04A338193}"/>
                </a:ext>
              </a:extLst>
            </p:cNvPr>
            <p:cNvSpPr/>
            <p:nvPr/>
          </p:nvSpPr>
          <p:spPr>
            <a:xfrm>
              <a:off x="8741960" y="1959326"/>
              <a:ext cx="960582" cy="960582"/>
            </a:xfrm>
            <a:prstGeom prst="arc">
              <a:avLst>
                <a:gd name="adj1" fmla="val 816533"/>
                <a:gd name="adj2" fmla="val 3938110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FD113294-200C-4299-BC2C-2EBB55CB2D94}"/>
              </a:ext>
            </a:extLst>
          </p:cNvPr>
          <p:cNvGrpSpPr/>
          <p:nvPr/>
        </p:nvGrpSpPr>
        <p:grpSpPr>
          <a:xfrm>
            <a:off x="3480184" y="2522400"/>
            <a:ext cx="3344676" cy="3344676"/>
            <a:chOff x="3480184" y="2522400"/>
            <a:chExt cx="3344676" cy="3344676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3BC21A28-1F17-4A59-AB57-255D6B8219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80184" y="2522400"/>
              <a:ext cx="3344676" cy="334467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feld 9">
                  <a:extLst>
                    <a:ext uri="{FF2B5EF4-FFF2-40B4-BE49-F238E27FC236}">
                      <a16:creationId xmlns:a16="http://schemas.microsoft.com/office/drawing/2014/main" id="{17F2362F-A89C-4A72-8747-360E4BACF123}"/>
                    </a:ext>
                  </a:extLst>
                </p:cNvPr>
                <p:cNvSpPr txBox="1"/>
                <p:nvPr/>
              </p:nvSpPr>
              <p:spPr>
                <a:xfrm>
                  <a:off x="5610964" y="4417827"/>
                  <a:ext cx="19774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10" name="Textfeld 9">
                  <a:extLst>
                    <a:ext uri="{FF2B5EF4-FFF2-40B4-BE49-F238E27FC236}">
                      <a16:creationId xmlns:a16="http://schemas.microsoft.com/office/drawing/2014/main" id="{17F2362F-A89C-4A72-8747-360E4BACF12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10964" y="4417827"/>
                  <a:ext cx="197746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8182" r="-12121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feld 10">
                  <a:extLst>
                    <a:ext uri="{FF2B5EF4-FFF2-40B4-BE49-F238E27FC236}">
                      <a16:creationId xmlns:a16="http://schemas.microsoft.com/office/drawing/2014/main" id="{14B565BB-DCA6-41F2-873A-CBF034FB9D40}"/>
                    </a:ext>
                  </a:extLst>
                </p:cNvPr>
                <p:cNvSpPr txBox="1"/>
                <p:nvPr/>
              </p:nvSpPr>
              <p:spPr>
                <a:xfrm>
                  <a:off x="6162274" y="3744253"/>
                  <a:ext cx="199350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𝛽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11" name="Textfeld 10">
                  <a:extLst>
                    <a:ext uri="{FF2B5EF4-FFF2-40B4-BE49-F238E27FC236}">
                      <a16:creationId xmlns:a16="http://schemas.microsoft.com/office/drawing/2014/main" id="{14B565BB-DCA6-41F2-873A-CBF034FB9D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62274" y="3744253"/>
                  <a:ext cx="199350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42424" t="-2174" r="-36364" b="-32609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feld 16">
                  <a:extLst>
                    <a:ext uri="{FF2B5EF4-FFF2-40B4-BE49-F238E27FC236}">
                      <a16:creationId xmlns:a16="http://schemas.microsoft.com/office/drawing/2014/main" id="{DD0E91EE-0D69-42FE-B43C-AF71A594A38E}"/>
                    </a:ext>
                  </a:extLst>
                </p:cNvPr>
                <p:cNvSpPr txBox="1"/>
                <p:nvPr/>
              </p:nvSpPr>
              <p:spPr>
                <a:xfrm>
                  <a:off x="5341463" y="3254432"/>
                  <a:ext cx="180947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17" name="Textfeld 16">
                  <a:extLst>
                    <a:ext uri="{FF2B5EF4-FFF2-40B4-BE49-F238E27FC236}">
                      <a16:creationId xmlns:a16="http://schemas.microsoft.com/office/drawing/2014/main" id="{DD0E91EE-0D69-42FE-B43C-AF71A594A3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41463" y="3254432"/>
                  <a:ext cx="180947" cy="276999"/>
                </a:xfrm>
                <a:prstGeom prst="rect">
                  <a:avLst/>
                </a:prstGeom>
                <a:blipFill>
                  <a:blip r:embed="rId5"/>
                  <a:stretch>
                    <a:fillRect l="-30000" r="-26667" b="-22222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772326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69593"/>
            <a:ext cx="6911180" cy="6718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3756248" y="3921382"/>
                <a:ext cx="4707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</a:rPr>
                            <m:t>𝑥</m:t>
                          </m:r>
                        </m:e>
                        <m:sub>
                          <m:r>
                            <a:rPr lang="de-DE" i="1">
                              <a:latin typeface="Cambria Math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6248" y="3921382"/>
                <a:ext cx="47070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/>
              <p:cNvSpPr txBox="1"/>
              <p:nvPr/>
            </p:nvSpPr>
            <p:spPr>
              <a:xfrm>
                <a:off x="3468216" y="3542170"/>
                <a:ext cx="4560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</a:rPr>
                            <m:t>𝑧</m:t>
                          </m:r>
                        </m:e>
                        <m:sub>
                          <m:r>
                            <a:rPr lang="de-DE" i="1">
                              <a:latin typeface="Cambria Math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4" name="Textfeld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8216" y="3542170"/>
                <a:ext cx="45608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4352799" y="3067394"/>
                <a:ext cx="4871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2799" y="3067394"/>
                <a:ext cx="487121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666BAE26-0003-4215-BB61-40F0F7A17480}"/>
                  </a:ext>
                </a:extLst>
              </p:cNvPr>
              <p:cNvSpPr txBox="1"/>
              <p:nvPr/>
            </p:nvSpPr>
            <p:spPr>
              <a:xfrm>
                <a:off x="4160568" y="3564675"/>
                <a:ext cx="5225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  <m:t>𝐴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666BAE26-0003-4215-BB61-40F0F7A174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0568" y="3564675"/>
                <a:ext cx="522514" cy="369332"/>
              </a:xfrm>
              <a:prstGeom prst="rect">
                <a:avLst/>
              </a:prstGeom>
              <a:blipFill>
                <a:blip r:embed="rId6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feld 2">
            <a:extLst>
              <a:ext uri="{FF2B5EF4-FFF2-40B4-BE49-F238E27FC236}">
                <a16:creationId xmlns:a16="http://schemas.microsoft.com/office/drawing/2014/main" id="{0F5B9591-6097-4D89-9014-9A8EDF32DA95}"/>
              </a:ext>
            </a:extLst>
          </p:cNvPr>
          <p:cNvSpPr txBox="1"/>
          <p:nvPr/>
        </p:nvSpPr>
        <p:spPr>
          <a:xfrm>
            <a:off x="7104112" y="476672"/>
            <a:ext cx="189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pc="300" dirty="0"/>
              <a:t>A kartesisch:</a:t>
            </a:r>
            <a:endParaRPr lang="de-AT" b="1" spc="3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6E02B59C-E917-4CF4-ABCF-2F827B1333E4}"/>
                  </a:ext>
                </a:extLst>
              </p:cNvPr>
              <p:cNvSpPr txBox="1"/>
              <p:nvPr/>
            </p:nvSpPr>
            <p:spPr>
              <a:xfrm>
                <a:off x="7104112" y="987594"/>
                <a:ext cx="343247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e>
                          </m:d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de-DE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sin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6E02B59C-E917-4CF4-ABCF-2F827B1333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4112" y="987594"/>
                <a:ext cx="3432478" cy="276999"/>
              </a:xfrm>
              <a:prstGeom prst="rect">
                <a:avLst/>
              </a:prstGeom>
              <a:blipFill>
                <a:blip r:embed="rId7"/>
                <a:stretch>
                  <a:fillRect t="-2222" r="-178" b="-35556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300A4169-4B8E-4366-A756-9BCC5F3629B2}"/>
                  </a:ext>
                </a:extLst>
              </p:cNvPr>
              <p:cNvSpPr txBox="1"/>
              <p:nvPr/>
            </p:nvSpPr>
            <p:spPr>
              <a:xfrm>
                <a:off x="7165272" y="1423810"/>
                <a:ext cx="332321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𝐴</m:t>
                                  </m:r>
                                </m:sub>
                              </m:sSub>
                            </m:e>
                          </m:d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</m:sub>
                          </m:s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300A4169-4B8E-4366-A756-9BCC5F3629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5272" y="1423810"/>
                <a:ext cx="3323217" cy="276999"/>
              </a:xfrm>
              <a:prstGeom prst="rect">
                <a:avLst/>
              </a:prstGeom>
              <a:blipFill>
                <a:blip r:embed="rId8"/>
                <a:stretch>
                  <a:fillRect l="-549" t="-4444" r="-2015" b="-35556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9061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69593"/>
            <a:ext cx="6911180" cy="6718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4573735" y="4196377"/>
                <a:ext cx="4866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</a:rPr>
                            <m:t>𝑦</m:t>
                          </m:r>
                        </m:e>
                        <m:sub>
                          <m:r>
                            <a:rPr lang="de-DE" i="1">
                              <a:latin typeface="Cambria Math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3735" y="4196377"/>
                <a:ext cx="486608" cy="369332"/>
              </a:xfrm>
              <a:prstGeom prst="rect">
                <a:avLst/>
              </a:prstGeom>
              <a:blipFill>
                <a:blip r:embed="rId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5268415" y="3207602"/>
                <a:ext cx="48660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</a:rPr>
                            <m:t>𝑧</m:t>
                          </m:r>
                        </m:e>
                        <m:sub>
                          <m:r>
                            <a:rPr lang="de-DE" i="1">
                              <a:latin typeface="Cambria Math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8415" y="3207602"/>
                <a:ext cx="486608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4940616" y="3910904"/>
                <a:ext cx="3702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  <a:ea typeface="Cambria Math"/>
                        </a:rPr>
                        <m:t>𝜌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0616" y="3910904"/>
                <a:ext cx="370230" cy="369332"/>
              </a:xfrm>
              <a:prstGeom prst="rect">
                <a:avLst/>
              </a:prstGeom>
              <a:blipFill>
                <a:blip r:embed="rId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4697057" y="2709530"/>
                <a:ext cx="4871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𝜃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7057" y="2709530"/>
                <a:ext cx="487121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/>
              <p:cNvSpPr txBox="1"/>
              <p:nvPr/>
            </p:nvSpPr>
            <p:spPr>
              <a:xfrm>
                <a:off x="4593015" y="3782164"/>
                <a:ext cx="3656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>
                          <a:latin typeface="Cambria Math"/>
                        </a:rPr>
                        <m:t>𝛾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8" name="Textfeld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3015" y="3782164"/>
                <a:ext cx="365613" cy="369332"/>
              </a:xfrm>
              <a:prstGeom prst="rect">
                <a:avLst/>
              </a:prstGeom>
              <a:blipFill>
                <a:blip r:embed="rId7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666BAE26-0003-4215-BB61-40F0F7A17480}"/>
                  </a:ext>
                </a:extLst>
              </p:cNvPr>
              <p:cNvSpPr txBox="1"/>
              <p:nvPr/>
            </p:nvSpPr>
            <p:spPr>
              <a:xfrm>
                <a:off x="4818679" y="3429545"/>
                <a:ext cx="5225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  <a:ea typeface="Cambria Math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" name="Textfeld 1">
                <a:extLst>
                  <a:ext uri="{FF2B5EF4-FFF2-40B4-BE49-F238E27FC236}">
                    <a16:creationId xmlns:a16="http://schemas.microsoft.com/office/drawing/2014/main" id="{666BAE26-0003-4215-BB61-40F0F7A174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8679" y="3429545"/>
                <a:ext cx="522514" cy="369332"/>
              </a:xfrm>
              <a:prstGeom prst="rect">
                <a:avLst/>
              </a:prstGeom>
              <a:blipFill>
                <a:blip r:embed="rId8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D1C258F8-0402-44B3-9403-6F0AD82D4DBC}"/>
                  </a:ext>
                </a:extLst>
              </p:cNvPr>
              <p:cNvSpPr txBox="1"/>
              <p:nvPr/>
            </p:nvSpPr>
            <p:spPr>
              <a:xfrm>
                <a:off x="7032104" y="987594"/>
                <a:ext cx="32400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AT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</m:t>
                                  </m:r>
                                </m:sub>
                              </m:sSub>
                            </m:e>
                          </m:d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⁡(</m:t>
                          </m:r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de-DE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sin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4" name="Textfeld 3">
                <a:extLst>
                  <a:ext uri="{FF2B5EF4-FFF2-40B4-BE49-F238E27FC236}">
                    <a16:creationId xmlns:a16="http://schemas.microsoft.com/office/drawing/2014/main" id="{D1C258F8-0402-44B3-9403-6F0AD82D4D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2104" y="987594"/>
                <a:ext cx="3240054" cy="276999"/>
              </a:xfrm>
              <a:prstGeom prst="rect">
                <a:avLst/>
              </a:prstGeom>
              <a:blipFill>
                <a:blip r:embed="rId9"/>
                <a:stretch>
                  <a:fillRect l="-1318" t="-2222" r="-2260" b="-35556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18774520-9928-480A-9BB5-187AAB3B5A16}"/>
                  </a:ext>
                </a:extLst>
              </p:cNvPr>
              <p:cNvSpPr txBox="1"/>
              <p:nvPr/>
            </p:nvSpPr>
            <p:spPr>
              <a:xfrm>
                <a:off x="7417916" y="1406182"/>
                <a:ext cx="2854243" cy="5212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d>
                        </m:e>
                      </m:func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;   </m:t>
                      </m:r>
                      <m:func>
                        <m:func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</m:d>
                        </m:e>
                      </m:func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5" name="Textfeld 4">
                <a:extLst>
                  <a:ext uri="{FF2B5EF4-FFF2-40B4-BE49-F238E27FC236}">
                    <a16:creationId xmlns:a16="http://schemas.microsoft.com/office/drawing/2014/main" id="{18774520-9928-480A-9BB5-187AAB3B5A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7916" y="1406182"/>
                <a:ext cx="2854243" cy="521233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859A8D32-9513-4CA9-8732-6A7426DCBB31}"/>
                  </a:ext>
                </a:extLst>
              </p:cNvPr>
              <p:cNvSpPr txBox="1"/>
              <p:nvPr/>
            </p:nvSpPr>
            <p:spPr>
              <a:xfrm>
                <a:off x="8725260" y="2130408"/>
                <a:ext cx="154689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de-DE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cos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859A8D32-9513-4CA9-8732-6A7426DCBB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25260" y="2130408"/>
                <a:ext cx="1546898" cy="276999"/>
              </a:xfrm>
              <a:prstGeom prst="rect">
                <a:avLst/>
              </a:prstGeom>
              <a:blipFill>
                <a:blip r:embed="rId11"/>
                <a:stretch>
                  <a:fillRect l="-1969" t="-2174" r="-5118" b="-32609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9C43A302-E31B-48B5-A87A-9E07FE9C6977}"/>
                  </a:ext>
                </a:extLst>
              </p:cNvPr>
              <p:cNvSpPr txBox="1"/>
              <p:nvPr/>
            </p:nvSpPr>
            <p:spPr>
              <a:xfrm>
                <a:off x="8755718" y="2571031"/>
                <a:ext cx="151644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de-DE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sin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AT" dirty="0"/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9C43A302-E31B-48B5-A87A-9E07FE9C69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5718" y="2571031"/>
                <a:ext cx="1516441" cy="276999"/>
              </a:xfrm>
              <a:prstGeom prst="rect">
                <a:avLst/>
              </a:prstGeom>
              <a:blipFill>
                <a:blip r:embed="rId12"/>
                <a:stretch>
                  <a:fillRect l="-3614" t="-2222" r="-5221" b="-35556"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feld 2">
            <a:extLst>
              <a:ext uri="{FF2B5EF4-FFF2-40B4-BE49-F238E27FC236}">
                <a16:creationId xmlns:a16="http://schemas.microsoft.com/office/drawing/2014/main" id="{FBB792F2-77E5-4522-961D-C77D241598AE}"/>
              </a:ext>
            </a:extLst>
          </p:cNvPr>
          <p:cNvSpPr txBox="1"/>
          <p:nvPr/>
        </p:nvSpPr>
        <p:spPr>
          <a:xfrm>
            <a:off x="6960096" y="476672"/>
            <a:ext cx="1886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spc="300" dirty="0"/>
              <a:t>B kartesisch:</a:t>
            </a:r>
            <a:endParaRPr lang="de-AT" b="1" spc="300" dirty="0"/>
          </a:p>
        </p:txBody>
      </p:sp>
    </p:spTree>
    <p:extLst>
      <p:ext uri="{BB962C8B-B14F-4D97-AF65-F5344CB8AC3E}">
        <p14:creationId xmlns:p14="http://schemas.microsoft.com/office/powerpoint/2010/main" val="1298233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>
            <a:extLst>
              <a:ext uri="{FF2B5EF4-FFF2-40B4-BE49-F238E27FC236}">
                <a16:creationId xmlns:a16="http://schemas.microsoft.com/office/drawing/2014/main" id="{F9599293-9DF9-4265-8C90-21DA9113553F}"/>
              </a:ext>
            </a:extLst>
          </p:cNvPr>
          <p:cNvSpPr txBox="1"/>
          <p:nvPr/>
        </p:nvSpPr>
        <p:spPr>
          <a:xfrm>
            <a:off x="967667" y="1029809"/>
            <a:ext cx="1889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solidFill>
                  <a:schemeClr val="accent2"/>
                </a:solidFill>
              </a:rPr>
              <a:t>transparent</a:t>
            </a:r>
            <a:endParaRPr lang="de-AT" sz="2800" dirty="0">
              <a:solidFill>
                <a:schemeClr val="accent2"/>
              </a:solidFill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26E022F-7D14-4402-8C83-1CAC80F975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377" y="68981"/>
            <a:ext cx="6911246" cy="6720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737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708EACF9-3B78-40F4-B25E-118B085BE7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377" y="68981"/>
            <a:ext cx="6911246" cy="672003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30732AB7-62DE-481F-A0BB-AFD75121027D}"/>
              </a:ext>
            </a:extLst>
          </p:cNvPr>
          <p:cNvSpPr txBox="1"/>
          <p:nvPr/>
        </p:nvSpPr>
        <p:spPr>
          <a:xfrm>
            <a:off x="967667" y="1029809"/>
            <a:ext cx="18892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solidFill>
                  <a:schemeClr val="accent2"/>
                </a:solidFill>
              </a:rPr>
              <a:t>transparent</a:t>
            </a:r>
            <a:endParaRPr lang="de-AT" sz="2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490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00BE359A-87EF-4B74-AAB8-E920C65E60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81000"/>
            <a:ext cx="6096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390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>
            <a:extLst>
              <a:ext uri="{FF2B5EF4-FFF2-40B4-BE49-F238E27FC236}">
                <a16:creationId xmlns:a16="http://schemas.microsoft.com/office/drawing/2014/main" id="{BC047CE4-50B2-4E6B-AE11-DB86BC6A9A2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90" y="1164633"/>
            <a:ext cx="4827037" cy="4827037"/>
          </a:xfrm>
          <a:prstGeom prst="rect">
            <a:avLst/>
          </a:prstGeom>
        </p:spPr>
      </p:pic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B87B37C1-25F4-47BB-9906-3EFC01D28DB3}"/>
              </a:ext>
            </a:extLst>
          </p:cNvPr>
          <p:cNvCxnSpPr/>
          <p:nvPr/>
        </p:nvCxnSpPr>
        <p:spPr>
          <a:xfrm flipV="1">
            <a:off x="2837118" y="405742"/>
            <a:ext cx="0" cy="317240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7096FE17-E911-434F-932F-F95F6C8FB89E}"/>
              </a:ext>
            </a:extLst>
          </p:cNvPr>
          <p:cNvCxnSpPr>
            <a:cxnSpLocks/>
          </p:cNvCxnSpPr>
          <p:nvPr/>
        </p:nvCxnSpPr>
        <p:spPr>
          <a:xfrm>
            <a:off x="2829508" y="3580373"/>
            <a:ext cx="1939919" cy="5656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>
            <a:extLst>
              <a:ext uri="{FF2B5EF4-FFF2-40B4-BE49-F238E27FC236}">
                <a16:creationId xmlns:a16="http://schemas.microsoft.com/office/drawing/2014/main" id="{E16C9239-A87D-4B47-97DA-4FB8B115309F}"/>
              </a:ext>
            </a:extLst>
          </p:cNvPr>
          <p:cNvCxnSpPr>
            <a:cxnSpLocks/>
          </p:cNvCxnSpPr>
          <p:nvPr/>
        </p:nvCxnSpPr>
        <p:spPr>
          <a:xfrm flipH="1">
            <a:off x="1002920" y="3578151"/>
            <a:ext cx="1834199" cy="6866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>
            <a:extLst>
              <a:ext uri="{FF2B5EF4-FFF2-40B4-BE49-F238E27FC236}">
                <a16:creationId xmlns:a16="http://schemas.microsoft.com/office/drawing/2014/main" id="{388D6910-2E64-4CE1-8DC3-4D7D5A90E045}"/>
              </a:ext>
            </a:extLst>
          </p:cNvPr>
          <p:cNvCxnSpPr>
            <a:cxnSpLocks/>
            <a:stCxn id="31" idx="3"/>
          </p:cNvCxnSpPr>
          <p:nvPr/>
        </p:nvCxnSpPr>
        <p:spPr>
          <a:xfrm flipH="1">
            <a:off x="2820273" y="2129069"/>
            <a:ext cx="1051482" cy="14490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Ellipse 42">
            <a:extLst>
              <a:ext uri="{FF2B5EF4-FFF2-40B4-BE49-F238E27FC236}">
                <a16:creationId xmlns:a16="http://schemas.microsoft.com/office/drawing/2014/main" id="{EB15F3E5-7044-488A-AA9E-97A0EAE642BB}"/>
              </a:ext>
            </a:extLst>
          </p:cNvPr>
          <p:cNvSpPr/>
          <p:nvPr/>
        </p:nvSpPr>
        <p:spPr>
          <a:xfrm>
            <a:off x="431209" y="2597899"/>
            <a:ext cx="4811818" cy="1960504"/>
          </a:xfrm>
          <a:prstGeom prst="ellipse">
            <a:avLst/>
          </a:prstGeom>
          <a:solidFill>
            <a:schemeClr val="accent1">
              <a:alpha val="2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4150E4D6-85AC-448C-AF8E-A106350765B4}"/>
              </a:ext>
            </a:extLst>
          </p:cNvPr>
          <p:cNvSpPr/>
          <p:nvPr/>
        </p:nvSpPr>
        <p:spPr>
          <a:xfrm>
            <a:off x="3855939" y="2036885"/>
            <a:ext cx="108000" cy="108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0" name="Bogen 49">
            <a:extLst>
              <a:ext uri="{FF2B5EF4-FFF2-40B4-BE49-F238E27FC236}">
                <a16:creationId xmlns:a16="http://schemas.microsoft.com/office/drawing/2014/main" id="{D2A0944E-54C9-4842-AE68-5C7E055BDDF4}"/>
              </a:ext>
            </a:extLst>
          </p:cNvPr>
          <p:cNvSpPr/>
          <p:nvPr/>
        </p:nvSpPr>
        <p:spPr>
          <a:xfrm>
            <a:off x="415989" y="2566381"/>
            <a:ext cx="4827038" cy="1944659"/>
          </a:xfrm>
          <a:prstGeom prst="arc">
            <a:avLst>
              <a:gd name="adj1" fmla="val 1190901"/>
              <a:gd name="adj2" fmla="val 9456498"/>
            </a:avLst>
          </a:prstGeom>
          <a:ln w="38100">
            <a:solidFill>
              <a:schemeClr val="accent2"/>
            </a:solidFill>
            <a:head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1" name="Bogen 50">
            <a:extLst>
              <a:ext uri="{FF2B5EF4-FFF2-40B4-BE49-F238E27FC236}">
                <a16:creationId xmlns:a16="http://schemas.microsoft.com/office/drawing/2014/main" id="{67298450-88F4-49AF-BDDF-8FF7677519CC}"/>
              </a:ext>
            </a:extLst>
          </p:cNvPr>
          <p:cNvSpPr/>
          <p:nvPr/>
        </p:nvSpPr>
        <p:spPr>
          <a:xfrm rot="20070650">
            <a:off x="1476274" y="1462466"/>
            <a:ext cx="3114542" cy="4303584"/>
          </a:xfrm>
          <a:prstGeom prst="arc">
            <a:avLst>
              <a:gd name="adj1" fmla="val 19672020"/>
              <a:gd name="adj2" fmla="val 2443078"/>
            </a:avLst>
          </a:prstGeom>
          <a:ln w="31750">
            <a:solidFill>
              <a:srgbClr val="C00000"/>
            </a:solidFill>
            <a:head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2" name="Freihandform: Form 51">
            <a:extLst>
              <a:ext uri="{FF2B5EF4-FFF2-40B4-BE49-F238E27FC236}">
                <a16:creationId xmlns:a16="http://schemas.microsoft.com/office/drawing/2014/main" id="{D522A244-4277-42B6-A5EA-54E783E11F64}"/>
              </a:ext>
            </a:extLst>
          </p:cNvPr>
          <p:cNvSpPr/>
          <p:nvPr/>
        </p:nvSpPr>
        <p:spPr>
          <a:xfrm>
            <a:off x="1031453" y="1805940"/>
            <a:ext cx="1109767" cy="3192780"/>
          </a:xfrm>
          <a:custGeom>
            <a:avLst/>
            <a:gdLst>
              <a:gd name="connsiteX0" fmla="*/ 103749 w 1101969"/>
              <a:gd name="connsiteY0" fmla="*/ 3192780 h 3192780"/>
              <a:gd name="connsiteX1" fmla="*/ 27549 w 1101969"/>
              <a:gd name="connsiteY1" fmla="*/ 1988820 h 3192780"/>
              <a:gd name="connsiteX2" fmla="*/ 515229 w 1101969"/>
              <a:gd name="connsiteY2" fmla="*/ 716280 h 3192780"/>
              <a:gd name="connsiteX3" fmla="*/ 1101969 w 1101969"/>
              <a:gd name="connsiteY3" fmla="*/ 0 h 3192780"/>
              <a:gd name="connsiteX0" fmla="*/ 103749 w 1101969"/>
              <a:gd name="connsiteY0" fmla="*/ 3192780 h 3192780"/>
              <a:gd name="connsiteX1" fmla="*/ 27549 w 1101969"/>
              <a:gd name="connsiteY1" fmla="*/ 1988820 h 3192780"/>
              <a:gd name="connsiteX2" fmla="*/ 515229 w 1101969"/>
              <a:gd name="connsiteY2" fmla="*/ 716280 h 3192780"/>
              <a:gd name="connsiteX3" fmla="*/ 1101969 w 1101969"/>
              <a:gd name="connsiteY3" fmla="*/ 0 h 3192780"/>
              <a:gd name="connsiteX0" fmla="*/ 111547 w 1109767"/>
              <a:gd name="connsiteY0" fmla="*/ 3192780 h 3192780"/>
              <a:gd name="connsiteX1" fmla="*/ 35347 w 1109767"/>
              <a:gd name="connsiteY1" fmla="*/ 1988820 h 3192780"/>
              <a:gd name="connsiteX2" fmla="*/ 523027 w 1109767"/>
              <a:gd name="connsiteY2" fmla="*/ 716280 h 3192780"/>
              <a:gd name="connsiteX3" fmla="*/ 1109767 w 1109767"/>
              <a:gd name="connsiteY3" fmla="*/ 0 h 3192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9767" h="3192780">
                <a:moveTo>
                  <a:pt x="111547" y="3192780"/>
                </a:moveTo>
                <a:cubicBezTo>
                  <a:pt x="1057" y="2797175"/>
                  <a:pt x="-33233" y="2401570"/>
                  <a:pt x="35347" y="1988820"/>
                </a:cubicBezTo>
                <a:cubicBezTo>
                  <a:pt x="103927" y="1576070"/>
                  <a:pt x="298237" y="1070610"/>
                  <a:pt x="523027" y="716280"/>
                </a:cubicBezTo>
                <a:cubicBezTo>
                  <a:pt x="702097" y="384810"/>
                  <a:pt x="905932" y="192405"/>
                  <a:pt x="1109767" y="0"/>
                </a:cubicBezTo>
              </a:path>
            </a:pathLst>
          </a:custGeom>
          <a:noFill/>
          <a:ln w="444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2DB40459-A7DC-438A-AEC2-D29025A1179D}"/>
              </a:ext>
            </a:extLst>
          </p:cNvPr>
          <p:cNvSpPr txBox="1"/>
          <p:nvPr/>
        </p:nvSpPr>
        <p:spPr>
          <a:xfrm rot="17962079">
            <a:off x="1065589" y="2475292"/>
            <a:ext cx="11320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Nullmeridian</a:t>
            </a:r>
            <a:endParaRPr lang="de-AT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feld 53">
                <a:extLst>
                  <a:ext uri="{FF2B5EF4-FFF2-40B4-BE49-F238E27FC236}">
                    <a16:creationId xmlns:a16="http://schemas.microsoft.com/office/drawing/2014/main" id="{7ECACE61-7883-41D8-BEB2-B97C74CBC9DF}"/>
                  </a:ext>
                </a:extLst>
              </p:cNvPr>
              <p:cNvSpPr txBox="1"/>
              <p:nvPr/>
            </p:nvSpPr>
            <p:spPr>
              <a:xfrm>
                <a:off x="2986045" y="4080153"/>
                <a:ext cx="27385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de-AT" sz="28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54" name="Textfeld 53">
                <a:extLst>
                  <a:ext uri="{FF2B5EF4-FFF2-40B4-BE49-F238E27FC236}">
                    <a16:creationId xmlns:a16="http://schemas.microsoft.com/office/drawing/2014/main" id="{7ECACE61-7883-41D8-BEB2-B97C74CBC9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045" y="4080153"/>
                <a:ext cx="273857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feld 74">
                <a:extLst>
                  <a:ext uri="{FF2B5EF4-FFF2-40B4-BE49-F238E27FC236}">
                    <a16:creationId xmlns:a16="http://schemas.microsoft.com/office/drawing/2014/main" id="{2B3E6627-BB4B-4507-8BFF-4BB33C829317}"/>
                  </a:ext>
                </a:extLst>
              </p:cNvPr>
              <p:cNvSpPr txBox="1"/>
              <p:nvPr/>
            </p:nvSpPr>
            <p:spPr>
              <a:xfrm>
                <a:off x="3909939" y="2971443"/>
                <a:ext cx="33310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de-AT" sz="28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5" name="Textfeld 74">
                <a:extLst>
                  <a:ext uri="{FF2B5EF4-FFF2-40B4-BE49-F238E27FC236}">
                    <a16:creationId xmlns:a16="http://schemas.microsoft.com/office/drawing/2014/main" id="{2B3E6627-BB4B-4507-8BFF-4BB33C8293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9939" y="2971443"/>
                <a:ext cx="333104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3">
            <a:extLst>
              <a:ext uri="{FF2B5EF4-FFF2-40B4-BE49-F238E27FC236}">
                <a16:creationId xmlns:a16="http://schemas.microsoft.com/office/drawing/2014/main" id="{D0F5114A-80B8-47FC-8E3B-5E7259ACB3F5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0" y="443906"/>
            <a:ext cx="5943600" cy="590609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3BCD8FA2-EED5-4EF7-A0F6-7E4A7DA356A4}"/>
              </a:ext>
            </a:extLst>
          </p:cNvPr>
          <p:cNvSpPr txBox="1"/>
          <p:nvPr/>
        </p:nvSpPr>
        <p:spPr>
          <a:xfrm rot="20679100">
            <a:off x="7327899" y="2260599"/>
            <a:ext cx="1299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>
                <a:latin typeface="Cambria Math" panose="02040503050406030204" pitchFamily="18" charset="0"/>
                <a:ea typeface="Cambria Math" panose="02040503050406030204" pitchFamily="18" charset="0"/>
              </a:rPr>
              <a:t>Entfernung</a:t>
            </a:r>
            <a:endParaRPr lang="de-AT" i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6866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25715FB2-AEF7-459B-A590-C3F93C0BC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719" y="489973"/>
            <a:ext cx="3479232" cy="4107427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B574EEC1-DA44-4B31-A4E0-19D4BC831D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088" y="892686"/>
            <a:ext cx="7155428" cy="357771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58BF701-BAD6-45A9-8CE7-D8173772BBB9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363" y="1028950"/>
            <a:ext cx="5875338" cy="3305186"/>
          </a:xfrm>
          <a:prstGeom prst="rect">
            <a:avLst/>
          </a:prstGeom>
        </p:spPr>
      </p:pic>
      <p:sp>
        <p:nvSpPr>
          <p:cNvPr id="8" name="Ellipse 7">
            <a:extLst>
              <a:ext uri="{FF2B5EF4-FFF2-40B4-BE49-F238E27FC236}">
                <a16:creationId xmlns:a16="http://schemas.microsoft.com/office/drawing/2014/main" id="{BBD68A55-08ED-4AAE-9015-B6CAD9F80A51}"/>
              </a:ext>
            </a:extLst>
          </p:cNvPr>
          <p:cNvSpPr/>
          <p:nvPr/>
        </p:nvSpPr>
        <p:spPr>
          <a:xfrm>
            <a:off x="9888439" y="1427285"/>
            <a:ext cx="108000" cy="108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E2482EED-C02E-46D8-9A6C-3172D0488C2D}"/>
              </a:ext>
            </a:extLst>
          </p:cNvPr>
          <p:cNvCxnSpPr/>
          <p:nvPr/>
        </p:nvCxnSpPr>
        <p:spPr>
          <a:xfrm>
            <a:off x="7997032" y="2959100"/>
            <a:ext cx="1934368" cy="0"/>
          </a:xfrm>
          <a:prstGeom prst="straightConnector1">
            <a:avLst/>
          </a:prstGeom>
          <a:ln w="50800">
            <a:solidFill>
              <a:schemeClr val="accent2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4B9E7E1B-D458-4111-8AB0-D5CD021394E5}"/>
              </a:ext>
            </a:extLst>
          </p:cNvPr>
          <p:cNvCxnSpPr>
            <a:cxnSpLocks/>
          </p:cNvCxnSpPr>
          <p:nvPr/>
        </p:nvCxnSpPr>
        <p:spPr>
          <a:xfrm flipV="1">
            <a:off x="9931400" y="1535285"/>
            <a:ext cx="18555" cy="1423815"/>
          </a:xfrm>
          <a:prstGeom prst="straightConnector1">
            <a:avLst/>
          </a:prstGeom>
          <a:ln w="50800">
            <a:solidFill>
              <a:srgbClr val="C0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C0596E8F-C1D8-47FC-B6B0-321E870BFA66}"/>
                  </a:ext>
                </a:extLst>
              </p:cNvPr>
              <p:cNvSpPr txBox="1"/>
              <p:nvPr/>
            </p:nvSpPr>
            <p:spPr>
              <a:xfrm>
                <a:off x="9140215" y="2933700"/>
                <a:ext cx="27385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de-AT" sz="28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C0596E8F-C1D8-47FC-B6B0-321E870BFA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0215" y="2933700"/>
                <a:ext cx="273857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49AB9B82-5078-4B20-8C1A-DCFE602D367B}"/>
                  </a:ext>
                </a:extLst>
              </p:cNvPr>
              <p:cNvSpPr txBox="1"/>
              <p:nvPr/>
            </p:nvSpPr>
            <p:spPr>
              <a:xfrm>
                <a:off x="9996439" y="1966172"/>
                <a:ext cx="33310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𝜑</m:t>
                      </m:r>
                    </m:oMath>
                  </m:oMathPara>
                </a14:m>
                <a:endParaRPr lang="de-AT" sz="2800" dirty="0">
                  <a:solidFill>
                    <a:schemeClr val="accent2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49AB9B82-5078-4B20-8C1A-DCFE602D36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6439" y="1966172"/>
                <a:ext cx="333104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A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88830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25C1065A-0849-4A0D-9609-5B3DB5C678F8}"/>
              </a:ext>
            </a:extLst>
          </p:cNvPr>
          <p:cNvGrpSpPr/>
          <p:nvPr/>
        </p:nvGrpSpPr>
        <p:grpSpPr>
          <a:xfrm>
            <a:off x="1480453" y="1440195"/>
            <a:ext cx="3483182" cy="3477206"/>
            <a:chOff x="1480453" y="1440195"/>
            <a:chExt cx="3483182" cy="3477206"/>
          </a:xfrm>
        </p:grpSpPr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6D0CE2EC-7CD3-4A1B-B0AD-AB7B66F798F8}"/>
                </a:ext>
              </a:extLst>
            </p:cNvPr>
            <p:cNvSpPr/>
            <p:nvPr/>
          </p:nvSpPr>
          <p:spPr>
            <a:xfrm>
              <a:off x="1480453" y="1440195"/>
              <a:ext cx="3477206" cy="3477206"/>
            </a:xfrm>
            <a:prstGeom prst="ellipse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6" name="Ellipse 5">
              <a:extLst>
                <a:ext uri="{FF2B5EF4-FFF2-40B4-BE49-F238E27FC236}">
                  <a16:creationId xmlns:a16="http://schemas.microsoft.com/office/drawing/2014/main" id="{E681AF14-ED6A-48D7-B268-07D3A4FC1B72}"/>
                </a:ext>
              </a:extLst>
            </p:cNvPr>
            <p:cNvSpPr/>
            <p:nvPr/>
          </p:nvSpPr>
          <p:spPr>
            <a:xfrm rot="627130">
              <a:off x="2683436" y="1440195"/>
              <a:ext cx="1071240" cy="3477206"/>
            </a:xfrm>
            <a:prstGeom prst="ellipse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4C719284-931C-4502-8BB3-31E2D5FD1C6B}"/>
                </a:ext>
              </a:extLst>
            </p:cNvPr>
            <p:cNvSpPr/>
            <p:nvPr/>
          </p:nvSpPr>
          <p:spPr>
            <a:xfrm rot="3602844">
              <a:off x="2178662" y="1440195"/>
              <a:ext cx="2092740" cy="3477206"/>
            </a:xfrm>
            <a:prstGeom prst="ellipse">
              <a:avLst/>
            </a:prstGeom>
            <a:noFill/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Bogen 7">
              <a:extLst>
                <a:ext uri="{FF2B5EF4-FFF2-40B4-BE49-F238E27FC236}">
                  <a16:creationId xmlns:a16="http://schemas.microsoft.com/office/drawing/2014/main" id="{C544B60E-6038-4BE6-A52C-7C2857C8BBAA}"/>
                </a:ext>
              </a:extLst>
            </p:cNvPr>
            <p:cNvSpPr/>
            <p:nvPr/>
          </p:nvSpPr>
          <p:spPr>
            <a:xfrm>
              <a:off x="2429164" y="1644073"/>
              <a:ext cx="1016000" cy="1016000"/>
            </a:xfrm>
            <a:prstGeom prst="arc">
              <a:avLst>
                <a:gd name="adj1" fmla="val 6459605"/>
                <a:gd name="adj2" fmla="val 9027675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9" name="Bogen 8">
              <a:extLst>
                <a:ext uri="{FF2B5EF4-FFF2-40B4-BE49-F238E27FC236}">
                  <a16:creationId xmlns:a16="http://schemas.microsoft.com/office/drawing/2014/main" id="{5F6B79A8-9E50-4027-B3DB-082E57843D5C}"/>
                </a:ext>
              </a:extLst>
            </p:cNvPr>
            <p:cNvSpPr/>
            <p:nvPr/>
          </p:nvSpPr>
          <p:spPr>
            <a:xfrm>
              <a:off x="2964873" y="3722254"/>
              <a:ext cx="960582" cy="960582"/>
            </a:xfrm>
            <a:prstGeom prst="arc">
              <a:avLst>
                <a:gd name="adj1" fmla="val 6808486"/>
                <a:gd name="adj2" fmla="val 9564779"/>
              </a:avLst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3FCCDC6B-3354-409B-B339-45255AA863E0}"/>
              </a:ext>
            </a:extLst>
          </p:cNvPr>
          <p:cNvGrpSpPr/>
          <p:nvPr/>
        </p:nvGrpSpPr>
        <p:grpSpPr>
          <a:xfrm>
            <a:off x="6178609" y="1568771"/>
            <a:ext cx="3863297" cy="3870004"/>
            <a:chOff x="6178609" y="1568771"/>
            <a:chExt cx="3863297" cy="3870004"/>
          </a:xfrm>
        </p:grpSpPr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9385EF21-FF18-4CC1-B6EC-323AF86D20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78609" y="1568771"/>
              <a:ext cx="3863297" cy="387000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feld 12">
                  <a:extLst>
                    <a:ext uri="{FF2B5EF4-FFF2-40B4-BE49-F238E27FC236}">
                      <a16:creationId xmlns:a16="http://schemas.microsoft.com/office/drawing/2014/main" id="{367F4156-5D5E-479A-84DB-070BE683A205}"/>
                    </a:ext>
                  </a:extLst>
                </p:cNvPr>
                <p:cNvSpPr txBox="1"/>
                <p:nvPr/>
              </p:nvSpPr>
              <p:spPr>
                <a:xfrm>
                  <a:off x="7464560" y="2521573"/>
                  <a:ext cx="19774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13" name="Textfeld 12">
                  <a:extLst>
                    <a:ext uri="{FF2B5EF4-FFF2-40B4-BE49-F238E27FC236}">
                      <a16:creationId xmlns:a16="http://schemas.microsoft.com/office/drawing/2014/main" id="{367F4156-5D5E-479A-84DB-070BE683A20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64560" y="2521573"/>
                  <a:ext cx="197746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8750" r="-15625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feld 13">
                  <a:extLst>
                    <a:ext uri="{FF2B5EF4-FFF2-40B4-BE49-F238E27FC236}">
                      <a16:creationId xmlns:a16="http://schemas.microsoft.com/office/drawing/2014/main" id="{D7DCCC7A-7DE2-4EDE-847C-61A0CE30664A}"/>
                    </a:ext>
                  </a:extLst>
                </p:cNvPr>
                <p:cNvSpPr txBox="1"/>
                <p:nvPr/>
              </p:nvSpPr>
              <p:spPr>
                <a:xfrm>
                  <a:off x="8011384" y="4759202"/>
                  <a:ext cx="197746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oMath>
                    </m:oMathPara>
                  </a14:m>
                  <a:endParaRPr lang="de-AT" dirty="0"/>
                </a:p>
              </p:txBody>
            </p:sp>
          </mc:Choice>
          <mc:Fallback xmlns="">
            <p:sp>
              <p:nvSpPr>
                <p:cNvPr id="14" name="Textfeld 13">
                  <a:extLst>
                    <a:ext uri="{FF2B5EF4-FFF2-40B4-BE49-F238E27FC236}">
                      <a16:creationId xmlns:a16="http://schemas.microsoft.com/office/drawing/2014/main" id="{D7DCCC7A-7DE2-4EDE-847C-61A0CE30664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011384" y="4759202"/>
                  <a:ext cx="197746" cy="276999"/>
                </a:xfrm>
                <a:prstGeom prst="rect">
                  <a:avLst/>
                </a:prstGeom>
                <a:blipFill>
                  <a:blip r:embed="rId4"/>
                  <a:stretch>
                    <a:fillRect l="-18182" r="-12121"/>
                  </a:stretch>
                </a:blipFill>
              </p:spPr>
              <p:txBody>
                <a:bodyPr/>
                <a:lstStyle/>
                <a:p>
                  <a:r>
                    <a:rPr lang="de-A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255820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Application>Microsoft Office PowerPoint</Application>
  <PresentationFormat>Breitbild</PresentationFormat>
  <Paragraphs>40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Uhlmann Rudolf</dc:creator>
  <cp:lastModifiedBy>Uhlmann Rudolf</cp:lastModifiedBy>
  <cp:revision>9</cp:revision>
  <dcterms:created xsi:type="dcterms:W3CDTF">2021-08-26T04:57:56Z</dcterms:created>
  <dcterms:modified xsi:type="dcterms:W3CDTF">2021-08-28T08:13:50Z</dcterms:modified>
</cp:coreProperties>
</file>