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379" r:id="rId4"/>
    <p:sldId id="386" r:id="rId5"/>
    <p:sldId id="385" r:id="rId6"/>
    <p:sldId id="380" r:id="rId7"/>
    <p:sldId id="381" r:id="rId8"/>
    <p:sldId id="382" r:id="rId9"/>
    <p:sldId id="383" r:id="rId10"/>
    <p:sldId id="384" r:id="rId11"/>
    <p:sldId id="261" r:id="rId12"/>
    <p:sldId id="387" r:id="rId13"/>
    <p:sldId id="262" r:id="rId14"/>
    <p:sldId id="263" r:id="rId15"/>
    <p:sldId id="265" r:id="rId16"/>
    <p:sldId id="266" r:id="rId17"/>
    <p:sldId id="267" r:id="rId18"/>
    <p:sldId id="279" r:id="rId19"/>
    <p:sldId id="280" r:id="rId20"/>
    <p:sldId id="264" r:id="rId21"/>
    <p:sldId id="373" r:id="rId22"/>
    <p:sldId id="372" r:id="rId23"/>
    <p:sldId id="364" r:id="rId24"/>
    <p:sldId id="365" r:id="rId25"/>
    <p:sldId id="366" r:id="rId26"/>
    <p:sldId id="367" r:id="rId27"/>
    <p:sldId id="368" r:id="rId28"/>
    <p:sldId id="369" r:id="rId29"/>
    <p:sldId id="370" r:id="rId30"/>
    <p:sldId id="371" r:id="rId31"/>
    <p:sldId id="374" r:id="rId32"/>
    <p:sldId id="375" r:id="rId33"/>
    <p:sldId id="376" r:id="rId34"/>
    <p:sldId id="377" r:id="rId35"/>
    <p:sldId id="282" r:id="rId36"/>
    <p:sldId id="312" r:id="rId37"/>
    <p:sldId id="313" r:id="rId38"/>
    <p:sldId id="304" r:id="rId39"/>
    <p:sldId id="303" r:id="rId40"/>
    <p:sldId id="290" r:id="rId41"/>
    <p:sldId id="292" r:id="rId42"/>
    <p:sldId id="291" r:id="rId43"/>
    <p:sldId id="296" r:id="rId44"/>
    <p:sldId id="315" r:id="rId45"/>
    <p:sldId id="316" r:id="rId46"/>
    <p:sldId id="297" r:id="rId47"/>
    <p:sldId id="298" r:id="rId48"/>
    <p:sldId id="299" r:id="rId49"/>
    <p:sldId id="300" r:id="rId50"/>
    <p:sldId id="301" r:id="rId51"/>
    <p:sldId id="334" r:id="rId52"/>
    <p:sldId id="323" r:id="rId53"/>
    <p:sldId id="328" r:id="rId54"/>
    <p:sldId id="329" r:id="rId55"/>
    <p:sldId id="330" r:id="rId56"/>
    <p:sldId id="331" r:id="rId57"/>
    <p:sldId id="333" r:id="rId58"/>
    <p:sldId id="332" r:id="rId59"/>
    <p:sldId id="324" r:id="rId60"/>
    <p:sldId id="325" r:id="rId61"/>
    <p:sldId id="283" r:id="rId62"/>
    <p:sldId id="288" r:id="rId63"/>
    <p:sldId id="289" r:id="rId64"/>
    <p:sldId id="311" r:id="rId65"/>
    <p:sldId id="306" r:id="rId66"/>
    <p:sldId id="307" r:id="rId67"/>
    <p:sldId id="308" r:id="rId68"/>
    <p:sldId id="314" r:id="rId69"/>
    <p:sldId id="305" r:id="rId70"/>
    <p:sldId id="293" r:id="rId71"/>
    <p:sldId id="295" r:id="rId72"/>
    <p:sldId id="294" r:id="rId73"/>
    <p:sldId id="284" r:id="rId74"/>
    <p:sldId id="285" r:id="rId75"/>
    <p:sldId id="286" r:id="rId76"/>
    <p:sldId id="287" r:id="rId77"/>
    <p:sldId id="335" r:id="rId78"/>
    <p:sldId id="302" r:id="rId7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615"/>
    <a:srgbClr val="FFF40E"/>
    <a:srgbClr val="FFF60D"/>
    <a:srgbClr val="FFC81C"/>
    <a:srgbClr val="FFD41A"/>
    <a:srgbClr val="FFE814"/>
    <a:srgbClr val="A9A9A9"/>
    <a:srgbClr val="808080"/>
    <a:srgbClr val="6E6496"/>
    <a:srgbClr val="0A32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6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494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microsoft.com/office/2016/11/relationships/changesInfo" Target="changesInfos/changesInfo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dolf Uhlmann" userId="83027f89971c7077" providerId="LiveId" clId="{D5EA207C-A57E-4E08-A008-01EB942252AC}"/>
    <pc:docChg chg="undo redo custSel addSld delSld modSld sldOrd">
      <pc:chgData name="Rudolf Uhlmann" userId="83027f89971c7077" providerId="LiveId" clId="{D5EA207C-A57E-4E08-A008-01EB942252AC}" dt="2022-10-15T11:44:36.424" v="12559" actId="1076"/>
      <pc:docMkLst>
        <pc:docMk/>
      </pc:docMkLst>
      <pc:sldChg chg="del">
        <pc:chgData name="Rudolf Uhlmann" userId="83027f89971c7077" providerId="LiveId" clId="{D5EA207C-A57E-4E08-A008-01EB942252AC}" dt="2022-10-02T07:12:56.032" v="5550" actId="2696"/>
        <pc:sldMkLst>
          <pc:docMk/>
          <pc:sldMk cId="2124775529" sldId="257"/>
        </pc:sldMkLst>
      </pc:sldChg>
      <pc:sldChg chg="addSp modSp del mod">
        <pc:chgData name="Rudolf Uhlmann" userId="83027f89971c7077" providerId="LiveId" clId="{D5EA207C-A57E-4E08-A008-01EB942252AC}" dt="2022-10-15T06:32:13.326" v="12410" actId="47"/>
        <pc:sldMkLst>
          <pc:docMk/>
          <pc:sldMk cId="2284959162" sldId="259"/>
        </pc:sldMkLst>
        <pc:picChg chg="add mod">
          <ac:chgData name="Rudolf Uhlmann" userId="83027f89971c7077" providerId="LiveId" clId="{D5EA207C-A57E-4E08-A008-01EB942252AC}" dt="2022-10-14T11:49:35.460" v="11703" actId="2085"/>
          <ac:picMkLst>
            <pc:docMk/>
            <pc:sldMk cId="2284959162" sldId="259"/>
            <ac:picMk id="4" creationId="{FEF594D0-5596-584F-E307-59F228F5E8D0}"/>
          </ac:picMkLst>
        </pc:picChg>
        <pc:picChg chg="mod">
          <ac:chgData name="Rudolf Uhlmann" userId="83027f89971c7077" providerId="LiveId" clId="{D5EA207C-A57E-4E08-A008-01EB942252AC}" dt="2022-10-14T11:46:09.078" v="11694" actId="1076"/>
          <ac:picMkLst>
            <pc:docMk/>
            <pc:sldMk cId="2284959162" sldId="259"/>
            <ac:picMk id="7" creationId="{7C4015A1-D9B3-F10B-1B51-AF117034542D}"/>
          </ac:picMkLst>
        </pc:picChg>
      </pc:sldChg>
      <pc:sldChg chg="addSp delSp modSp del mod">
        <pc:chgData name="Rudolf Uhlmann" userId="83027f89971c7077" providerId="LiveId" clId="{D5EA207C-A57E-4E08-A008-01EB942252AC}" dt="2022-10-15T06:32:13.326" v="12410" actId="47"/>
        <pc:sldMkLst>
          <pc:docMk/>
          <pc:sldMk cId="1238611844" sldId="260"/>
        </pc:sldMkLst>
        <pc:spChg chg="add del">
          <ac:chgData name="Rudolf Uhlmann" userId="83027f89971c7077" providerId="LiveId" clId="{D5EA207C-A57E-4E08-A008-01EB942252AC}" dt="2022-10-14T11:52:28.324" v="11778" actId="478"/>
          <ac:spMkLst>
            <pc:docMk/>
            <pc:sldMk cId="1238611844" sldId="260"/>
            <ac:spMk id="8" creationId="{B319F4DD-028A-43CE-1DE0-8C6272E73C11}"/>
          </ac:spMkLst>
        </pc:spChg>
        <pc:spChg chg="del">
          <ac:chgData name="Rudolf Uhlmann" userId="83027f89971c7077" providerId="LiveId" clId="{D5EA207C-A57E-4E08-A008-01EB942252AC}" dt="2022-10-14T11:57:44.188" v="11790" actId="478"/>
          <ac:spMkLst>
            <pc:docMk/>
            <pc:sldMk cId="1238611844" sldId="260"/>
            <ac:spMk id="10" creationId="{B47CD0CE-3A85-F2B4-247E-07AA834705F2}"/>
          </ac:spMkLst>
        </pc:spChg>
        <pc:spChg chg="del">
          <ac:chgData name="Rudolf Uhlmann" userId="83027f89971c7077" providerId="LiveId" clId="{D5EA207C-A57E-4E08-A008-01EB942252AC}" dt="2022-10-14T11:57:45.971" v="11791" actId="478"/>
          <ac:spMkLst>
            <pc:docMk/>
            <pc:sldMk cId="1238611844" sldId="260"/>
            <ac:spMk id="11" creationId="{EB6883A2-96EF-9792-E8B2-28FB57DFE4A3}"/>
          </ac:spMkLst>
        </pc:spChg>
        <pc:spChg chg="add mod">
          <ac:chgData name="Rudolf Uhlmann" userId="83027f89971c7077" providerId="LiveId" clId="{D5EA207C-A57E-4E08-A008-01EB942252AC}" dt="2022-10-14T11:57:22.741" v="11786" actId="1076"/>
          <ac:spMkLst>
            <pc:docMk/>
            <pc:sldMk cId="1238611844" sldId="260"/>
            <ac:spMk id="12" creationId="{0AFD59D5-0115-341F-4CE3-2DAC43F88163}"/>
          </ac:spMkLst>
        </pc:spChg>
        <pc:picChg chg="add mod">
          <ac:chgData name="Rudolf Uhlmann" userId="83027f89971c7077" providerId="LiveId" clId="{D5EA207C-A57E-4E08-A008-01EB942252AC}" dt="2022-10-14T11:57:06.041" v="11784" actId="1076"/>
          <ac:picMkLst>
            <pc:docMk/>
            <pc:sldMk cId="1238611844" sldId="260"/>
            <ac:picMk id="2" creationId="{461285F7-5F14-72D8-AF0F-F305879D3DC4}"/>
          </ac:picMkLst>
        </pc:picChg>
        <pc:picChg chg="add del mod modCrop">
          <ac:chgData name="Rudolf Uhlmann" userId="83027f89971c7077" providerId="LiveId" clId="{D5EA207C-A57E-4E08-A008-01EB942252AC}" dt="2022-10-14T18:47:13.347" v="11876" actId="1076"/>
          <ac:picMkLst>
            <pc:docMk/>
            <pc:sldMk cId="1238611844" sldId="260"/>
            <ac:picMk id="3" creationId="{8ED21D89-E1AA-AE05-104F-54D75A502114}"/>
          </ac:picMkLst>
        </pc:picChg>
        <pc:picChg chg="add del mod">
          <ac:chgData name="Rudolf Uhlmann" userId="83027f89971c7077" providerId="LiveId" clId="{D5EA207C-A57E-4E08-A008-01EB942252AC}" dt="2022-10-14T11:52:11.016" v="11774" actId="478"/>
          <ac:picMkLst>
            <pc:docMk/>
            <pc:sldMk cId="1238611844" sldId="260"/>
            <ac:picMk id="4" creationId="{03782F07-622F-4550-3CD5-D64AE7ED8A07}"/>
          </ac:picMkLst>
        </pc:picChg>
        <pc:picChg chg="mod">
          <ac:chgData name="Rudolf Uhlmann" userId="83027f89971c7077" providerId="LiveId" clId="{D5EA207C-A57E-4E08-A008-01EB942252AC}" dt="2022-10-14T11:57:36.453" v="11789" actId="1076"/>
          <ac:picMkLst>
            <pc:docMk/>
            <pc:sldMk cId="1238611844" sldId="260"/>
            <ac:picMk id="5" creationId="{EEE47BD5-C7AB-2C4E-E5D1-5FBC73A1D0AB}"/>
          </ac:picMkLst>
        </pc:picChg>
        <pc:picChg chg="add del mod">
          <ac:chgData name="Rudolf Uhlmann" userId="83027f89971c7077" providerId="LiveId" clId="{D5EA207C-A57E-4E08-A008-01EB942252AC}" dt="2022-10-14T11:52:16.811" v="11776" actId="478"/>
          <ac:picMkLst>
            <pc:docMk/>
            <pc:sldMk cId="1238611844" sldId="260"/>
            <ac:picMk id="6" creationId="{55AC12ED-C7CC-1085-88BF-6CA8C9CC5076}"/>
          </ac:picMkLst>
        </pc:picChg>
        <pc:picChg chg="mod">
          <ac:chgData name="Rudolf Uhlmann" userId="83027f89971c7077" providerId="LiveId" clId="{D5EA207C-A57E-4E08-A008-01EB942252AC}" dt="2022-10-14T11:52:36.945" v="11781" actId="1076"/>
          <ac:picMkLst>
            <pc:docMk/>
            <pc:sldMk cId="1238611844" sldId="260"/>
            <ac:picMk id="7" creationId="{FC67312A-6E0D-434E-F3E5-F43FED96C97A}"/>
          </ac:picMkLst>
        </pc:picChg>
        <pc:picChg chg="mod">
          <ac:chgData name="Rudolf Uhlmann" userId="83027f89971c7077" providerId="LiveId" clId="{D5EA207C-A57E-4E08-A008-01EB942252AC}" dt="2022-10-14T12:17:24.091" v="11875" actId="1076"/>
          <ac:picMkLst>
            <pc:docMk/>
            <pc:sldMk cId="1238611844" sldId="260"/>
            <ac:picMk id="9" creationId="{E0D55A7C-18E0-7050-BC67-13D3E06A8E42}"/>
          </ac:picMkLst>
        </pc:picChg>
      </pc:sldChg>
      <pc:sldChg chg="addSp delSp modSp mod">
        <pc:chgData name="Rudolf Uhlmann" userId="83027f89971c7077" providerId="LiveId" clId="{D5EA207C-A57E-4E08-A008-01EB942252AC}" dt="2022-10-15T11:44:36.424" v="12559" actId="1076"/>
        <pc:sldMkLst>
          <pc:docMk/>
          <pc:sldMk cId="1432064177" sldId="261"/>
        </pc:sldMkLst>
        <pc:spChg chg="add del">
          <ac:chgData name="Rudolf Uhlmann" userId="83027f89971c7077" providerId="LiveId" clId="{D5EA207C-A57E-4E08-A008-01EB942252AC}" dt="2022-10-15T06:47:47.187" v="12475" actId="478"/>
          <ac:spMkLst>
            <pc:docMk/>
            <pc:sldMk cId="1432064177" sldId="261"/>
            <ac:spMk id="2" creationId="{0C4468CB-EAB7-A9AA-7651-3698B5FFBC5F}"/>
          </ac:spMkLst>
        </pc:spChg>
        <pc:spChg chg="mod">
          <ac:chgData name="Rudolf Uhlmann" userId="83027f89971c7077" providerId="LiveId" clId="{D5EA207C-A57E-4E08-A008-01EB942252AC}" dt="2022-10-15T11:43:57.754" v="12553" actId="1076"/>
          <ac:spMkLst>
            <pc:docMk/>
            <pc:sldMk cId="1432064177" sldId="261"/>
            <ac:spMk id="7" creationId="{BDD462F3-CB29-09E2-F2B1-CEA35864738E}"/>
          </ac:spMkLst>
        </pc:spChg>
        <pc:spChg chg="mod">
          <ac:chgData name="Rudolf Uhlmann" userId="83027f89971c7077" providerId="LiveId" clId="{D5EA207C-A57E-4E08-A008-01EB942252AC}" dt="2022-10-15T11:43:55.134" v="12552" actId="1076"/>
          <ac:spMkLst>
            <pc:docMk/>
            <pc:sldMk cId="1432064177" sldId="261"/>
            <ac:spMk id="8" creationId="{FBBC9D1F-50C5-14E8-6E26-AAFD13321825}"/>
          </ac:spMkLst>
        </pc:spChg>
        <pc:spChg chg="mod">
          <ac:chgData name="Rudolf Uhlmann" userId="83027f89971c7077" providerId="LiveId" clId="{D5EA207C-A57E-4E08-A008-01EB942252AC}" dt="2022-10-15T11:43:55.134" v="12552" actId="1076"/>
          <ac:spMkLst>
            <pc:docMk/>
            <pc:sldMk cId="1432064177" sldId="261"/>
            <ac:spMk id="9" creationId="{DF5687CB-3420-4384-EBFB-99B0F78A7B77}"/>
          </ac:spMkLst>
        </pc:spChg>
        <pc:spChg chg="mod">
          <ac:chgData name="Rudolf Uhlmann" userId="83027f89971c7077" providerId="LiveId" clId="{D5EA207C-A57E-4E08-A008-01EB942252AC}" dt="2022-10-15T11:43:55.134" v="12552" actId="1076"/>
          <ac:spMkLst>
            <pc:docMk/>
            <pc:sldMk cId="1432064177" sldId="261"/>
            <ac:spMk id="10" creationId="{B4A7BD14-926D-251A-894D-E6D9C2EB98F9}"/>
          </ac:spMkLst>
        </pc:spChg>
        <pc:spChg chg="mod">
          <ac:chgData name="Rudolf Uhlmann" userId="83027f89971c7077" providerId="LiveId" clId="{D5EA207C-A57E-4E08-A008-01EB942252AC}" dt="2022-10-15T11:43:55.134" v="12552" actId="1076"/>
          <ac:spMkLst>
            <pc:docMk/>
            <pc:sldMk cId="1432064177" sldId="261"/>
            <ac:spMk id="11" creationId="{7BDA9359-DAA5-B1AD-87D9-D2CF410ACDA4}"/>
          </ac:spMkLst>
        </pc:spChg>
        <pc:spChg chg="mod">
          <ac:chgData name="Rudolf Uhlmann" userId="83027f89971c7077" providerId="LiveId" clId="{D5EA207C-A57E-4E08-A008-01EB942252AC}" dt="2022-10-15T11:43:55.134" v="12552" actId="1076"/>
          <ac:spMkLst>
            <pc:docMk/>
            <pc:sldMk cId="1432064177" sldId="261"/>
            <ac:spMk id="12" creationId="{AEF0258D-87F6-11E4-FA4A-4FFC323C4728}"/>
          </ac:spMkLst>
        </pc:spChg>
        <pc:spChg chg="mod">
          <ac:chgData name="Rudolf Uhlmann" userId="83027f89971c7077" providerId="LiveId" clId="{D5EA207C-A57E-4E08-A008-01EB942252AC}" dt="2022-10-15T11:43:55.134" v="12552" actId="1076"/>
          <ac:spMkLst>
            <pc:docMk/>
            <pc:sldMk cId="1432064177" sldId="261"/>
            <ac:spMk id="13" creationId="{C22378C3-B2BD-0498-5120-2EF783E573CD}"/>
          </ac:spMkLst>
        </pc:spChg>
        <pc:spChg chg="mod">
          <ac:chgData name="Rudolf Uhlmann" userId="83027f89971c7077" providerId="LiveId" clId="{D5EA207C-A57E-4E08-A008-01EB942252AC}" dt="2022-10-15T11:43:55.134" v="12552" actId="1076"/>
          <ac:spMkLst>
            <pc:docMk/>
            <pc:sldMk cId="1432064177" sldId="261"/>
            <ac:spMk id="14" creationId="{78EC7E4B-41A4-D3BD-322A-73F1D31E9E8E}"/>
          </ac:spMkLst>
        </pc:spChg>
        <pc:spChg chg="mod topLvl">
          <ac:chgData name="Rudolf Uhlmann" userId="83027f89971c7077" providerId="LiveId" clId="{D5EA207C-A57E-4E08-A008-01EB942252AC}" dt="2022-10-15T11:44:31.723" v="12558" actId="165"/>
          <ac:spMkLst>
            <pc:docMk/>
            <pc:sldMk cId="1432064177" sldId="261"/>
            <ac:spMk id="15" creationId="{06109D66-8F61-ED4E-608E-7AFE0F084CA5}"/>
          </ac:spMkLst>
        </pc:spChg>
        <pc:spChg chg="mod topLvl">
          <ac:chgData name="Rudolf Uhlmann" userId="83027f89971c7077" providerId="LiveId" clId="{D5EA207C-A57E-4E08-A008-01EB942252AC}" dt="2022-10-15T11:44:31.723" v="12558" actId="165"/>
          <ac:spMkLst>
            <pc:docMk/>
            <pc:sldMk cId="1432064177" sldId="261"/>
            <ac:spMk id="16" creationId="{F99793A9-F935-A118-0937-7F3D6425F249}"/>
          </ac:spMkLst>
        </pc:spChg>
        <pc:spChg chg="mod topLvl">
          <ac:chgData name="Rudolf Uhlmann" userId="83027f89971c7077" providerId="LiveId" clId="{D5EA207C-A57E-4E08-A008-01EB942252AC}" dt="2022-10-15T11:44:31.723" v="12558" actId="165"/>
          <ac:spMkLst>
            <pc:docMk/>
            <pc:sldMk cId="1432064177" sldId="261"/>
            <ac:spMk id="19" creationId="{1054C379-2BBA-1AED-9601-9C27CD73E74D}"/>
          </ac:spMkLst>
        </pc:spChg>
        <pc:spChg chg="mod topLvl">
          <ac:chgData name="Rudolf Uhlmann" userId="83027f89971c7077" providerId="LiveId" clId="{D5EA207C-A57E-4E08-A008-01EB942252AC}" dt="2022-10-15T11:44:31.723" v="12558" actId="165"/>
          <ac:spMkLst>
            <pc:docMk/>
            <pc:sldMk cId="1432064177" sldId="261"/>
            <ac:spMk id="20" creationId="{A4DC3136-5EA7-3995-DF00-F912F1A49A6D}"/>
          </ac:spMkLst>
        </pc:spChg>
        <pc:spChg chg="mod topLvl">
          <ac:chgData name="Rudolf Uhlmann" userId="83027f89971c7077" providerId="LiveId" clId="{D5EA207C-A57E-4E08-A008-01EB942252AC}" dt="2022-10-15T11:44:36.424" v="12559" actId="1076"/>
          <ac:spMkLst>
            <pc:docMk/>
            <pc:sldMk cId="1432064177" sldId="261"/>
            <ac:spMk id="21" creationId="{0978ED11-9018-9E66-CEB2-7757E143ABA4}"/>
          </ac:spMkLst>
        </pc:spChg>
        <pc:spChg chg="mod">
          <ac:chgData name="Rudolf Uhlmann" userId="83027f89971c7077" providerId="LiveId" clId="{D5EA207C-A57E-4E08-A008-01EB942252AC}" dt="2022-10-15T11:44:02.654" v="12554"/>
          <ac:spMkLst>
            <pc:docMk/>
            <pc:sldMk cId="1432064177" sldId="261"/>
            <ac:spMk id="22" creationId="{850795ED-910E-22B5-0154-0A035081924B}"/>
          </ac:spMkLst>
        </pc:spChg>
        <pc:spChg chg="mod">
          <ac:chgData name="Rudolf Uhlmann" userId="83027f89971c7077" providerId="LiveId" clId="{D5EA207C-A57E-4E08-A008-01EB942252AC}" dt="2022-10-15T11:44:02.654" v="12554"/>
          <ac:spMkLst>
            <pc:docMk/>
            <pc:sldMk cId="1432064177" sldId="261"/>
            <ac:spMk id="25" creationId="{91596524-33C6-E040-F4D8-5DDA86363A97}"/>
          </ac:spMkLst>
        </pc:spChg>
        <pc:spChg chg="add mod">
          <ac:chgData name="Rudolf Uhlmann" userId="83027f89971c7077" providerId="LiveId" clId="{D5EA207C-A57E-4E08-A008-01EB942252AC}" dt="2022-10-15T06:53:04.374" v="12530" actId="164"/>
          <ac:spMkLst>
            <pc:docMk/>
            <pc:sldMk cId="1432064177" sldId="261"/>
            <ac:spMk id="27" creationId="{296857BA-5EB4-C9BD-8EB1-FB3C45EB3D61}"/>
          </ac:spMkLst>
        </pc:spChg>
        <pc:spChg chg="mod">
          <ac:chgData name="Rudolf Uhlmann" userId="83027f89971c7077" providerId="LiveId" clId="{D5EA207C-A57E-4E08-A008-01EB942252AC}" dt="2022-10-15T11:44:02.654" v="12554"/>
          <ac:spMkLst>
            <pc:docMk/>
            <pc:sldMk cId="1432064177" sldId="261"/>
            <ac:spMk id="29" creationId="{0C86A363-A1AB-8FD6-472A-4E95EA0C1C7A}"/>
          </ac:spMkLst>
        </pc:spChg>
        <pc:spChg chg="mod">
          <ac:chgData name="Rudolf Uhlmann" userId="83027f89971c7077" providerId="LiveId" clId="{D5EA207C-A57E-4E08-A008-01EB942252AC}" dt="2022-10-15T11:44:02.654" v="12554"/>
          <ac:spMkLst>
            <pc:docMk/>
            <pc:sldMk cId="1432064177" sldId="261"/>
            <ac:spMk id="30" creationId="{D1B0E7C1-E5D0-4F78-F663-D634470B601F}"/>
          </ac:spMkLst>
        </pc:spChg>
        <pc:spChg chg="mod">
          <ac:chgData name="Rudolf Uhlmann" userId="83027f89971c7077" providerId="LiveId" clId="{D5EA207C-A57E-4E08-A008-01EB942252AC}" dt="2022-10-15T11:44:02.654" v="12554"/>
          <ac:spMkLst>
            <pc:docMk/>
            <pc:sldMk cId="1432064177" sldId="261"/>
            <ac:spMk id="31" creationId="{EC62F853-2882-9A66-2C2D-4DBD28565DBB}"/>
          </ac:spMkLst>
        </pc:spChg>
        <pc:spChg chg="mod">
          <ac:chgData name="Rudolf Uhlmann" userId="83027f89971c7077" providerId="LiveId" clId="{D5EA207C-A57E-4E08-A008-01EB942252AC}" dt="2022-10-15T11:44:02.654" v="12554"/>
          <ac:spMkLst>
            <pc:docMk/>
            <pc:sldMk cId="1432064177" sldId="261"/>
            <ac:spMk id="32" creationId="{8C382CC3-32E7-26C5-6F70-B4E66C7C326F}"/>
          </ac:spMkLst>
        </pc:spChg>
        <pc:spChg chg="mod">
          <ac:chgData name="Rudolf Uhlmann" userId="83027f89971c7077" providerId="LiveId" clId="{D5EA207C-A57E-4E08-A008-01EB942252AC}" dt="2022-10-15T11:44:02.654" v="12554"/>
          <ac:spMkLst>
            <pc:docMk/>
            <pc:sldMk cId="1432064177" sldId="261"/>
            <ac:spMk id="33" creationId="{97793FBF-85B5-CF93-F3A2-2CE01D76BA39}"/>
          </ac:spMkLst>
        </pc:spChg>
        <pc:spChg chg="mod">
          <ac:chgData name="Rudolf Uhlmann" userId="83027f89971c7077" providerId="LiveId" clId="{D5EA207C-A57E-4E08-A008-01EB942252AC}" dt="2022-10-15T11:44:02.654" v="12554"/>
          <ac:spMkLst>
            <pc:docMk/>
            <pc:sldMk cId="1432064177" sldId="261"/>
            <ac:spMk id="34" creationId="{FD42A4B1-B49E-6D5E-4B0D-AE58DF3B29E5}"/>
          </ac:spMkLst>
        </pc:spChg>
        <pc:grpChg chg="add del mod">
          <ac:chgData name="Rudolf Uhlmann" userId="83027f89971c7077" providerId="LiveId" clId="{D5EA207C-A57E-4E08-A008-01EB942252AC}" dt="2022-10-15T11:44:31.723" v="12558" actId="165"/>
          <ac:grpSpMkLst>
            <pc:docMk/>
            <pc:sldMk cId="1432064177" sldId="261"/>
            <ac:grpSpMk id="2" creationId="{D073ADC3-AAEA-7E90-F589-151CFDDAD71B}"/>
          </ac:grpSpMkLst>
        </pc:grpChg>
        <pc:grpChg chg="add mod">
          <ac:chgData name="Rudolf Uhlmann" userId="83027f89971c7077" providerId="LiveId" clId="{D5EA207C-A57E-4E08-A008-01EB942252AC}" dt="2022-10-15T11:44:19.764" v="12557" actId="1076"/>
          <ac:grpSpMkLst>
            <pc:docMk/>
            <pc:sldMk cId="1432064177" sldId="261"/>
            <ac:grpSpMk id="4" creationId="{1D1CF989-070F-FBF8-5B70-898C405732B1}"/>
          </ac:grpSpMkLst>
        </pc:grpChg>
        <pc:grpChg chg="add mod">
          <ac:chgData name="Rudolf Uhlmann" userId="83027f89971c7077" providerId="LiveId" clId="{D5EA207C-A57E-4E08-A008-01EB942252AC}" dt="2022-10-15T11:43:55.134" v="12552" actId="1076"/>
          <ac:grpSpMkLst>
            <pc:docMk/>
            <pc:sldMk cId="1432064177" sldId="261"/>
            <ac:grpSpMk id="28" creationId="{0F67FFA5-DB16-C0AB-DD42-869DE8333805}"/>
          </ac:grpSpMkLst>
        </pc:grpChg>
        <pc:picChg chg="mod">
          <ac:chgData name="Rudolf Uhlmann" userId="83027f89971c7077" providerId="LiveId" clId="{D5EA207C-A57E-4E08-A008-01EB942252AC}" dt="2022-10-15T11:43:55.134" v="12552" actId="1076"/>
          <ac:picMkLst>
            <pc:docMk/>
            <pc:sldMk cId="1432064177" sldId="261"/>
            <ac:picMk id="3" creationId="{D7DCBB21-63CD-3134-5D46-B79915F53B6D}"/>
          </ac:picMkLst>
        </pc:picChg>
        <pc:picChg chg="mod topLvl">
          <ac:chgData name="Rudolf Uhlmann" userId="83027f89971c7077" providerId="LiveId" clId="{D5EA207C-A57E-4E08-A008-01EB942252AC}" dt="2022-10-15T11:44:31.723" v="12558" actId="165"/>
          <ac:picMkLst>
            <pc:docMk/>
            <pc:sldMk cId="1432064177" sldId="261"/>
            <ac:picMk id="5" creationId="{6DFAE7CF-8762-3CD0-2D1A-6D3F972FC2BE}"/>
          </ac:picMkLst>
        </pc:picChg>
        <pc:picChg chg="mod">
          <ac:chgData name="Rudolf Uhlmann" userId="83027f89971c7077" providerId="LiveId" clId="{D5EA207C-A57E-4E08-A008-01EB942252AC}" dt="2022-10-15T11:44:02.654" v="12554"/>
          <ac:picMkLst>
            <pc:docMk/>
            <pc:sldMk cId="1432064177" sldId="261"/>
            <ac:picMk id="17" creationId="{DA68DBEF-E403-8EAE-8DC2-FF311190817F}"/>
          </ac:picMkLst>
        </pc:picChg>
        <pc:cxnChg chg="add mod">
          <ac:chgData name="Rudolf Uhlmann" userId="83027f89971c7077" providerId="LiveId" clId="{D5EA207C-A57E-4E08-A008-01EB942252AC}" dt="2022-10-15T06:53:04.374" v="12530" actId="164"/>
          <ac:cxnSpMkLst>
            <pc:docMk/>
            <pc:sldMk cId="1432064177" sldId="261"/>
            <ac:cxnSpMk id="6" creationId="{71CCA8AB-CED5-DADA-C73E-B9E3B9AE9408}"/>
          </ac:cxnSpMkLst>
        </pc:cxnChg>
        <pc:cxnChg chg="add mod">
          <ac:chgData name="Rudolf Uhlmann" userId="83027f89971c7077" providerId="LiveId" clId="{D5EA207C-A57E-4E08-A008-01EB942252AC}" dt="2022-10-15T06:53:04.374" v="12530" actId="164"/>
          <ac:cxnSpMkLst>
            <pc:docMk/>
            <pc:sldMk cId="1432064177" sldId="261"/>
            <ac:cxnSpMk id="18" creationId="{6B873D1B-4961-D38E-6B89-2A32D2E584ED}"/>
          </ac:cxnSpMkLst>
        </pc:cxnChg>
        <pc:cxnChg chg="add mod">
          <ac:chgData name="Rudolf Uhlmann" userId="83027f89971c7077" providerId="LiveId" clId="{D5EA207C-A57E-4E08-A008-01EB942252AC}" dt="2022-10-15T06:53:04.374" v="12530" actId="164"/>
          <ac:cxnSpMkLst>
            <pc:docMk/>
            <pc:sldMk cId="1432064177" sldId="261"/>
            <ac:cxnSpMk id="23" creationId="{91F6E596-96A8-FEB3-7A77-B45F0B0B9F0C}"/>
          </ac:cxnSpMkLst>
        </pc:cxnChg>
        <pc:cxnChg chg="mod topLvl">
          <ac:chgData name="Rudolf Uhlmann" userId="83027f89971c7077" providerId="LiveId" clId="{D5EA207C-A57E-4E08-A008-01EB942252AC}" dt="2022-10-15T11:44:31.723" v="12558" actId="165"/>
          <ac:cxnSpMkLst>
            <pc:docMk/>
            <pc:sldMk cId="1432064177" sldId="261"/>
            <ac:cxnSpMk id="24" creationId="{F32C4B70-BC5E-7CC3-A521-840FCA9564F8}"/>
          </ac:cxnSpMkLst>
        </pc:cxnChg>
        <pc:cxnChg chg="add mod">
          <ac:chgData name="Rudolf Uhlmann" userId="83027f89971c7077" providerId="LiveId" clId="{D5EA207C-A57E-4E08-A008-01EB942252AC}" dt="2022-10-15T06:53:04.374" v="12530" actId="164"/>
          <ac:cxnSpMkLst>
            <pc:docMk/>
            <pc:sldMk cId="1432064177" sldId="261"/>
            <ac:cxnSpMk id="26" creationId="{ABFB99AB-A96E-2A50-A816-C8EEFA8F6134}"/>
          </ac:cxnSpMkLst>
        </pc:cxnChg>
      </pc:sldChg>
      <pc:sldChg chg="addSp delSp modSp new del mod">
        <pc:chgData name="Rudolf Uhlmann" userId="83027f89971c7077" providerId="LiveId" clId="{D5EA207C-A57E-4E08-A008-01EB942252AC}" dt="2022-10-13T11:48:57.283" v="11333" actId="47"/>
        <pc:sldMkLst>
          <pc:docMk/>
          <pc:sldMk cId="2846184608" sldId="268"/>
        </pc:sldMkLst>
        <pc:picChg chg="add del mod">
          <ac:chgData name="Rudolf Uhlmann" userId="83027f89971c7077" providerId="LiveId" clId="{D5EA207C-A57E-4E08-A008-01EB942252AC}" dt="2022-09-24T11:25:05.576" v="6" actId="478"/>
          <ac:picMkLst>
            <pc:docMk/>
            <pc:sldMk cId="2846184608" sldId="268"/>
            <ac:picMk id="3" creationId="{CED26EFA-EDCB-0223-C73E-95BE79CCE034}"/>
          </ac:picMkLst>
        </pc:picChg>
        <pc:picChg chg="add del">
          <ac:chgData name="Rudolf Uhlmann" userId="83027f89971c7077" providerId="LiveId" clId="{D5EA207C-A57E-4E08-A008-01EB942252AC}" dt="2022-09-24T09:59:21.189" v="5" actId="478"/>
          <ac:picMkLst>
            <pc:docMk/>
            <pc:sldMk cId="2846184608" sldId="268"/>
            <ac:picMk id="5" creationId="{707FFF8F-C479-4B12-B79B-981D4400423B}"/>
          </ac:picMkLst>
        </pc:picChg>
        <pc:picChg chg="add del">
          <ac:chgData name="Rudolf Uhlmann" userId="83027f89971c7077" providerId="LiveId" clId="{D5EA207C-A57E-4E08-A008-01EB942252AC}" dt="2022-09-24T11:25:12.748" v="8" actId="478"/>
          <ac:picMkLst>
            <pc:docMk/>
            <pc:sldMk cId="2846184608" sldId="268"/>
            <ac:picMk id="7" creationId="{AC156874-BEC0-72B7-52F0-FCC61731230C}"/>
          </ac:picMkLst>
        </pc:picChg>
        <pc:picChg chg="add mod">
          <ac:chgData name="Rudolf Uhlmann" userId="83027f89971c7077" providerId="LiveId" clId="{D5EA207C-A57E-4E08-A008-01EB942252AC}" dt="2022-09-24T11:25:26.169" v="10" actId="1076"/>
          <ac:picMkLst>
            <pc:docMk/>
            <pc:sldMk cId="2846184608" sldId="268"/>
            <ac:picMk id="9" creationId="{55FC7400-8015-3E5D-4222-F48955EAA743}"/>
          </ac:picMkLst>
        </pc:picChg>
        <pc:picChg chg="add mod">
          <ac:chgData name="Rudolf Uhlmann" userId="83027f89971c7077" providerId="LiveId" clId="{D5EA207C-A57E-4E08-A008-01EB942252AC}" dt="2022-09-24T11:26:36.394" v="13" actId="1076"/>
          <ac:picMkLst>
            <pc:docMk/>
            <pc:sldMk cId="2846184608" sldId="268"/>
            <ac:picMk id="11" creationId="{FB5F806B-F7AE-75CA-D885-74C8442FBB01}"/>
          </ac:picMkLst>
        </pc:picChg>
      </pc:sldChg>
      <pc:sldChg chg="addSp modSp new del mod">
        <pc:chgData name="Rudolf Uhlmann" userId="83027f89971c7077" providerId="LiveId" clId="{D5EA207C-A57E-4E08-A008-01EB942252AC}" dt="2022-10-13T11:48:57.283" v="11333" actId="47"/>
        <pc:sldMkLst>
          <pc:docMk/>
          <pc:sldMk cId="1350406151" sldId="269"/>
        </pc:sldMkLst>
        <pc:picChg chg="add mod">
          <ac:chgData name="Rudolf Uhlmann" userId="83027f89971c7077" providerId="LiveId" clId="{D5EA207C-A57E-4E08-A008-01EB942252AC}" dt="2022-09-24T11:27:53.434" v="16" actId="1076"/>
          <ac:picMkLst>
            <pc:docMk/>
            <pc:sldMk cId="1350406151" sldId="269"/>
            <ac:picMk id="3" creationId="{257FA474-6F25-E61D-4324-F29DA18410DF}"/>
          </ac:picMkLst>
        </pc:picChg>
        <pc:picChg chg="add mod">
          <ac:chgData name="Rudolf Uhlmann" userId="83027f89971c7077" providerId="LiveId" clId="{D5EA207C-A57E-4E08-A008-01EB942252AC}" dt="2022-09-24T11:29:03.223" v="18" actId="1076"/>
          <ac:picMkLst>
            <pc:docMk/>
            <pc:sldMk cId="1350406151" sldId="269"/>
            <ac:picMk id="5" creationId="{390B74DF-151C-2ADC-FA83-A91F88AD8377}"/>
          </ac:picMkLst>
        </pc:picChg>
      </pc:sldChg>
      <pc:sldChg chg="addSp delSp modSp new del mod">
        <pc:chgData name="Rudolf Uhlmann" userId="83027f89971c7077" providerId="LiveId" clId="{D5EA207C-A57E-4E08-A008-01EB942252AC}" dt="2022-10-13T11:48:57.283" v="11333" actId="47"/>
        <pc:sldMkLst>
          <pc:docMk/>
          <pc:sldMk cId="3542158495" sldId="270"/>
        </pc:sldMkLst>
        <pc:spChg chg="add del">
          <ac:chgData name="Rudolf Uhlmann" userId="83027f89971c7077" providerId="LiveId" clId="{D5EA207C-A57E-4E08-A008-01EB942252AC}" dt="2022-09-24T11:38:58.067" v="24" actId="11529"/>
          <ac:spMkLst>
            <pc:docMk/>
            <pc:sldMk cId="3542158495" sldId="270"/>
            <ac:spMk id="4" creationId="{34E829D6-899B-A363-4483-63DE94516E6D}"/>
          </ac:spMkLst>
        </pc:spChg>
        <pc:spChg chg="add del">
          <ac:chgData name="Rudolf Uhlmann" userId="83027f89971c7077" providerId="LiveId" clId="{D5EA207C-A57E-4E08-A008-01EB942252AC}" dt="2022-09-24T11:59:26.796" v="34" actId="11529"/>
          <ac:spMkLst>
            <pc:docMk/>
            <pc:sldMk cId="3542158495" sldId="270"/>
            <ac:spMk id="9" creationId="{88C07E34-E62E-0A07-0DC4-B3701E949F24}"/>
          </ac:spMkLst>
        </pc:spChg>
        <pc:spChg chg="add mod ord">
          <ac:chgData name="Rudolf Uhlmann" userId="83027f89971c7077" providerId="LiveId" clId="{D5EA207C-A57E-4E08-A008-01EB942252AC}" dt="2022-09-24T12:05:30.097" v="46" actId="692"/>
          <ac:spMkLst>
            <pc:docMk/>
            <pc:sldMk cId="3542158495" sldId="270"/>
            <ac:spMk id="12" creationId="{FB5C6F64-15F7-2690-9A92-51348AF41F11}"/>
          </ac:spMkLst>
        </pc:spChg>
        <pc:spChg chg="add mod">
          <ac:chgData name="Rudolf Uhlmann" userId="83027f89971c7077" providerId="LiveId" clId="{D5EA207C-A57E-4E08-A008-01EB942252AC}" dt="2022-09-24T12:09:02.216" v="67" actId="207"/>
          <ac:spMkLst>
            <pc:docMk/>
            <pc:sldMk cId="3542158495" sldId="270"/>
            <ac:spMk id="13" creationId="{28405DAE-68C8-4D03-58F3-42248DEC3A21}"/>
          </ac:spMkLst>
        </pc:spChg>
        <pc:picChg chg="add del mod">
          <ac:chgData name="Rudolf Uhlmann" userId="83027f89971c7077" providerId="LiveId" clId="{D5EA207C-A57E-4E08-A008-01EB942252AC}" dt="2022-09-24T11:39:02.176" v="26" actId="478"/>
          <ac:picMkLst>
            <pc:docMk/>
            <pc:sldMk cId="3542158495" sldId="270"/>
            <ac:picMk id="2" creationId="{835AB5A6-1E0B-6960-A166-0D5DAB45E242}"/>
          </ac:picMkLst>
        </pc:picChg>
        <pc:picChg chg="add del mod">
          <ac:chgData name="Rudolf Uhlmann" userId="83027f89971c7077" providerId="LiveId" clId="{D5EA207C-A57E-4E08-A008-01EB942252AC}" dt="2022-09-24T11:39:00.957" v="25" actId="478"/>
          <ac:picMkLst>
            <pc:docMk/>
            <pc:sldMk cId="3542158495" sldId="270"/>
            <ac:picMk id="3" creationId="{AF73489C-6E75-DC38-B0B2-5664B5648606}"/>
          </ac:picMkLst>
        </pc:picChg>
        <pc:picChg chg="add del mod">
          <ac:chgData name="Rudolf Uhlmann" userId="83027f89971c7077" providerId="LiveId" clId="{D5EA207C-A57E-4E08-A008-01EB942252AC}" dt="2022-09-24T11:49:40.915" v="30" actId="478"/>
          <ac:picMkLst>
            <pc:docMk/>
            <pc:sldMk cId="3542158495" sldId="270"/>
            <ac:picMk id="6" creationId="{ABF83C40-BCED-E848-B84D-F86AA7FBBD29}"/>
          </ac:picMkLst>
        </pc:picChg>
        <pc:picChg chg="add del mod">
          <ac:chgData name="Rudolf Uhlmann" userId="83027f89971c7077" providerId="LiveId" clId="{D5EA207C-A57E-4E08-A008-01EB942252AC}" dt="2022-09-24T11:59:28.061" v="36" actId="22"/>
          <ac:picMkLst>
            <pc:docMk/>
            <pc:sldMk cId="3542158495" sldId="270"/>
            <ac:picMk id="8" creationId="{44266A35-93C8-DF10-AEEF-D6E54CCE0ECC}"/>
          </ac:picMkLst>
        </pc:picChg>
        <pc:picChg chg="add mod ord">
          <ac:chgData name="Rudolf Uhlmann" userId="83027f89971c7077" providerId="LiveId" clId="{D5EA207C-A57E-4E08-A008-01EB942252AC}" dt="2022-09-24T12:06:07.533" v="65" actId="1038"/>
          <ac:picMkLst>
            <pc:docMk/>
            <pc:sldMk cId="3542158495" sldId="270"/>
            <ac:picMk id="11" creationId="{2085398C-C8F8-471B-EE30-966DC203BFDA}"/>
          </ac:picMkLst>
        </pc:picChg>
      </pc:sldChg>
      <pc:sldChg chg="addSp delSp modSp add del mod">
        <pc:chgData name="Rudolf Uhlmann" userId="83027f89971c7077" providerId="LiveId" clId="{D5EA207C-A57E-4E08-A008-01EB942252AC}" dt="2022-10-13T11:48:57.283" v="11333" actId="47"/>
        <pc:sldMkLst>
          <pc:docMk/>
          <pc:sldMk cId="1727923032" sldId="271"/>
        </pc:sldMkLst>
        <pc:spChg chg="add mod">
          <ac:chgData name="Rudolf Uhlmann" userId="83027f89971c7077" providerId="LiveId" clId="{D5EA207C-A57E-4E08-A008-01EB942252AC}" dt="2022-09-24T12:09:50.355" v="77" actId="1038"/>
          <ac:spMkLst>
            <pc:docMk/>
            <pc:sldMk cId="1727923032" sldId="271"/>
            <ac:spMk id="2" creationId="{BFED3A4F-03D6-695F-BE18-43180420CDB6}"/>
          </ac:spMkLst>
        </pc:spChg>
        <pc:spChg chg="add del mod">
          <ac:chgData name="Rudolf Uhlmann" userId="83027f89971c7077" providerId="LiveId" clId="{D5EA207C-A57E-4E08-A008-01EB942252AC}" dt="2022-09-24T12:13:36.567" v="98" actId="478"/>
          <ac:spMkLst>
            <pc:docMk/>
            <pc:sldMk cId="1727923032" sldId="271"/>
            <ac:spMk id="4" creationId="{68059834-B14F-98AC-9C2F-CA2C1343D19D}"/>
          </ac:spMkLst>
        </pc:spChg>
        <pc:spChg chg="add mod">
          <ac:chgData name="Rudolf Uhlmann" userId="83027f89971c7077" providerId="LiveId" clId="{D5EA207C-A57E-4E08-A008-01EB942252AC}" dt="2022-09-24T12:13:51.863" v="99" actId="207"/>
          <ac:spMkLst>
            <pc:docMk/>
            <pc:sldMk cId="1727923032" sldId="271"/>
            <ac:spMk id="5" creationId="{F518194B-A6CA-A60A-97F8-455ECF15CB4B}"/>
          </ac:spMkLst>
        </pc:spChg>
        <pc:spChg chg="add mod">
          <ac:chgData name="Rudolf Uhlmann" userId="83027f89971c7077" providerId="LiveId" clId="{D5EA207C-A57E-4E08-A008-01EB942252AC}" dt="2022-09-24T12:14:02.488" v="101" actId="1076"/>
          <ac:spMkLst>
            <pc:docMk/>
            <pc:sldMk cId="1727923032" sldId="271"/>
            <ac:spMk id="6" creationId="{0E88FCC0-0F99-38A2-C5BD-1C4E652901E3}"/>
          </ac:spMkLst>
        </pc:spChg>
        <pc:spChg chg="add mod">
          <ac:chgData name="Rudolf Uhlmann" userId="83027f89971c7077" providerId="LiveId" clId="{D5EA207C-A57E-4E08-A008-01EB942252AC}" dt="2022-09-24T12:14:10.550" v="103"/>
          <ac:spMkLst>
            <pc:docMk/>
            <pc:sldMk cId="1727923032" sldId="271"/>
            <ac:spMk id="7" creationId="{C97E0F5A-69D2-78A6-6C02-DC9DA0AA45BE}"/>
          </ac:spMkLst>
        </pc:spChg>
        <pc:spChg chg="add mod">
          <ac:chgData name="Rudolf Uhlmann" userId="83027f89971c7077" providerId="LiveId" clId="{D5EA207C-A57E-4E08-A008-01EB942252AC}" dt="2022-09-24T12:14:18.940" v="105" actId="1076"/>
          <ac:spMkLst>
            <pc:docMk/>
            <pc:sldMk cId="1727923032" sldId="271"/>
            <ac:spMk id="8" creationId="{7B34BB84-9666-9DCB-6640-DDA64CD45B1F}"/>
          </ac:spMkLst>
        </pc:spChg>
        <pc:spChg chg="add mod">
          <ac:chgData name="Rudolf Uhlmann" userId="83027f89971c7077" providerId="LiveId" clId="{D5EA207C-A57E-4E08-A008-01EB942252AC}" dt="2022-09-24T12:14:18.940" v="105" actId="1076"/>
          <ac:spMkLst>
            <pc:docMk/>
            <pc:sldMk cId="1727923032" sldId="271"/>
            <ac:spMk id="9" creationId="{D0B7B144-3BB7-9D17-9075-AD769D98C81D}"/>
          </ac:spMkLst>
        </pc:spChg>
        <pc:spChg chg="mod">
          <ac:chgData name="Rudolf Uhlmann" userId="83027f89971c7077" providerId="LiveId" clId="{D5EA207C-A57E-4E08-A008-01EB942252AC}" dt="2022-09-24T12:09:56.980" v="81" actId="1037"/>
          <ac:spMkLst>
            <pc:docMk/>
            <pc:sldMk cId="1727923032" sldId="271"/>
            <ac:spMk id="12" creationId="{FB5C6F64-15F7-2690-9A92-51348AF41F11}"/>
          </ac:spMkLst>
        </pc:spChg>
        <pc:spChg chg="mod">
          <ac:chgData name="Rudolf Uhlmann" userId="83027f89971c7077" providerId="LiveId" clId="{D5EA207C-A57E-4E08-A008-01EB942252AC}" dt="2022-09-24T12:09:56.980" v="81" actId="1037"/>
          <ac:spMkLst>
            <pc:docMk/>
            <pc:sldMk cId="1727923032" sldId="271"/>
            <ac:spMk id="13" creationId="{28405DAE-68C8-4D03-58F3-42248DEC3A21}"/>
          </ac:spMkLst>
        </pc:spChg>
        <pc:picChg chg="add mod">
          <ac:chgData name="Rudolf Uhlmann" userId="83027f89971c7077" providerId="LiveId" clId="{D5EA207C-A57E-4E08-A008-01EB942252AC}" dt="2022-09-24T12:09:50.355" v="77" actId="1038"/>
          <ac:picMkLst>
            <pc:docMk/>
            <pc:sldMk cId="1727923032" sldId="271"/>
            <ac:picMk id="3" creationId="{D7C291D5-52FA-23BE-C0E7-9BCEF3D4B4B6}"/>
          </ac:picMkLst>
        </pc:picChg>
        <pc:picChg chg="mod">
          <ac:chgData name="Rudolf Uhlmann" userId="83027f89971c7077" providerId="LiveId" clId="{D5EA207C-A57E-4E08-A008-01EB942252AC}" dt="2022-09-24T12:09:56.980" v="81" actId="1037"/>
          <ac:picMkLst>
            <pc:docMk/>
            <pc:sldMk cId="1727923032" sldId="271"/>
            <ac:picMk id="11" creationId="{2085398C-C8F8-471B-EE30-966DC203BFDA}"/>
          </ac:picMkLst>
        </pc:picChg>
      </pc:sldChg>
      <pc:sldChg chg="addSp delSp modSp new del mod">
        <pc:chgData name="Rudolf Uhlmann" userId="83027f89971c7077" providerId="LiveId" clId="{D5EA207C-A57E-4E08-A008-01EB942252AC}" dt="2022-10-13T11:48:57.283" v="11333" actId="47"/>
        <pc:sldMkLst>
          <pc:docMk/>
          <pc:sldMk cId="3356021139" sldId="272"/>
        </pc:sldMkLst>
        <pc:spChg chg="add mod">
          <ac:chgData name="Rudolf Uhlmann" userId="83027f89971c7077" providerId="LiveId" clId="{D5EA207C-A57E-4E08-A008-01EB942252AC}" dt="2022-09-24T12:20:14.383" v="245" actId="1076"/>
          <ac:spMkLst>
            <pc:docMk/>
            <pc:sldMk cId="3356021139" sldId="272"/>
            <ac:spMk id="2" creationId="{1C9DDF7E-345F-CB89-CE49-70B882327EB6}"/>
          </ac:spMkLst>
        </pc:spChg>
        <pc:spChg chg="add del mod">
          <ac:chgData name="Rudolf Uhlmann" userId="83027f89971c7077" providerId="LiveId" clId="{D5EA207C-A57E-4E08-A008-01EB942252AC}" dt="2022-09-24T12:15:47.516" v="204" actId="478"/>
          <ac:spMkLst>
            <pc:docMk/>
            <pc:sldMk cId="3356021139" sldId="272"/>
            <ac:spMk id="4" creationId="{66EAEAE2-E1F9-097E-3A14-6037F558CD2D}"/>
          </ac:spMkLst>
        </pc:spChg>
        <pc:spChg chg="add del mod">
          <ac:chgData name="Rudolf Uhlmann" userId="83027f89971c7077" providerId="LiveId" clId="{D5EA207C-A57E-4E08-A008-01EB942252AC}" dt="2022-09-24T12:14:59.689" v="108" actId="478"/>
          <ac:spMkLst>
            <pc:docMk/>
            <pc:sldMk cId="3356021139" sldId="272"/>
            <ac:spMk id="5" creationId="{CA32CF94-8652-945A-A6BC-5B0B49755D69}"/>
          </ac:spMkLst>
        </pc:spChg>
        <pc:spChg chg="add del mod">
          <ac:chgData name="Rudolf Uhlmann" userId="83027f89971c7077" providerId="LiveId" clId="{D5EA207C-A57E-4E08-A008-01EB942252AC}" dt="2022-09-24T12:15:01.361" v="110" actId="478"/>
          <ac:spMkLst>
            <pc:docMk/>
            <pc:sldMk cId="3356021139" sldId="272"/>
            <ac:spMk id="6" creationId="{52EE5ECF-5FD9-D0F4-9044-D9BD7F4B32B1}"/>
          </ac:spMkLst>
        </pc:spChg>
        <pc:spChg chg="add del mod">
          <ac:chgData name="Rudolf Uhlmann" userId="83027f89971c7077" providerId="LiveId" clId="{D5EA207C-A57E-4E08-A008-01EB942252AC}" dt="2022-09-24T12:15:00.611" v="109" actId="478"/>
          <ac:spMkLst>
            <pc:docMk/>
            <pc:sldMk cId="3356021139" sldId="272"/>
            <ac:spMk id="7" creationId="{7B8C2FE7-4E57-5A69-ABA3-D8001CDE835A}"/>
          </ac:spMkLst>
        </pc:spChg>
        <pc:spChg chg="add mod">
          <ac:chgData name="Rudolf Uhlmann" userId="83027f89971c7077" providerId="LiveId" clId="{D5EA207C-A57E-4E08-A008-01EB942252AC}" dt="2022-09-24T12:23:27.924" v="266" actId="1076"/>
          <ac:spMkLst>
            <pc:docMk/>
            <pc:sldMk cId="3356021139" sldId="272"/>
            <ac:spMk id="8" creationId="{718D91D5-A280-71EE-80F5-D30EEA31D1A3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9" creationId="{284AFE6A-F80F-F47F-7B61-5E50CFBF4BAA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10" creationId="{7A09EB03-3012-CDB6-9D20-477B54E75D43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11" creationId="{6F2BF33D-660C-C4F6-C717-BE453306EA6B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12" creationId="{F7080EDE-81B8-EEF7-4AA7-982AB9994D75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13" creationId="{12E4E0AA-4006-2323-C4FF-5E609951E45C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14" creationId="{231428DB-F7CD-967A-A200-BC3CDDC29922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15" creationId="{4EB82879-54EF-462B-EBCC-E1E80130B845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16" creationId="{C1C8A3B2-3A48-7806-14E5-A544283053F3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17" creationId="{1627BC64-C6BC-BC3B-A74D-6EC16D8EAB02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18" creationId="{2889B9DB-A939-BF09-6FE4-A622BE987D4E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19" creationId="{095AFE17-9D0A-3A54-AD67-C383E25A4EBB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20" creationId="{E7C9C7A6-2B1C-5386-208D-89684F1335AB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21" creationId="{44A9C54F-199F-F0A9-E0D1-C72403F9BB35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22" creationId="{65CA8D59-54D6-342C-EFBE-0777A1F1EFD2}"/>
          </ac:spMkLst>
        </pc:spChg>
        <pc:spChg chg="add del mod">
          <ac:chgData name="Rudolf Uhlmann" userId="83027f89971c7077" providerId="LiveId" clId="{D5EA207C-A57E-4E08-A008-01EB942252AC}" dt="2022-09-24T12:21:24.537" v="248" actId="478"/>
          <ac:spMkLst>
            <pc:docMk/>
            <pc:sldMk cId="3356021139" sldId="272"/>
            <ac:spMk id="23" creationId="{ED09605E-7C11-9E5D-952E-01EB7C83251C}"/>
          </ac:spMkLst>
        </pc:spChg>
        <pc:spChg chg="add del mod">
          <ac:chgData name="Rudolf Uhlmann" userId="83027f89971c7077" providerId="LiveId" clId="{D5EA207C-A57E-4E08-A008-01EB942252AC}" dt="2022-09-24T12:19:54.618" v="243" actId="478"/>
          <ac:spMkLst>
            <pc:docMk/>
            <pc:sldMk cId="3356021139" sldId="272"/>
            <ac:spMk id="24" creationId="{0C69DCCA-C8C7-48AC-DC54-63DABE1E19BE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25" creationId="{29009C4F-F3AE-3ED6-6CDE-C51DB9C95E1A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27" creationId="{98BD38F2-DA41-0131-95A0-19F0A21B2710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28" creationId="{5B180C7A-2C00-CC27-7EF0-60A517F5EC94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29" creationId="{D49EC705-C64D-23AD-DDB8-785B9E7237AC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30" creationId="{67C8F0BB-114E-E4EE-8C33-E87D8578619F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31" creationId="{BD557D9C-2412-688A-0317-D16444053EAE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32" creationId="{E968E28A-68DC-E336-892D-B814924A113D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33" creationId="{5569E5C9-10F8-D4D4-FCFC-3F4ADEBCCD98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34" creationId="{C8EF9F9B-5C27-3B36-4DF9-805191794C58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35" creationId="{97D97FA7-D51E-440E-15FB-E5C243346D75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36" creationId="{CE71F197-D38F-E13D-B6CA-0643BF53D21D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37" creationId="{26435209-88D1-4017-E9FF-5E253E152847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38" creationId="{7C444297-0D81-DEA0-FF6D-1B6CA663DD49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39" creationId="{294B3347-105A-B082-5557-7DFF9F06A544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40" creationId="{157FB61C-21EA-DD2C-C827-6C799F17B57A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41" creationId="{315B8286-9B53-5F51-FE68-20BA6818FB30}"/>
          </ac:spMkLst>
        </pc:spChg>
        <pc:spChg chg="add mod">
          <ac:chgData name="Rudolf Uhlmann" userId="83027f89971c7077" providerId="LiveId" clId="{D5EA207C-A57E-4E08-A008-01EB942252AC}" dt="2022-09-24T12:20:26.492" v="247" actId="1076"/>
          <ac:spMkLst>
            <pc:docMk/>
            <pc:sldMk cId="3356021139" sldId="272"/>
            <ac:spMk id="42" creationId="{301D7807-A0A0-0F0D-9598-3518981875C0}"/>
          </ac:spMkLst>
        </pc:spChg>
        <pc:spChg chg="add mod">
          <ac:chgData name="Rudolf Uhlmann" userId="83027f89971c7077" providerId="LiveId" clId="{D5EA207C-A57E-4E08-A008-01EB942252AC}" dt="2022-09-24T12:25:04.343" v="284" actId="1076"/>
          <ac:spMkLst>
            <pc:docMk/>
            <pc:sldMk cId="3356021139" sldId="272"/>
            <ac:spMk id="43" creationId="{AFB5DF38-085B-BDB9-5B06-5CE550F0AD96}"/>
          </ac:spMkLst>
        </pc:spChg>
        <pc:spChg chg="add mod">
          <ac:chgData name="Rudolf Uhlmann" userId="83027f89971c7077" providerId="LiveId" clId="{D5EA207C-A57E-4E08-A008-01EB942252AC}" dt="2022-09-24T12:25:04.343" v="284" actId="1076"/>
          <ac:spMkLst>
            <pc:docMk/>
            <pc:sldMk cId="3356021139" sldId="272"/>
            <ac:spMk id="44" creationId="{E82C81C5-0159-0EC8-197D-8E2E8534D397}"/>
          </ac:spMkLst>
        </pc:spChg>
        <pc:spChg chg="add mod">
          <ac:chgData name="Rudolf Uhlmann" userId="83027f89971c7077" providerId="LiveId" clId="{D5EA207C-A57E-4E08-A008-01EB942252AC}" dt="2022-09-24T12:25:04.343" v="284" actId="1076"/>
          <ac:spMkLst>
            <pc:docMk/>
            <pc:sldMk cId="3356021139" sldId="272"/>
            <ac:spMk id="45" creationId="{F464B559-8BE4-92EA-6A63-25F3BC4035AC}"/>
          </ac:spMkLst>
        </pc:spChg>
        <pc:spChg chg="add mod">
          <ac:chgData name="Rudolf Uhlmann" userId="83027f89971c7077" providerId="LiveId" clId="{D5EA207C-A57E-4E08-A008-01EB942252AC}" dt="2022-09-24T12:25:04.343" v="284" actId="1076"/>
          <ac:spMkLst>
            <pc:docMk/>
            <pc:sldMk cId="3356021139" sldId="272"/>
            <ac:spMk id="46" creationId="{CD040F03-588C-047F-BCEF-B3CB5B13FBE4}"/>
          </ac:spMkLst>
        </pc:spChg>
        <pc:spChg chg="add mod">
          <ac:chgData name="Rudolf Uhlmann" userId="83027f89971c7077" providerId="LiveId" clId="{D5EA207C-A57E-4E08-A008-01EB942252AC}" dt="2022-09-24T12:25:04.343" v="284" actId="1076"/>
          <ac:spMkLst>
            <pc:docMk/>
            <pc:sldMk cId="3356021139" sldId="272"/>
            <ac:spMk id="47" creationId="{4A6DD7C3-59E7-C407-A23B-4DC3BAAA3239}"/>
          </ac:spMkLst>
        </pc:spChg>
        <pc:spChg chg="add mod">
          <ac:chgData name="Rudolf Uhlmann" userId="83027f89971c7077" providerId="LiveId" clId="{D5EA207C-A57E-4E08-A008-01EB942252AC}" dt="2022-09-24T12:22:24.410" v="257" actId="1037"/>
          <ac:spMkLst>
            <pc:docMk/>
            <pc:sldMk cId="3356021139" sldId="272"/>
            <ac:spMk id="48" creationId="{64836470-5EAF-F4E7-3463-9B96B6EB289D}"/>
          </ac:spMkLst>
        </pc:spChg>
        <pc:spChg chg="add mod">
          <ac:chgData name="Rudolf Uhlmann" userId="83027f89971c7077" providerId="LiveId" clId="{D5EA207C-A57E-4E08-A008-01EB942252AC}" dt="2022-09-24T12:22:50.097" v="259" actId="14100"/>
          <ac:spMkLst>
            <pc:docMk/>
            <pc:sldMk cId="3356021139" sldId="272"/>
            <ac:spMk id="49" creationId="{28FE9735-3E5F-C149-9B79-63C070566F17}"/>
          </ac:spMkLst>
        </pc:spChg>
        <pc:spChg chg="add mod">
          <ac:chgData name="Rudolf Uhlmann" userId="83027f89971c7077" providerId="LiveId" clId="{D5EA207C-A57E-4E08-A008-01EB942252AC}" dt="2022-09-24T12:23:27.924" v="266" actId="1076"/>
          <ac:spMkLst>
            <pc:docMk/>
            <pc:sldMk cId="3356021139" sldId="272"/>
            <ac:spMk id="50" creationId="{F9DDE94A-A06E-9ACC-CF64-2C3D55B56D5A}"/>
          </ac:spMkLst>
        </pc:spChg>
        <pc:spChg chg="add mod">
          <ac:chgData name="Rudolf Uhlmann" userId="83027f89971c7077" providerId="LiveId" clId="{D5EA207C-A57E-4E08-A008-01EB942252AC}" dt="2022-09-24T12:23:27.924" v="266" actId="1076"/>
          <ac:spMkLst>
            <pc:docMk/>
            <pc:sldMk cId="3356021139" sldId="272"/>
            <ac:spMk id="51" creationId="{A718485D-6A91-9E87-54E1-5EDD13AAE7D6}"/>
          </ac:spMkLst>
        </pc:spChg>
        <pc:spChg chg="add mod">
          <ac:chgData name="Rudolf Uhlmann" userId="83027f89971c7077" providerId="LiveId" clId="{D5EA207C-A57E-4E08-A008-01EB942252AC}" dt="2022-09-24T12:23:27.924" v="266" actId="1076"/>
          <ac:spMkLst>
            <pc:docMk/>
            <pc:sldMk cId="3356021139" sldId="272"/>
            <ac:spMk id="52" creationId="{4E2B9748-2B48-1CA2-CFEA-73F7CB4383CF}"/>
          </ac:spMkLst>
        </pc:spChg>
        <pc:spChg chg="add mod">
          <ac:chgData name="Rudolf Uhlmann" userId="83027f89971c7077" providerId="LiveId" clId="{D5EA207C-A57E-4E08-A008-01EB942252AC}" dt="2022-09-24T12:23:27.924" v="266" actId="1076"/>
          <ac:spMkLst>
            <pc:docMk/>
            <pc:sldMk cId="3356021139" sldId="272"/>
            <ac:spMk id="53" creationId="{D510A402-5E30-435A-0853-6C4386ACD044}"/>
          </ac:spMkLst>
        </pc:spChg>
        <pc:spChg chg="add mod">
          <ac:chgData name="Rudolf Uhlmann" userId="83027f89971c7077" providerId="LiveId" clId="{D5EA207C-A57E-4E08-A008-01EB942252AC}" dt="2022-09-24T12:23:27.924" v="266" actId="1076"/>
          <ac:spMkLst>
            <pc:docMk/>
            <pc:sldMk cId="3356021139" sldId="272"/>
            <ac:spMk id="54" creationId="{CEDE41D2-7587-AAF7-69D8-79BDC46CB42B}"/>
          </ac:spMkLst>
        </pc:spChg>
        <pc:spChg chg="add mod">
          <ac:chgData name="Rudolf Uhlmann" userId="83027f89971c7077" providerId="LiveId" clId="{D5EA207C-A57E-4E08-A008-01EB942252AC}" dt="2022-09-24T12:23:27.924" v="266" actId="1076"/>
          <ac:spMkLst>
            <pc:docMk/>
            <pc:sldMk cId="3356021139" sldId="272"/>
            <ac:spMk id="55" creationId="{4B847163-D7E4-91CC-CF14-393F2761CF7D}"/>
          </ac:spMkLst>
        </pc:spChg>
        <pc:spChg chg="add mod">
          <ac:chgData name="Rudolf Uhlmann" userId="83027f89971c7077" providerId="LiveId" clId="{D5EA207C-A57E-4E08-A008-01EB942252AC}" dt="2022-09-24T12:23:27.924" v="266" actId="1076"/>
          <ac:spMkLst>
            <pc:docMk/>
            <pc:sldMk cId="3356021139" sldId="272"/>
            <ac:spMk id="56" creationId="{26D0CD59-A90D-8A62-D270-8A81C1EB0BE5}"/>
          </ac:spMkLst>
        </pc:spChg>
        <pc:spChg chg="add mod">
          <ac:chgData name="Rudolf Uhlmann" userId="83027f89971c7077" providerId="LiveId" clId="{D5EA207C-A57E-4E08-A008-01EB942252AC}" dt="2022-09-24T12:23:27.924" v="266" actId="1076"/>
          <ac:spMkLst>
            <pc:docMk/>
            <pc:sldMk cId="3356021139" sldId="272"/>
            <ac:spMk id="57" creationId="{E0B0AFE7-2F1E-4B2A-10BA-9BC99AB71E1D}"/>
          </ac:spMkLst>
        </pc:spChg>
        <pc:spChg chg="add mod">
          <ac:chgData name="Rudolf Uhlmann" userId="83027f89971c7077" providerId="LiveId" clId="{D5EA207C-A57E-4E08-A008-01EB942252AC}" dt="2022-09-24T12:23:40.705" v="270" actId="1035"/>
          <ac:spMkLst>
            <pc:docMk/>
            <pc:sldMk cId="3356021139" sldId="272"/>
            <ac:spMk id="58" creationId="{81F1E10D-D76F-7F5C-757E-162BE7D64895}"/>
          </ac:spMkLst>
        </pc:spChg>
        <pc:spChg chg="add mod">
          <ac:chgData name="Rudolf Uhlmann" userId="83027f89971c7077" providerId="LiveId" clId="{D5EA207C-A57E-4E08-A008-01EB942252AC}" dt="2022-09-24T12:23:40.705" v="270" actId="1035"/>
          <ac:spMkLst>
            <pc:docMk/>
            <pc:sldMk cId="3356021139" sldId="272"/>
            <ac:spMk id="59" creationId="{3FB132B4-E18F-85B7-B2B0-70CEB383EE3D}"/>
          </ac:spMkLst>
        </pc:spChg>
        <pc:spChg chg="add mod">
          <ac:chgData name="Rudolf Uhlmann" userId="83027f89971c7077" providerId="LiveId" clId="{D5EA207C-A57E-4E08-A008-01EB942252AC}" dt="2022-09-24T12:23:40.705" v="270" actId="1035"/>
          <ac:spMkLst>
            <pc:docMk/>
            <pc:sldMk cId="3356021139" sldId="272"/>
            <ac:spMk id="60" creationId="{17EE7BA4-B4C8-B3C1-B673-C9570495C805}"/>
          </ac:spMkLst>
        </pc:spChg>
        <pc:spChg chg="add mod">
          <ac:chgData name="Rudolf Uhlmann" userId="83027f89971c7077" providerId="LiveId" clId="{D5EA207C-A57E-4E08-A008-01EB942252AC}" dt="2022-09-24T12:23:40.705" v="270" actId="1035"/>
          <ac:spMkLst>
            <pc:docMk/>
            <pc:sldMk cId="3356021139" sldId="272"/>
            <ac:spMk id="61" creationId="{D826CCD4-E160-08C0-D215-00A341762BAE}"/>
          </ac:spMkLst>
        </pc:spChg>
        <pc:spChg chg="add mod">
          <ac:chgData name="Rudolf Uhlmann" userId="83027f89971c7077" providerId="LiveId" clId="{D5EA207C-A57E-4E08-A008-01EB942252AC}" dt="2022-09-24T12:23:40.705" v="270" actId="1035"/>
          <ac:spMkLst>
            <pc:docMk/>
            <pc:sldMk cId="3356021139" sldId="272"/>
            <ac:spMk id="62" creationId="{B2EB581D-FF05-CF3C-B7CB-FBDCFB4ADF07}"/>
          </ac:spMkLst>
        </pc:spChg>
        <pc:spChg chg="add mod">
          <ac:chgData name="Rudolf Uhlmann" userId="83027f89971c7077" providerId="LiveId" clId="{D5EA207C-A57E-4E08-A008-01EB942252AC}" dt="2022-09-24T12:23:40.705" v="270" actId="1035"/>
          <ac:spMkLst>
            <pc:docMk/>
            <pc:sldMk cId="3356021139" sldId="272"/>
            <ac:spMk id="63" creationId="{226F97C5-F6C7-239F-572B-33E78C366AE9}"/>
          </ac:spMkLst>
        </pc:spChg>
        <pc:spChg chg="add mod">
          <ac:chgData name="Rudolf Uhlmann" userId="83027f89971c7077" providerId="LiveId" clId="{D5EA207C-A57E-4E08-A008-01EB942252AC}" dt="2022-09-24T12:23:40.705" v="270" actId="1035"/>
          <ac:spMkLst>
            <pc:docMk/>
            <pc:sldMk cId="3356021139" sldId="272"/>
            <ac:spMk id="64" creationId="{A137D9BE-1AD5-93A9-5C64-23B5AFA5BA66}"/>
          </ac:spMkLst>
        </pc:spChg>
        <pc:spChg chg="add mod">
          <ac:chgData name="Rudolf Uhlmann" userId="83027f89971c7077" providerId="LiveId" clId="{D5EA207C-A57E-4E08-A008-01EB942252AC}" dt="2022-09-24T12:23:40.705" v="270" actId="1035"/>
          <ac:spMkLst>
            <pc:docMk/>
            <pc:sldMk cId="3356021139" sldId="272"/>
            <ac:spMk id="65" creationId="{BD64507B-EE1F-18A3-ED50-A483E4F15192}"/>
          </ac:spMkLst>
        </pc:spChg>
        <pc:spChg chg="add mod">
          <ac:chgData name="Rudolf Uhlmann" userId="83027f89971c7077" providerId="LiveId" clId="{D5EA207C-A57E-4E08-A008-01EB942252AC}" dt="2022-09-24T12:24:48.077" v="282" actId="1035"/>
          <ac:spMkLst>
            <pc:docMk/>
            <pc:sldMk cId="3356021139" sldId="272"/>
            <ac:spMk id="66" creationId="{7E42BF7C-348B-5268-811B-401DE972EF7B}"/>
          </ac:spMkLst>
        </pc:spChg>
        <pc:spChg chg="add mod">
          <ac:chgData name="Rudolf Uhlmann" userId="83027f89971c7077" providerId="LiveId" clId="{D5EA207C-A57E-4E08-A008-01EB942252AC}" dt="2022-09-24T12:24:48.077" v="282" actId="1035"/>
          <ac:spMkLst>
            <pc:docMk/>
            <pc:sldMk cId="3356021139" sldId="272"/>
            <ac:spMk id="67" creationId="{1B3BFE7E-DF96-F28F-A75E-C4A9E47C71C6}"/>
          </ac:spMkLst>
        </pc:spChg>
        <pc:spChg chg="add mod">
          <ac:chgData name="Rudolf Uhlmann" userId="83027f89971c7077" providerId="LiveId" clId="{D5EA207C-A57E-4E08-A008-01EB942252AC}" dt="2022-09-24T12:24:48.077" v="282" actId="1035"/>
          <ac:spMkLst>
            <pc:docMk/>
            <pc:sldMk cId="3356021139" sldId="272"/>
            <ac:spMk id="68" creationId="{B53F50D9-BE88-4B6E-D9FA-B20B5E0EC89D}"/>
          </ac:spMkLst>
        </pc:spChg>
        <pc:spChg chg="add mod">
          <ac:chgData name="Rudolf Uhlmann" userId="83027f89971c7077" providerId="LiveId" clId="{D5EA207C-A57E-4E08-A008-01EB942252AC}" dt="2022-09-24T12:24:48.077" v="282" actId="1035"/>
          <ac:spMkLst>
            <pc:docMk/>
            <pc:sldMk cId="3356021139" sldId="272"/>
            <ac:spMk id="69" creationId="{FF0280AA-1D26-930D-CC1D-C0EB5334169A}"/>
          </ac:spMkLst>
        </pc:spChg>
        <pc:spChg chg="add mod">
          <ac:chgData name="Rudolf Uhlmann" userId="83027f89971c7077" providerId="LiveId" clId="{D5EA207C-A57E-4E08-A008-01EB942252AC}" dt="2022-09-24T12:24:37.234" v="279" actId="1036"/>
          <ac:spMkLst>
            <pc:docMk/>
            <pc:sldMk cId="3356021139" sldId="272"/>
            <ac:spMk id="70" creationId="{B86F7B2E-56AC-6434-932A-53FB4E2114A0}"/>
          </ac:spMkLst>
        </pc:spChg>
        <pc:spChg chg="add mod">
          <ac:chgData name="Rudolf Uhlmann" userId="83027f89971c7077" providerId="LiveId" clId="{D5EA207C-A57E-4E08-A008-01EB942252AC}" dt="2022-09-24T12:24:37.234" v="279" actId="1036"/>
          <ac:spMkLst>
            <pc:docMk/>
            <pc:sldMk cId="3356021139" sldId="272"/>
            <ac:spMk id="71" creationId="{B73B711E-E7AE-077A-B1EF-64A8B49C20BE}"/>
          </ac:spMkLst>
        </pc:spChg>
        <pc:spChg chg="add mod">
          <ac:chgData name="Rudolf Uhlmann" userId="83027f89971c7077" providerId="LiveId" clId="{D5EA207C-A57E-4E08-A008-01EB942252AC}" dt="2022-09-24T12:24:37.234" v="279" actId="1036"/>
          <ac:spMkLst>
            <pc:docMk/>
            <pc:sldMk cId="3356021139" sldId="272"/>
            <ac:spMk id="72" creationId="{B6F98034-6D1D-4507-BCC9-F6977168EB43}"/>
          </ac:spMkLst>
        </pc:spChg>
        <pc:spChg chg="add mod">
          <ac:chgData name="Rudolf Uhlmann" userId="83027f89971c7077" providerId="LiveId" clId="{D5EA207C-A57E-4E08-A008-01EB942252AC}" dt="2022-09-24T12:24:37.234" v="279" actId="1036"/>
          <ac:spMkLst>
            <pc:docMk/>
            <pc:sldMk cId="3356021139" sldId="272"/>
            <ac:spMk id="73" creationId="{F0F3FEDC-3629-22C4-AA59-EB748622C5B9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74" creationId="{8853135E-ED65-3E12-D7D4-3F492CCF1B3A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75" creationId="{572ACF02-3DD1-C6BA-063E-02FD3DF81EBE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76" creationId="{F83184A0-85C3-11C9-3B16-404458DFAC49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77" creationId="{312D960D-B9EC-D265-1566-9D4196089ADA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78" creationId="{8D85C794-1A82-2510-F087-6FB439EE073D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79" creationId="{54C4DE39-6FE0-47FA-B861-6F9530C97A85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80" creationId="{38993A12-E3E2-497D-38A4-7D1D44FB8A53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81" creationId="{E1EF6088-C725-3EAA-1989-318212F28E78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82" creationId="{43743B18-7432-BF8E-6AA6-FA45480C7BF9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83" creationId="{F85EF996-5784-4B1B-00EF-DCD4197AFB5C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84" creationId="{DEA75FF0-1427-EE6C-4310-FB393B798905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85" creationId="{E7CFEE57-9A04-7A5A-F8C3-AF293592B69C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86" creationId="{67993DB0-E735-B220-D6B5-6264E74C15CB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87" creationId="{BA3BA0A8-DBC3-7922-69B4-7E552ADF9E75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88" creationId="{2F422C54-3176-5647-062D-9CFECD94D79B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89" creationId="{081EF71F-849A-4B74-A147-9D900A89D594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90" creationId="{B1410A4C-31DE-2B5F-9555-8D67B6F17172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91" creationId="{87235E45-7237-FD76-05F6-7421F6414A7C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92" creationId="{34FF586B-1706-11EE-7DFF-DAD4A9382F56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93" creationId="{244B91A2-D296-E72B-A369-751162EE0FCD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94" creationId="{BC08DC03-314E-C86D-E881-11DFED15E0BD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95" creationId="{95AC155E-0FF2-687D-6DB1-A75A98AE6939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96" creationId="{E379D942-C220-0A42-50DC-6D4F1A69772F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97" creationId="{9475BC2E-1DC4-56E4-57FC-394C7D09AD9C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98" creationId="{64594891-5CCD-D3E0-4B2A-1C3465EC0501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99" creationId="{3553F25B-AEFF-8737-AD55-DD8C18D11D21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100" creationId="{D2E6FE77-66AA-3BAB-787F-7E6D669AF0F2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101" creationId="{CCB4408F-2474-C099-31FD-63ED59C48992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102" creationId="{B366C159-6E1E-A681-44BB-92F5AC95A7E9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103" creationId="{4904F596-1D2A-B0D2-6D87-13A89105424C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104" creationId="{0C08A254-954A-E3FC-B5F3-45D034211F2B}"/>
          </ac:spMkLst>
        </pc:spChg>
        <pc:spChg chg="add mod">
          <ac:chgData name="Rudolf Uhlmann" userId="83027f89971c7077" providerId="LiveId" clId="{D5EA207C-A57E-4E08-A008-01EB942252AC}" dt="2022-09-24T12:24:10.001" v="272" actId="1076"/>
          <ac:spMkLst>
            <pc:docMk/>
            <pc:sldMk cId="3356021139" sldId="272"/>
            <ac:spMk id="105" creationId="{9C39D552-1A8C-98E0-915E-020FE1066865}"/>
          </ac:spMkLst>
        </pc:spChg>
        <pc:spChg chg="add mod">
          <ac:chgData name="Rudolf Uhlmann" userId="83027f89971c7077" providerId="LiveId" clId="{D5EA207C-A57E-4E08-A008-01EB942252AC}" dt="2022-09-24T12:25:18.764" v="286" actId="1076"/>
          <ac:spMkLst>
            <pc:docMk/>
            <pc:sldMk cId="3356021139" sldId="272"/>
            <ac:spMk id="106" creationId="{18247F91-34D7-1E23-F32F-F3111A5AD5DE}"/>
          </ac:spMkLst>
        </pc:spChg>
        <pc:spChg chg="add mod">
          <ac:chgData name="Rudolf Uhlmann" userId="83027f89971c7077" providerId="LiveId" clId="{D5EA207C-A57E-4E08-A008-01EB942252AC}" dt="2022-09-24T12:25:18.764" v="286" actId="1076"/>
          <ac:spMkLst>
            <pc:docMk/>
            <pc:sldMk cId="3356021139" sldId="272"/>
            <ac:spMk id="107" creationId="{9D2C912E-AC79-3DEC-87D6-F2CE8C09840F}"/>
          </ac:spMkLst>
        </pc:spChg>
        <pc:spChg chg="add mod">
          <ac:chgData name="Rudolf Uhlmann" userId="83027f89971c7077" providerId="LiveId" clId="{D5EA207C-A57E-4E08-A008-01EB942252AC}" dt="2022-09-24T12:25:18.764" v="286" actId="1076"/>
          <ac:spMkLst>
            <pc:docMk/>
            <pc:sldMk cId="3356021139" sldId="272"/>
            <ac:spMk id="108" creationId="{91B70498-5338-3415-A0C9-BE7D5102C2B3}"/>
          </ac:spMkLst>
        </pc:spChg>
        <pc:spChg chg="add mod">
          <ac:chgData name="Rudolf Uhlmann" userId="83027f89971c7077" providerId="LiveId" clId="{D5EA207C-A57E-4E08-A008-01EB942252AC}" dt="2022-09-24T12:25:18.764" v="286" actId="1076"/>
          <ac:spMkLst>
            <pc:docMk/>
            <pc:sldMk cId="3356021139" sldId="272"/>
            <ac:spMk id="109" creationId="{03FE9ADE-51C1-62A1-52AD-9334BDCBA967}"/>
          </ac:spMkLst>
        </pc:spChg>
        <pc:spChg chg="add mod">
          <ac:chgData name="Rudolf Uhlmann" userId="83027f89971c7077" providerId="LiveId" clId="{D5EA207C-A57E-4E08-A008-01EB942252AC}" dt="2022-09-24T12:25:18.764" v="286" actId="1076"/>
          <ac:spMkLst>
            <pc:docMk/>
            <pc:sldMk cId="3356021139" sldId="272"/>
            <ac:spMk id="110" creationId="{A1A0F91D-3F48-42E2-2DBD-4185C9A6E922}"/>
          </ac:spMkLst>
        </pc:spChg>
        <pc:spChg chg="add mod">
          <ac:chgData name="Rudolf Uhlmann" userId="83027f89971c7077" providerId="LiveId" clId="{D5EA207C-A57E-4E08-A008-01EB942252AC}" dt="2022-09-24T12:25:18.764" v="286" actId="1076"/>
          <ac:spMkLst>
            <pc:docMk/>
            <pc:sldMk cId="3356021139" sldId="272"/>
            <ac:spMk id="111" creationId="{FFC8B9DD-8084-56F9-7B13-94351BFDDBD2}"/>
          </ac:spMkLst>
        </pc:spChg>
        <pc:spChg chg="add mod">
          <ac:chgData name="Rudolf Uhlmann" userId="83027f89971c7077" providerId="LiveId" clId="{D5EA207C-A57E-4E08-A008-01EB942252AC}" dt="2022-09-24T12:26:23.028" v="298" actId="164"/>
          <ac:spMkLst>
            <pc:docMk/>
            <pc:sldMk cId="3356021139" sldId="272"/>
            <ac:spMk id="112" creationId="{5D2A8D2E-34A9-0FFE-4DC5-D32B91885F62}"/>
          </ac:spMkLst>
        </pc:spChg>
        <pc:spChg chg="add mod">
          <ac:chgData name="Rudolf Uhlmann" userId="83027f89971c7077" providerId="LiveId" clId="{D5EA207C-A57E-4E08-A008-01EB942252AC}" dt="2022-09-24T12:26:23.028" v="298" actId="164"/>
          <ac:spMkLst>
            <pc:docMk/>
            <pc:sldMk cId="3356021139" sldId="272"/>
            <ac:spMk id="113" creationId="{F13D5C37-8D3E-A609-AFA8-F3EDD5BC9E7B}"/>
          </ac:spMkLst>
        </pc:spChg>
        <pc:spChg chg="add mod">
          <ac:chgData name="Rudolf Uhlmann" userId="83027f89971c7077" providerId="LiveId" clId="{D5EA207C-A57E-4E08-A008-01EB942252AC}" dt="2022-09-24T12:26:23.028" v="298" actId="164"/>
          <ac:spMkLst>
            <pc:docMk/>
            <pc:sldMk cId="3356021139" sldId="272"/>
            <ac:spMk id="114" creationId="{7E9F5B49-1348-852B-6D70-964914C79CE9}"/>
          </ac:spMkLst>
        </pc:spChg>
        <pc:spChg chg="add mod">
          <ac:chgData name="Rudolf Uhlmann" userId="83027f89971c7077" providerId="LiveId" clId="{D5EA207C-A57E-4E08-A008-01EB942252AC}" dt="2022-09-24T12:26:23.028" v="298" actId="164"/>
          <ac:spMkLst>
            <pc:docMk/>
            <pc:sldMk cId="3356021139" sldId="272"/>
            <ac:spMk id="115" creationId="{0CA1C721-EDF4-E065-80D0-FD53861117BA}"/>
          </ac:spMkLst>
        </pc:spChg>
        <pc:spChg chg="add mod">
          <ac:chgData name="Rudolf Uhlmann" userId="83027f89971c7077" providerId="LiveId" clId="{D5EA207C-A57E-4E08-A008-01EB942252AC}" dt="2022-09-24T12:26:23.028" v="298" actId="164"/>
          <ac:spMkLst>
            <pc:docMk/>
            <pc:sldMk cId="3356021139" sldId="272"/>
            <ac:spMk id="116" creationId="{929B7A03-704F-1702-DC8F-CFF6796EDF54}"/>
          </ac:spMkLst>
        </pc:spChg>
        <pc:spChg chg="add mod">
          <ac:chgData name="Rudolf Uhlmann" userId="83027f89971c7077" providerId="LiveId" clId="{D5EA207C-A57E-4E08-A008-01EB942252AC}" dt="2022-09-24T12:26:23.028" v="298" actId="164"/>
          <ac:spMkLst>
            <pc:docMk/>
            <pc:sldMk cId="3356021139" sldId="272"/>
            <ac:spMk id="117" creationId="{2C5C30A3-8E3F-F040-E660-C92750E58E87}"/>
          </ac:spMkLst>
        </pc:spChg>
        <pc:spChg chg="add mod">
          <ac:chgData name="Rudolf Uhlmann" userId="83027f89971c7077" providerId="LiveId" clId="{D5EA207C-A57E-4E08-A008-01EB942252AC}" dt="2022-09-24T12:25:57.419" v="297" actId="571"/>
          <ac:spMkLst>
            <pc:docMk/>
            <pc:sldMk cId="3356021139" sldId="272"/>
            <ac:spMk id="118" creationId="{D1164025-40FC-A496-590C-83FEFA60DC65}"/>
          </ac:spMkLst>
        </pc:spChg>
        <pc:spChg chg="add mod">
          <ac:chgData name="Rudolf Uhlmann" userId="83027f89971c7077" providerId="LiveId" clId="{D5EA207C-A57E-4E08-A008-01EB942252AC}" dt="2022-09-24T12:25:57.419" v="297" actId="571"/>
          <ac:spMkLst>
            <pc:docMk/>
            <pc:sldMk cId="3356021139" sldId="272"/>
            <ac:spMk id="119" creationId="{3B1A20C4-28F4-3363-B79D-DD51801C7F3D}"/>
          </ac:spMkLst>
        </pc:spChg>
        <pc:spChg chg="add mod">
          <ac:chgData name="Rudolf Uhlmann" userId="83027f89971c7077" providerId="LiveId" clId="{D5EA207C-A57E-4E08-A008-01EB942252AC}" dt="2022-09-24T12:25:57.419" v="297" actId="571"/>
          <ac:spMkLst>
            <pc:docMk/>
            <pc:sldMk cId="3356021139" sldId="272"/>
            <ac:spMk id="120" creationId="{8A611AA4-BDFD-06BE-8906-A5F9A08034AB}"/>
          </ac:spMkLst>
        </pc:spChg>
        <pc:spChg chg="add mod">
          <ac:chgData name="Rudolf Uhlmann" userId="83027f89971c7077" providerId="LiveId" clId="{D5EA207C-A57E-4E08-A008-01EB942252AC}" dt="2022-09-24T12:25:57.419" v="297" actId="571"/>
          <ac:spMkLst>
            <pc:docMk/>
            <pc:sldMk cId="3356021139" sldId="272"/>
            <ac:spMk id="121" creationId="{CD487204-C819-9269-FCF2-929B6ACC1920}"/>
          </ac:spMkLst>
        </pc:spChg>
        <pc:spChg chg="mod">
          <ac:chgData name="Rudolf Uhlmann" userId="83027f89971c7077" providerId="LiveId" clId="{D5EA207C-A57E-4E08-A008-01EB942252AC}" dt="2022-09-24T12:26:28.106" v="299"/>
          <ac:spMkLst>
            <pc:docMk/>
            <pc:sldMk cId="3356021139" sldId="272"/>
            <ac:spMk id="124" creationId="{62DAADCA-A68B-2825-E7EB-378B300217D1}"/>
          </ac:spMkLst>
        </pc:spChg>
        <pc:spChg chg="mod">
          <ac:chgData name="Rudolf Uhlmann" userId="83027f89971c7077" providerId="LiveId" clId="{D5EA207C-A57E-4E08-A008-01EB942252AC}" dt="2022-09-24T12:26:28.106" v="299"/>
          <ac:spMkLst>
            <pc:docMk/>
            <pc:sldMk cId="3356021139" sldId="272"/>
            <ac:spMk id="125" creationId="{952E32AB-DFE6-0CDA-4BAB-903D266028BC}"/>
          </ac:spMkLst>
        </pc:spChg>
        <pc:spChg chg="mod">
          <ac:chgData name="Rudolf Uhlmann" userId="83027f89971c7077" providerId="LiveId" clId="{D5EA207C-A57E-4E08-A008-01EB942252AC}" dt="2022-09-24T12:26:28.106" v="299"/>
          <ac:spMkLst>
            <pc:docMk/>
            <pc:sldMk cId="3356021139" sldId="272"/>
            <ac:spMk id="126" creationId="{51D140E0-A25B-D6CD-E419-57BA2AA69816}"/>
          </ac:spMkLst>
        </pc:spChg>
        <pc:spChg chg="mod">
          <ac:chgData name="Rudolf Uhlmann" userId="83027f89971c7077" providerId="LiveId" clId="{D5EA207C-A57E-4E08-A008-01EB942252AC}" dt="2022-09-24T12:26:28.106" v="299"/>
          <ac:spMkLst>
            <pc:docMk/>
            <pc:sldMk cId="3356021139" sldId="272"/>
            <ac:spMk id="127" creationId="{9C4428EA-D7EA-EC8E-55E5-26978EE7E227}"/>
          </ac:spMkLst>
        </pc:spChg>
        <pc:spChg chg="mod">
          <ac:chgData name="Rudolf Uhlmann" userId="83027f89971c7077" providerId="LiveId" clId="{D5EA207C-A57E-4E08-A008-01EB942252AC}" dt="2022-09-24T12:26:28.106" v="299"/>
          <ac:spMkLst>
            <pc:docMk/>
            <pc:sldMk cId="3356021139" sldId="272"/>
            <ac:spMk id="128" creationId="{BF27DA6E-57D3-E91E-4E0F-0E25A55BE9CC}"/>
          </ac:spMkLst>
        </pc:spChg>
        <pc:spChg chg="mod">
          <ac:chgData name="Rudolf Uhlmann" userId="83027f89971c7077" providerId="LiveId" clId="{D5EA207C-A57E-4E08-A008-01EB942252AC}" dt="2022-09-24T12:26:28.106" v="299"/>
          <ac:spMkLst>
            <pc:docMk/>
            <pc:sldMk cId="3356021139" sldId="272"/>
            <ac:spMk id="129" creationId="{7128F675-2238-2CA0-CAD9-302DB063A64B}"/>
          </ac:spMkLst>
        </pc:spChg>
        <pc:spChg chg="mod topLvl">
          <ac:chgData name="Rudolf Uhlmann" userId="83027f89971c7077" providerId="LiveId" clId="{D5EA207C-A57E-4E08-A008-01EB942252AC}" dt="2022-09-24T12:27:26.026" v="329" actId="165"/>
          <ac:spMkLst>
            <pc:docMk/>
            <pc:sldMk cId="3356021139" sldId="272"/>
            <ac:spMk id="131" creationId="{495C483E-F085-C9E2-EF5A-D346BCF30F70}"/>
          </ac:spMkLst>
        </pc:spChg>
        <pc:spChg chg="mod topLvl">
          <ac:chgData name="Rudolf Uhlmann" userId="83027f89971c7077" providerId="LiveId" clId="{D5EA207C-A57E-4E08-A008-01EB942252AC}" dt="2022-09-24T12:27:26.026" v="329" actId="165"/>
          <ac:spMkLst>
            <pc:docMk/>
            <pc:sldMk cId="3356021139" sldId="272"/>
            <ac:spMk id="132" creationId="{CE51596E-95AB-3362-E9C6-E23D027A94F0}"/>
          </ac:spMkLst>
        </pc:spChg>
        <pc:spChg chg="mod topLvl">
          <ac:chgData name="Rudolf Uhlmann" userId="83027f89971c7077" providerId="LiveId" clId="{D5EA207C-A57E-4E08-A008-01EB942252AC}" dt="2022-09-24T12:27:26.026" v="329" actId="165"/>
          <ac:spMkLst>
            <pc:docMk/>
            <pc:sldMk cId="3356021139" sldId="272"/>
            <ac:spMk id="133" creationId="{FB1A564B-52CD-2881-DD4D-E8B029686ABA}"/>
          </ac:spMkLst>
        </pc:spChg>
        <pc:spChg chg="mod topLvl">
          <ac:chgData name="Rudolf Uhlmann" userId="83027f89971c7077" providerId="LiveId" clId="{D5EA207C-A57E-4E08-A008-01EB942252AC}" dt="2022-09-24T12:27:26.026" v="329" actId="165"/>
          <ac:spMkLst>
            <pc:docMk/>
            <pc:sldMk cId="3356021139" sldId="272"/>
            <ac:spMk id="134" creationId="{FFA98A08-2957-F814-5E72-6B4F4140D09E}"/>
          </ac:spMkLst>
        </pc:spChg>
        <pc:spChg chg="mod topLvl">
          <ac:chgData name="Rudolf Uhlmann" userId="83027f89971c7077" providerId="LiveId" clId="{D5EA207C-A57E-4E08-A008-01EB942252AC}" dt="2022-09-24T12:27:26.026" v="329" actId="165"/>
          <ac:spMkLst>
            <pc:docMk/>
            <pc:sldMk cId="3356021139" sldId="272"/>
            <ac:spMk id="135" creationId="{3051612F-A905-9990-720F-DC84CCE725D5}"/>
          </ac:spMkLst>
        </pc:spChg>
        <pc:spChg chg="mod topLvl">
          <ac:chgData name="Rudolf Uhlmann" userId="83027f89971c7077" providerId="LiveId" clId="{D5EA207C-A57E-4E08-A008-01EB942252AC}" dt="2022-09-24T12:27:26.026" v="329" actId="165"/>
          <ac:spMkLst>
            <pc:docMk/>
            <pc:sldMk cId="3356021139" sldId="272"/>
            <ac:spMk id="136" creationId="{DAF23E6E-36B7-1BC4-04DF-BFEFEB78FB9C}"/>
          </ac:spMkLst>
        </pc:spChg>
        <pc:spChg chg="add del mod">
          <ac:chgData name="Rudolf Uhlmann" userId="83027f89971c7077" providerId="LiveId" clId="{D5EA207C-A57E-4E08-A008-01EB942252AC}" dt="2022-09-24T12:27:36.322" v="332" actId="478"/>
          <ac:spMkLst>
            <pc:docMk/>
            <pc:sldMk cId="3356021139" sldId="272"/>
            <ac:spMk id="137" creationId="{79D85D00-5689-0CB0-39F0-CF9D90B7D81B}"/>
          </ac:spMkLst>
        </pc:spChg>
        <pc:grpChg chg="add mod">
          <ac:chgData name="Rudolf Uhlmann" userId="83027f89971c7077" providerId="LiveId" clId="{D5EA207C-A57E-4E08-A008-01EB942252AC}" dt="2022-09-24T12:26:23.028" v="298" actId="164"/>
          <ac:grpSpMkLst>
            <pc:docMk/>
            <pc:sldMk cId="3356021139" sldId="272"/>
            <ac:grpSpMk id="122" creationId="{12DCACAC-11F0-F53A-EB2F-019D00E10995}"/>
          </ac:grpSpMkLst>
        </pc:grpChg>
        <pc:grpChg chg="add mod">
          <ac:chgData name="Rudolf Uhlmann" userId="83027f89971c7077" providerId="LiveId" clId="{D5EA207C-A57E-4E08-A008-01EB942252AC}" dt="2022-09-24T12:26:45.808" v="305" actId="1038"/>
          <ac:grpSpMkLst>
            <pc:docMk/>
            <pc:sldMk cId="3356021139" sldId="272"/>
            <ac:grpSpMk id="123" creationId="{AD33B043-3CB6-F056-AC52-68EAB3660789}"/>
          </ac:grpSpMkLst>
        </pc:grpChg>
        <pc:grpChg chg="add del mod">
          <ac:chgData name="Rudolf Uhlmann" userId="83027f89971c7077" providerId="LiveId" clId="{D5EA207C-A57E-4E08-A008-01EB942252AC}" dt="2022-09-24T12:27:26.026" v="329" actId="165"/>
          <ac:grpSpMkLst>
            <pc:docMk/>
            <pc:sldMk cId="3356021139" sldId="272"/>
            <ac:grpSpMk id="130" creationId="{4D67732A-5005-177B-666C-C7B2B243FFC4}"/>
          </ac:grpSpMkLst>
        </pc:grpChg>
        <pc:picChg chg="add mod">
          <ac:chgData name="Rudolf Uhlmann" userId="83027f89971c7077" providerId="LiveId" clId="{D5EA207C-A57E-4E08-A008-01EB942252AC}" dt="2022-09-24T12:20:14.383" v="245" actId="1076"/>
          <ac:picMkLst>
            <pc:docMk/>
            <pc:sldMk cId="3356021139" sldId="272"/>
            <ac:picMk id="3" creationId="{196A4CD6-9F84-D4E1-0B0D-BF633BF4C89F}"/>
          </ac:picMkLst>
        </pc:picChg>
        <pc:picChg chg="add mod">
          <ac:chgData name="Rudolf Uhlmann" userId="83027f89971c7077" providerId="LiveId" clId="{D5EA207C-A57E-4E08-A008-01EB942252AC}" dt="2022-09-24T12:20:26.492" v="247" actId="1076"/>
          <ac:picMkLst>
            <pc:docMk/>
            <pc:sldMk cId="3356021139" sldId="272"/>
            <ac:picMk id="26" creationId="{043283AF-E446-09B3-1D50-7083B4A021CA}"/>
          </ac:picMkLst>
        </pc:picChg>
      </pc:sldChg>
      <pc:sldChg chg="addSp modSp add del mod ord">
        <pc:chgData name="Rudolf Uhlmann" userId="83027f89971c7077" providerId="LiveId" clId="{D5EA207C-A57E-4E08-A008-01EB942252AC}" dt="2022-10-13T11:48:57.283" v="11333" actId="47"/>
        <pc:sldMkLst>
          <pc:docMk/>
          <pc:sldMk cId="1694120303" sldId="273"/>
        </pc:sldMkLst>
        <pc:spChg chg="add mod">
          <ac:chgData name="Rudolf Uhlmann" userId="83027f89971c7077" providerId="LiveId" clId="{D5EA207C-A57E-4E08-A008-01EB942252AC}" dt="2022-09-24T12:36:49.777" v="408" actId="207"/>
          <ac:spMkLst>
            <pc:docMk/>
            <pc:sldMk cId="1694120303" sldId="273"/>
            <ac:spMk id="2" creationId="{34BE06E1-41EA-2C66-7846-121D9602D2D8}"/>
          </ac:spMkLst>
        </pc:spChg>
        <pc:spChg chg="add mod">
          <ac:chgData name="Rudolf Uhlmann" userId="83027f89971c7077" providerId="LiveId" clId="{D5EA207C-A57E-4E08-A008-01EB942252AC}" dt="2022-09-24T12:37:18.979" v="410" actId="1076"/>
          <ac:spMkLst>
            <pc:docMk/>
            <pc:sldMk cId="1694120303" sldId="273"/>
            <ac:spMk id="3" creationId="{08A808FF-0A2B-346C-855F-895FD116C118}"/>
          </ac:spMkLst>
        </pc:spChg>
        <pc:spChg chg="add mod">
          <ac:chgData name="Rudolf Uhlmann" userId="83027f89971c7077" providerId="LiveId" clId="{D5EA207C-A57E-4E08-A008-01EB942252AC}" dt="2022-09-24T12:37:54.119" v="415" actId="1076"/>
          <ac:spMkLst>
            <pc:docMk/>
            <pc:sldMk cId="1694120303" sldId="273"/>
            <ac:spMk id="4" creationId="{A59E295C-1CF5-819F-3349-78D8E4435D3C}"/>
          </ac:spMkLst>
        </pc:spChg>
        <pc:spChg chg="add mod">
          <ac:chgData name="Rudolf Uhlmann" userId="83027f89971c7077" providerId="LiveId" clId="{D5EA207C-A57E-4E08-A008-01EB942252AC}" dt="2022-09-24T12:38:06.368" v="418" actId="1076"/>
          <ac:spMkLst>
            <pc:docMk/>
            <pc:sldMk cId="1694120303" sldId="273"/>
            <ac:spMk id="5" creationId="{7F292771-D134-AEB1-5765-33B52C182D22}"/>
          </ac:spMkLst>
        </pc:spChg>
        <pc:spChg chg="add mod">
          <ac:chgData name="Rudolf Uhlmann" userId="83027f89971c7077" providerId="LiveId" clId="{D5EA207C-A57E-4E08-A008-01EB942252AC}" dt="2022-09-24T12:38:27.383" v="422" actId="14100"/>
          <ac:spMkLst>
            <pc:docMk/>
            <pc:sldMk cId="1694120303" sldId="273"/>
            <ac:spMk id="6" creationId="{A9014917-81E0-8172-44B0-D874A2FFE609}"/>
          </ac:spMkLst>
        </pc:spChg>
        <pc:spChg chg="add mod">
          <ac:chgData name="Rudolf Uhlmann" userId="83027f89971c7077" providerId="LiveId" clId="{D5EA207C-A57E-4E08-A008-01EB942252AC}" dt="2022-09-24T12:38:52.726" v="426" actId="1035"/>
          <ac:spMkLst>
            <pc:docMk/>
            <pc:sldMk cId="1694120303" sldId="273"/>
            <ac:spMk id="7" creationId="{BBA3C1AE-52E5-D689-E389-38E4185346EB}"/>
          </ac:spMkLst>
        </pc:spChg>
        <pc:spChg chg="add mod">
          <ac:chgData name="Rudolf Uhlmann" userId="83027f89971c7077" providerId="LiveId" clId="{D5EA207C-A57E-4E08-A008-01EB942252AC}" dt="2022-09-24T12:39:09.726" v="429" actId="1076"/>
          <ac:spMkLst>
            <pc:docMk/>
            <pc:sldMk cId="1694120303" sldId="273"/>
            <ac:spMk id="8" creationId="{996F4FE0-1D3D-A231-D60B-7D610BB01C8A}"/>
          </ac:spMkLst>
        </pc:spChg>
        <pc:spChg chg="add mod">
          <ac:chgData name="Rudolf Uhlmann" userId="83027f89971c7077" providerId="LiveId" clId="{D5EA207C-A57E-4E08-A008-01EB942252AC}" dt="2022-09-24T12:39:26.632" v="431" actId="1076"/>
          <ac:spMkLst>
            <pc:docMk/>
            <pc:sldMk cId="1694120303" sldId="273"/>
            <ac:spMk id="9" creationId="{8204BB2F-B4CB-9A5A-687D-10B864DF5F66}"/>
          </ac:spMkLst>
        </pc:spChg>
        <pc:spChg chg="add mod">
          <ac:chgData name="Rudolf Uhlmann" userId="83027f89971c7077" providerId="LiveId" clId="{D5EA207C-A57E-4E08-A008-01EB942252AC}" dt="2022-09-24T12:40:51.160" v="485" actId="164"/>
          <ac:spMkLst>
            <pc:docMk/>
            <pc:sldMk cId="1694120303" sldId="273"/>
            <ac:spMk id="10" creationId="{56D64DC6-3B91-8F73-F654-483CAE56D5F5}"/>
          </ac:spMkLst>
        </pc:spChg>
        <pc:spChg chg="mod">
          <ac:chgData name="Rudolf Uhlmann" userId="83027f89971c7077" providerId="LiveId" clId="{D5EA207C-A57E-4E08-A008-01EB942252AC}" dt="2022-09-24T12:34:20.560" v="376" actId="207"/>
          <ac:spMkLst>
            <pc:docMk/>
            <pc:sldMk cId="1694120303" sldId="273"/>
            <ac:spMk id="13" creationId="{28405DAE-68C8-4D03-58F3-42248DEC3A21}"/>
          </ac:spMkLst>
        </pc:spChg>
        <pc:spChg chg="add mod">
          <ac:chgData name="Rudolf Uhlmann" userId="83027f89971c7077" providerId="LiveId" clId="{D5EA207C-A57E-4E08-A008-01EB942252AC}" dt="2022-09-24T12:40:51.160" v="485" actId="164"/>
          <ac:spMkLst>
            <pc:docMk/>
            <pc:sldMk cId="1694120303" sldId="273"/>
            <ac:spMk id="14" creationId="{F4D0F71F-AD84-0411-95E5-D08C38CA5056}"/>
          </ac:spMkLst>
        </pc:spChg>
        <pc:spChg chg="mod">
          <ac:chgData name="Rudolf Uhlmann" userId="83027f89971c7077" providerId="LiveId" clId="{D5EA207C-A57E-4E08-A008-01EB942252AC}" dt="2022-09-24T12:40:56.160" v="486"/>
          <ac:spMkLst>
            <pc:docMk/>
            <pc:sldMk cId="1694120303" sldId="273"/>
            <ac:spMk id="17" creationId="{722152E0-3032-E54B-66B7-BA29293FA67F}"/>
          </ac:spMkLst>
        </pc:spChg>
        <pc:spChg chg="mod">
          <ac:chgData name="Rudolf Uhlmann" userId="83027f89971c7077" providerId="LiveId" clId="{D5EA207C-A57E-4E08-A008-01EB942252AC}" dt="2022-09-24T12:40:56.160" v="486"/>
          <ac:spMkLst>
            <pc:docMk/>
            <pc:sldMk cId="1694120303" sldId="273"/>
            <ac:spMk id="18" creationId="{59A8333E-3418-F9D8-B166-D06E990BE4D1}"/>
          </ac:spMkLst>
        </pc:spChg>
        <pc:spChg chg="mod">
          <ac:chgData name="Rudolf Uhlmann" userId="83027f89971c7077" providerId="LiveId" clId="{D5EA207C-A57E-4E08-A008-01EB942252AC}" dt="2022-09-24T12:41:09.613" v="489"/>
          <ac:spMkLst>
            <pc:docMk/>
            <pc:sldMk cId="1694120303" sldId="273"/>
            <ac:spMk id="20" creationId="{D35F7A32-8321-BEAE-B63C-3361DDCB3470}"/>
          </ac:spMkLst>
        </pc:spChg>
        <pc:spChg chg="mod">
          <ac:chgData name="Rudolf Uhlmann" userId="83027f89971c7077" providerId="LiveId" clId="{D5EA207C-A57E-4E08-A008-01EB942252AC}" dt="2022-09-24T12:41:09.613" v="489"/>
          <ac:spMkLst>
            <pc:docMk/>
            <pc:sldMk cId="1694120303" sldId="273"/>
            <ac:spMk id="21" creationId="{50A71B5A-47C1-4459-445A-5D410D6D9891}"/>
          </ac:spMkLst>
        </pc:spChg>
        <pc:spChg chg="mod">
          <ac:chgData name="Rudolf Uhlmann" userId="83027f89971c7077" providerId="LiveId" clId="{D5EA207C-A57E-4E08-A008-01EB942252AC}" dt="2022-09-24T12:41:47.409" v="496"/>
          <ac:spMkLst>
            <pc:docMk/>
            <pc:sldMk cId="1694120303" sldId="273"/>
            <ac:spMk id="23" creationId="{6F6FF4DD-F6DE-F657-1863-8263C5A22FCC}"/>
          </ac:spMkLst>
        </pc:spChg>
        <pc:spChg chg="mod">
          <ac:chgData name="Rudolf Uhlmann" userId="83027f89971c7077" providerId="LiveId" clId="{D5EA207C-A57E-4E08-A008-01EB942252AC}" dt="2022-09-24T12:41:47.409" v="496"/>
          <ac:spMkLst>
            <pc:docMk/>
            <pc:sldMk cId="1694120303" sldId="273"/>
            <ac:spMk id="24" creationId="{710A271F-3213-7DD0-2EEB-2AD20DA50238}"/>
          </ac:spMkLst>
        </pc:spChg>
        <pc:grpChg chg="add mod">
          <ac:chgData name="Rudolf Uhlmann" userId="83027f89971c7077" providerId="LiveId" clId="{D5EA207C-A57E-4E08-A008-01EB942252AC}" dt="2022-09-24T12:40:51.160" v="485" actId="164"/>
          <ac:grpSpMkLst>
            <pc:docMk/>
            <pc:sldMk cId="1694120303" sldId="273"/>
            <ac:grpSpMk id="15" creationId="{D35BEBD1-9651-5D76-D07B-5F65CC759A60}"/>
          </ac:grpSpMkLst>
        </pc:grpChg>
        <pc:grpChg chg="add mod">
          <ac:chgData name="Rudolf Uhlmann" userId="83027f89971c7077" providerId="LiveId" clId="{D5EA207C-A57E-4E08-A008-01EB942252AC}" dt="2022-09-24T12:41:07.113" v="488" actId="1076"/>
          <ac:grpSpMkLst>
            <pc:docMk/>
            <pc:sldMk cId="1694120303" sldId="273"/>
            <ac:grpSpMk id="16" creationId="{4AD8E02F-EA88-0016-584B-26BAA9CDF7DC}"/>
          </ac:grpSpMkLst>
        </pc:grpChg>
        <pc:grpChg chg="add mod">
          <ac:chgData name="Rudolf Uhlmann" userId="83027f89971c7077" providerId="LiveId" clId="{D5EA207C-A57E-4E08-A008-01EB942252AC}" dt="2022-09-24T12:41:44.065" v="495" actId="197"/>
          <ac:grpSpMkLst>
            <pc:docMk/>
            <pc:sldMk cId="1694120303" sldId="273"/>
            <ac:grpSpMk id="19" creationId="{71B52EE8-BC72-2802-438D-A07FEF3CC5C8}"/>
          </ac:grpSpMkLst>
        </pc:grpChg>
        <pc:grpChg chg="add mod">
          <ac:chgData name="Rudolf Uhlmann" userId="83027f89971c7077" providerId="LiveId" clId="{D5EA207C-A57E-4E08-A008-01EB942252AC}" dt="2022-09-24T12:42:15.345" v="499" actId="1076"/>
          <ac:grpSpMkLst>
            <pc:docMk/>
            <pc:sldMk cId="1694120303" sldId="273"/>
            <ac:grpSpMk id="22" creationId="{FF2CC2EB-973B-CF74-07BC-9708292C4157}"/>
          </ac:grpSpMkLst>
        </pc:grpChg>
      </pc:sldChg>
      <pc:sldChg chg="addSp delSp modSp add del mod ord">
        <pc:chgData name="Rudolf Uhlmann" userId="83027f89971c7077" providerId="LiveId" clId="{D5EA207C-A57E-4E08-A008-01EB942252AC}" dt="2022-10-13T11:48:57.283" v="11333" actId="47"/>
        <pc:sldMkLst>
          <pc:docMk/>
          <pc:sldMk cId="1613483479" sldId="274"/>
        </pc:sldMkLst>
        <pc:spChg chg="add mod">
          <ac:chgData name="Rudolf Uhlmann" userId="83027f89971c7077" providerId="LiveId" clId="{D5EA207C-A57E-4E08-A008-01EB942252AC}" dt="2022-09-24T13:36:01" v="818" actId="692"/>
          <ac:spMkLst>
            <pc:docMk/>
            <pc:sldMk cId="1613483479" sldId="274"/>
            <ac:spMk id="2" creationId="{877CBF85-9759-D08B-7D6A-D1ABC73D1FA0}"/>
          </ac:spMkLst>
        </pc:spChg>
        <pc:spChg chg="add del mod">
          <ac:chgData name="Rudolf Uhlmann" userId="83027f89971c7077" providerId="LiveId" clId="{D5EA207C-A57E-4E08-A008-01EB942252AC}" dt="2022-09-24T13:23:25.226" v="596" actId="478"/>
          <ac:spMkLst>
            <pc:docMk/>
            <pc:sldMk cId="1613483479" sldId="274"/>
            <ac:spMk id="3" creationId="{3B77CBA9-26BB-D499-A5DB-087B8EED12AE}"/>
          </ac:spMkLst>
        </pc:spChg>
        <pc:spChg chg="add del mod">
          <ac:chgData name="Rudolf Uhlmann" userId="83027f89971c7077" providerId="LiveId" clId="{D5EA207C-A57E-4E08-A008-01EB942252AC}" dt="2022-09-24T13:23:41.566" v="599" actId="478"/>
          <ac:spMkLst>
            <pc:docMk/>
            <pc:sldMk cId="1613483479" sldId="274"/>
            <ac:spMk id="4" creationId="{0209C799-97CF-12DB-ABAE-B2E89C871B47}"/>
          </ac:spMkLst>
        </pc:spChg>
        <pc:spChg chg="add del mod">
          <ac:chgData name="Rudolf Uhlmann" userId="83027f89971c7077" providerId="LiveId" clId="{D5EA207C-A57E-4E08-A008-01EB942252AC}" dt="2022-09-24T13:23:28.256" v="597" actId="478"/>
          <ac:spMkLst>
            <pc:docMk/>
            <pc:sldMk cId="1613483479" sldId="274"/>
            <ac:spMk id="5" creationId="{F92D1543-5A07-9495-A600-3497E92F41EC}"/>
          </ac:spMkLst>
        </pc:spChg>
        <pc:spChg chg="add del mod">
          <ac:chgData name="Rudolf Uhlmann" userId="83027f89971c7077" providerId="LiveId" clId="{D5EA207C-A57E-4E08-A008-01EB942252AC}" dt="2022-09-24T13:23:19.686" v="594" actId="478"/>
          <ac:spMkLst>
            <pc:docMk/>
            <pc:sldMk cId="1613483479" sldId="274"/>
            <ac:spMk id="6" creationId="{B330F5A1-7D8E-0E53-C329-2B0C49E54DDE}"/>
          </ac:spMkLst>
        </pc:spChg>
        <pc:spChg chg="add del mod">
          <ac:chgData name="Rudolf Uhlmann" userId="83027f89971c7077" providerId="LiveId" clId="{D5EA207C-A57E-4E08-A008-01EB942252AC}" dt="2022-09-24T13:21:50.547" v="579" actId="478"/>
          <ac:spMkLst>
            <pc:docMk/>
            <pc:sldMk cId="1613483479" sldId="274"/>
            <ac:spMk id="7" creationId="{99FEA0AA-A753-FA00-AED5-1CDD875E2459}"/>
          </ac:spMkLst>
        </pc:spChg>
        <pc:spChg chg="add del mod">
          <ac:chgData name="Rudolf Uhlmann" userId="83027f89971c7077" providerId="LiveId" clId="{D5EA207C-A57E-4E08-A008-01EB942252AC}" dt="2022-09-24T13:23:20.256" v="595" actId="478"/>
          <ac:spMkLst>
            <pc:docMk/>
            <pc:sldMk cId="1613483479" sldId="274"/>
            <ac:spMk id="8" creationId="{3418A66F-E7A2-0083-5758-F14F0B4B4A6D}"/>
          </ac:spMkLst>
        </pc:spChg>
        <pc:spChg chg="add del mod">
          <ac:chgData name="Rudolf Uhlmann" userId="83027f89971c7077" providerId="LiveId" clId="{D5EA207C-A57E-4E08-A008-01EB942252AC}" dt="2022-09-24T13:22:24.086" v="585" actId="478"/>
          <ac:spMkLst>
            <pc:docMk/>
            <pc:sldMk cId="1613483479" sldId="274"/>
            <ac:spMk id="9" creationId="{487668C3-A13F-4364-7B24-C71E191D328D}"/>
          </ac:spMkLst>
        </pc:spChg>
        <pc:spChg chg="add del mod">
          <ac:chgData name="Rudolf Uhlmann" userId="83027f89971c7077" providerId="LiveId" clId="{D5EA207C-A57E-4E08-A008-01EB942252AC}" dt="2022-09-24T13:22:24.086" v="585" actId="478"/>
          <ac:spMkLst>
            <pc:docMk/>
            <pc:sldMk cId="1613483479" sldId="274"/>
            <ac:spMk id="10" creationId="{5BE34225-3EEB-2969-118E-492873EB07F7}"/>
          </ac:spMkLst>
        </pc:spChg>
        <pc:spChg chg="del mod ord">
          <ac:chgData name="Rudolf Uhlmann" userId="83027f89971c7077" providerId="LiveId" clId="{D5EA207C-A57E-4E08-A008-01EB942252AC}" dt="2022-09-24T13:35:47.020" v="799" actId="478"/>
          <ac:spMkLst>
            <pc:docMk/>
            <pc:sldMk cId="1613483479" sldId="274"/>
            <ac:spMk id="13" creationId="{28405DAE-68C8-4D03-58F3-42248DEC3A21}"/>
          </ac:spMkLst>
        </pc:spChg>
        <pc:spChg chg="add del mod">
          <ac:chgData name="Rudolf Uhlmann" userId="83027f89971c7077" providerId="LiveId" clId="{D5EA207C-A57E-4E08-A008-01EB942252AC}" dt="2022-09-24T13:22:35.316" v="588" actId="478"/>
          <ac:spMkLst>
            <pc:docMk/>
            <pc:sldMk cId="1613483479" sldId="274"/>
            <ac:spMk id="14" creationId="{2F25004C-35B8-A8DA-5566-CD1531AE9726}"/>
          </ac:spMkLst>
        </pc:spChg>
        <pc:spChg chg="add del mod">
          <ac:chgData name="Rudolf Uhlmann" userId="83027f89971c7077" providerId="LiveId" clId="{D5EA207C-A57E-4E08-A008-01EB942252AC}" dt="2022-09-24T13:22:35.316" v="588" actId="478"/>
          <ac:spMkLst>
            <pc:docMk/>
            <pc:sldMk cId="1613483479" sldId="274"/>
            <ac:spMk id="15" creationId="{521F3689-1961-4999-4DBF-97C5B23FEDE7}"/>
          </ac:spMkLst>
        </pc:spChg>
        <pc:spChg chg="add del mod">
          <ac:chgData name="Rudolf Uhlmann" userId="83027f89971c7077" providerId="LiveId" clId="{D5EA207C-A57E-4E08-A008-01EB942252AC}" dt="2022-09-24T13:23:18.836" v="593" actId="478"/>
          <ac:spMkLst>
            <pc:docMk/>
            <pc:sldMk cId="1613483479" sldId="274"/>
            <ac:spMk id="16" creationId="{4F60B23F-BDDF-79D0-2643-9D8A3D20FDF1}"/>
          </ac:spMkLst>
        </pc:spChg>
        <pc:spChg chg="add del mod">
          <ac:chgData name="Rudolf Uhlmann" userId="83027f89971c7077" providerId="LiveId" clId="{D5EA207C-A57E-4E08-A008-01EB942252AC}" dt="2022-09-24T13:23:02.934" v="592" actId="478"/>
          <ac:spMkLst>
            <pc:docMk/>
            <pc:sldMk cId="1613483479" sldId="274"/>
            <ac:spMk id="17" creationId="{0E9CCFB2-191A-9BBE-4BED-2298BFDCE967}"/>
          </ac:spMkLst>
        </pc:spChg>
        <pc:spChg chg="add del mod">
          <ac:chgData name="Rudolf Uhlmann" userId="83027f89971c7077" providerId="LiveId" clId="{D5EA207C-A57E-4E08-A008-01EB942252AC}" dt="2022-09-24T13:35:44.650" v="796" actId="478"/>
          <ac:spMkLst>
            <pc:docMk/>
            <pc:sldMk cId="1613483479" sldId="274"/>
            <ac:spMk id="18" creationId="{AD74EBC5-5CC9-9DA0-5478-5812CE82A4D8}"/>
          </ac:spMkLst>
        </pc:spChg>
        <pc:spChg chg="add del mod">
          <ac:chgData name="Rudolf Uhlmann" userId="83027f89971c7077" providerId="LiveId" clId="{D5EA207C-A57E-4E08-A008-01EB942252AC}" dt="2022-09-24T13:35:46.380" v="798" actId="478"/>
          <ac:spMkLst>
            <pc:docMk/>
            <pc:sldMk cId="1613483479" sldId="274"/>
            <ac:spMk id="19" creationId="{0945D67A-426B-1125-8644-BD1A84D43B54}"/>
          </ac:spMkLst>
        </pc:spChg>
        <pc:spChg chg="add del mod">
          <ac:chgData name="Rudolf Uhlmann" userId="83027f89971c7077" providerId="LiveId" clId="{D5EA207C-A57E-4E08-A008-01EB942252AC}" dt="2022-09-24T13:35:45.740" v="797" actId="478"/>
          <ac:spMkLst>
            <pc:docMk/>
            <pc:sldMk cId="1613483479" sldId="274"/>
            <ac:spMk id="20" creationId="{62DEBA05-10DF-5027-D94A-1F736EC86D44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21" creationId="{1FCCFE48-E7B4-B615-BFB9-0CCD830E25E4}"/>
          </ac:spMkLst>
        </pc:spChg>
        <pc:spChg chg="add del mod">
          <ac:chgData name="Rudolf Uhlmann" userId="83027f89971c7077" providerId="LiveId" clId="{D5EA207C-A57E-4E08-A008-01EB942252AC}" dt="2022-09-24T13:25:04.209" v="610" actId="478"/>
          <ac:spMkLst>
            <pc:docMk/>
            <pc:sldMk cId="1613483479" sldId="274"/>
            <ac:spMk id="22" creationId="{1160C9FB-C786-4C7E-F8B1-E273FB218B2C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23" creationId="{490729A2-EF2B-FCC2-81AB-3302B58B0301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24" creationId="{04103647-4ACF-52D1-CA0D-364E62C8E928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25" creationId="{020A656D-F634-552E-34C4-A117D2480164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26" creationId="{3B8AD98A-CA9E-80B2-F92C-CBED3BC3810D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27" creationId="{56260CE4-5552-C74C-5537-8CFC60712A61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28" creationId="{DC28F2DB-F8D8-0B94-351F-190F69A4DBA9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29" creationId="{C3A0B9BF-C784-F92C-326C-5F6C2942A2AF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30" creationId="{222B0013-D1E6-7409-8481-5D3D7FE88337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31" creationId="{65BF9739-4A1B-204A-0526-49ACF127BA4E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32" creationId="{DE83A43F-8490-319E-329D-5ADBBE1DBB5C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33" creationId="{D5232272-F283-930C-3FA6-30A4E87AAD56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34" creationId="{1925FE60-168C-88B4-55F8-2E582EDED31A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35" creationId="{D72D68EC-0485-610F-941F-E7D0CE6C03BB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36" creationId="{A676E532-5A75-84F1-54D3-89185482F55F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37" creationId="{1AE5408A-F0F8-62F6-B757-FE5F463AEAC0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38" creationId="{1168EC9F-E4D2-9E54-B36F-35C2FA611D64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39" creationId="{313C016B-F1E7-4DC6-3838-EFE6C54780DF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40" creationId="{293F899B-27C7-3F03-15EB-044EC3E0DC7D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41" creationId="{A99B3549-18DF-64B4-CF66-D3B9D3D00C66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42" creationId="{FA6889E1-364A-7217-D580-F6C32180426E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43" creationId="{83DF82F2-CEC3-18BB-A4F5-3BCFDFE6E630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44" creationId="{0EE8A2F8-184A-4633-54AB-FD76F0C3BC20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45" creationId="{7D28C7C0-A182-44E2-8989-E036402BAC18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46" creationId="{CC17C461-F54E-61DA-B1D1-D96169A94C8A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47" creationId="{AEDF0FC6-A70A-D7EE-DEB1-2AA383819E95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48" creationId="{435CB2B1-71EA-4BFB-D54B-B30E6EAAFC76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49" creationId="{823AA917-21AD-A90C-1396-AC639DB81AAF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50" creationId="{D42BB45C-A56A-14EE-E0D7-7567B9CAB4B2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51" creationId="{BA9D503B-8FAE-DC20-8DD1-D57535268C2F}"/>
          </ac:spMkLst>
        </pc:spChg>
        <pc:spChg chg="add del mod">
          <ac:chgData name="Rudolf Uhlmann" userId="83027f89971c7077" providerId="LiveId" clId="{D5EA207C-A57E-4E08-A008-01EB942252AC}" dt="2022-09-24T13:32:49.822" v="745" actId="478"/>
          <ac:spMkLst>
            <pc:docMk/>
            <pc:sldMk cId="1613483479" sldId="274"/>
            <ac:spMk id="52" creationId="{DAACA977-7160-56A2-2B4C-ECF841AB3CC0}"/>
          </ac:spMkLst>
        </pc:spChg>
        <pc:spChg chg="add del mod">
          <ac:chgData name="Rudolf Uhlmann" userId="83027f89971c7077" providerId="LiveId" clId="{D5EA207C-A57E-4E08-A008-01EB942252AC}" dt="2022-09-24T13:32:50.741" v="746" actId="478"/>
          <ac:spMkLst>
            <pc:docMk/>
            <pc:sldMk cId="1613483479" sldId="274"/>
            <ac:spMk id="53" creationId="{60D84F03-56DC-3DE5-503A-5B1123518C7D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54" creationId="{13C8ED42-1568-6BB9-8986-7219C10A39D4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55" creationId="{66454A38-BCCD-529A-47B1-4E518E2FC3D3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56" creationId="{F7D90331-5193-D6EB-8EC7-3A912556373D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57" creationId="{6D75B3B2-A952-3401-B4E2-3C8F42E1E4A6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58" creationId="{AA348A03-5404-8B24-4B2C-80C54D969C95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59" creationId="{CF1B083D-9E3A-8B64-9E1D-D4049DB9EA32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60" creationId="{9F86E54D-24EB-0D18-D178-D7D33C26CF5E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61" creationId="{901CFFA5-6C1A-DFA5-BB69-FB039F4953E4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62" creationId="{B8672420-2585-A220-96CB-BA70DC2F601D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63" creationId="{62BBC59A-191C-F150-879C-D56924029155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64" creationId="{ED0192BA-80BF-5F3F-E032-5F22F987314A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65" creationId="{DEEE3B1B-0701-3BC3-862C-75A03D4FD22F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66" creationId="{B4F5CF7F-0BE7-DE7A-4E93-673C588017BE}"/>
          </ac:spMkLst>
        </pc:spChg>
        <pc:spChg chg="add del mod">
          <ac:chgData name="Rudolf Uhlmann" userId="83027f89971c7077" providerId="LiveId" clId="{D5EA207C-A57E-4E08-A008-01EB942252AC}" dt="2022-09-24T13:33:27.761" v="750" actId="478"/>
          <ac:spMkLst>
            <pc:docMk/>
            <pc:sldMk cId="1613483479" sldId="274"/>
            <ac:spMk id="67" creationId="{ED4610C1-C0BF-A5C6-FE6F-6E241023C885}"/>
          </ac:spMkLst>
        </pc:spChg>
      </pc:sldChg>
      <pc:sldChg chg="delSp modSp add del mod">
        <pc:chgData name="Rudolf Uhlmann" userId="83027f89971c7077" providerId="LiveId" clId="{D5EA207C-A57E-4E08-A008-01EB942252AC}" dt="2022-10-13T11:48:57.283" v="11333" actId="47"/>
        <pc:sldMkLst>
          <pc:docMk/>
          <pc:sldMk cId="3527354737" sldId="275"/>
        </pc:sldMkLst>
        <pc:spChg chg="del">
          <ac:chgData name="Rudolf Uhlmann" userId="83027f89971c7077" providerId="LiveId" clId="{D5EA207C-A57E-4E08-A008-01EB942252AC}" dt="2022-09-24T13:34:00.381" v="755" actId="478"/>
          <ac:spMkLst>
            <pc:docMk/>
            <pc:sldMk cId="3527354737" sldId="275"/>
            <ac:spMk id="2" creationId="{877CBF85-9759-D08B-7D6A-D1ABC73D1FA0}"/>
          </ac:spMkLst>
        </pc:spChg>
        <pc:spChg chg="del">
          <ac:chgData name="Rudolf Uhlmann" userId="83027f89971c7077" providerId="LiveId" clId="{D5EA207C-A57E-4E08-A008-01EB942252AC}" dt="2022-09-24T13:33:58.637" v="754" actId="478"/>
          <ac:spMkLst>
            <pc:docMk/>
            <pc:sldMk cId="3527354737" sldId="275"/>
            <ac:spMk id="13" creationId="{28405DAE-68C8-4D03-58F3-42248DEC3A21}"/>
          </ac:spMkLst>
        </pc:spChg>
        <pc:spChg chg="del">
          <ac:chgData name="Rudolf Uhlmann" userId="83027f89971c7077" providerId="LiveId" clId="{D5EA207C-A57E-4E08-A008-01EB942252AC}" dt="2022-09-24T13:33:56.236" v="753" actId="478"/>
          <ac:spMkLst>
            <pc:docMk/>
            <pc:sldMk cId="3527354737" sldId="275"/>
            <ac:spMk id="18" creationId="{AD74EBC5-5CC9-9DA0-5478-5812CE82A4D8}"/>
          </ac:spMkLst>
        </pc:spChg>
        <pc:spChg chg="del">
          <ac:chgData name="Rudolf Uhlmann" userId="83027f89971c7077" providerId="LiveId" clId="{D5EA207C-A57E-4E08-A008-01EB942252AC}" dt="2022-09-24T13:34:05.151" v="757" actId="478"/>
          <ac:spMkLst>
            <pc:docMk/>
            <pc:sldMk cId="3527354737" sldId="275"/>
            <ac:spMk id="19" creationId="{0945D67A-426B-1125-8644-BD1A84D43B54}"/>
          </ac:spMkLst>
        </pc:spChg>
        <pc:spChg chg="del">
          <ac:chgData name="Rudolf Uhlmann" userId="83027f89971c7077" providerId="LiveId" clId="{D5EA207C-A57E-4E08-A008-01EB942252AC}" dt="2022-09-24T13:34:03.421" v="756" actId="478"/>
          <ac:spMkLst>
            <pc:docMk/>
            <pc:sldMk cId="3527354737" sldId="275"/>
            <ac:spMk id="20" creationId="{62DEBA05-10DF-5027-D94A-1F736EC86D44}"/>
          </ac:spMkLst>
        </pc:spChg>
        <pc:spChg chg="mod">
          <ac:chgData name="Rudolf Uhlmann" userId="83027f89971c7077" providerId="LiveId" clId="{D5EA207C-A57E-4E08-A008-01EB942252AC}" dt="2022-09-24T13:34:50.001" v="781" actId="1038"/>
          <ac:spMkLst>
            <pc:docMk/>
            <pc:sldMk cId="3527354737" sldId="275"/>
            <ac:spMk id="21" creationId="{1FCCFE48-E7B4-B615-BFB9-0CCD830E25E4}"/>
          </ac:spMkLst>
        </pc:spChg>
        <pc:spChg chg="del">
          <ac:chgData name="Rudolf Uhlmann" userId="83027f89971c7077" providerId="LiveId" clId="{D5EA207C-A57E-4E08-A008-01EB942252AC}" dt="2022-09-24T13:33:41.701" v="751" actId="478"/>
          <ac:spMkLst>
            <pc:docMk/>
            <pc:sldMk cId="3527354737" sldId="275"/>
            <ac:spMk id="52" creationId="{DAACA977-7160-56A2-2B4C-ECF841AB3CC0}"/>
          </ac:spMkLst>
        </pc:spChg>
        <pc:spChg chg="del">
          <ac:chgData name="Rudolf Uhlmann" userId="83027f89971c7077" providerId="LiveId" clId="{D5EA207C-A57E-4E08-A008-01EB942252AC}" dt="2022-09-24T13:33:45.441" v="752" actId="478"/>
          <ac:spMkLst>
            <pc:docMk/>
            <pc:sldMk cId="3527354737" sldId="275"/>
            <ac:spMk id="53" creationId="{60D84F03-56DC-3DE5-503A-5B1123518C7D}"/>
          </ac:spMkLst>
        </pc:spChg>
      </pc:sldChg>
      <pc:sldChg chg="delSp modSp add del mod">
        <pc:chgData name="Rudolf Uhlmann" userId="83027f89971c7077" providerId="LiveId" clId="{D5EA207C-A57E-4E08-A008-01EB942252AC}" dt="2022-10-13T11:48:57.283" v="11333" actId="47"/>
        <pc:sldMkLst>
          <pc:docMk/>
          <pc:sldMk cId="116021667" sldId="276"/>
        </pc:sldMkLst>
        <pc:spChg chg="del">
          <ac:chgData name="Rudolf Uhlmann" userId="83027f89971c7077" providerId="LiveId" clId="{D5EA207C-A57E-4E08-A008-01EB942252AC}" dt="2022-09-24T13:36:13.420" v="820" actId="478"/>
          <ac:spMkLst>
            <pc:docMk/>
            <pc:sldMk cId="116021667" sldId="276"/>
            <ac:spMk id="2" creationId="{877CBF85-9759-D08B-7D6A-D1ABC73D1FA0}"/>
          </ac:spMkLst>
        </pc:spChg>
        <pc:spChg chg="mod">
          <ac:chgData name="Rudolf Uhlmann" userId="83027f89971c7077" providerId="LiveId" clId="{D5EA207C-A57E-4E08-A008-01EB942252AC}" dt="2022-09-24T13:36:16.138" v="821" actId="1076"/>
          <ac:spMkLst>
            <pc:docMk/>
            <pc:sldMk cId="116021667" sldId="276"/>
            <ac:spMk id="20" creationId="{62DEBA05-10DF-5027-D94A-1F736EC86D44}"/>
          </ac:spMkLst>
        </pc:spChg>
      </pc:sldChg>
      <pc:sldChg chg="addSp delSp modSp add del mod ord">
        <pc:chgData name="Rudolf Uhlmann" userId="83027f89971c7077" providerId="LiveId" clId="{D5EA207C-A57E-4E08-A008-01EB942252AC}" dt="2022-10-13T11:48:57.283" v="11333" actId="47"/>
        <pc:sldMkLst>
          <pc:docMk/>
          <pc:sldMk cId="873943898" sldId="277"/>
        </pc:sldMkLst>
        <pc:spChg chg="del">
          <ac:chgData name="Rudolf Uhlmann" userId="83027f89971c7077" providerId="LiveId" clId="{D5EA207C-A57E-4E08-A008-01EB942252AC}" dt="2022-09-24T13:36:55.070" v="825" actId="478"/>
          <ac:spMkLst>
            <pc:docMk/>
            <pc:sldMk cId="873943898" sldId="277"/>
            <ac:spMk id="2" creationId="{877CBF85-9759-D08B-7D6A-D1ABC73D1FA0}"/>
          </ac:spMkLst>
        </pc:spChg>
        <pc:spChg chg="add mod ord topLvl">
          <ac:chgData name="Rudolf Uhlmann" userId="83027f89971c7077" providerId="LiveId" clId="{D5EA207C-A57E-4E08-A008-01EB942252AC}" dt="2022-09-24T13:40:48.768" v="920" actId="692"/>
          <ac:spMkLst>
            <pc:docMk/>
            <pc:sldMk cId="873943898" sldId="277"/>
            <ac:spMk id="3" creationId="{EDFE1ACA-F930-6F94-8B8A-98586EEDACD0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4" creationId="{9936460C-5941-EF3F-D25F-4482B313E341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5" creationId="{3FA62A2F-34C5-6D49-26D6-AA7BBA5CFC62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6" creationId="{F4B15CF8-CD5D-9FE3-5F49-AD46312488F1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7" creationId="{1FF66124-1BC3-F233-913B-F992CA5AB60F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8" creationId="{E01ABC02-5853-CA4F-598B-973F63FA368B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9" creationId="{0A5C9CBC-16B3-487C-E8DD-0755F74D1632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10" creationId="{2D7C4330-CEBF-FCED-3743-FBECAD8F4703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13" creationId="{25C79CC4-6BDF-83F6-EA46-25CA565DBE7F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14" creationId="{5E399933-EB03-AD44-D80F-6B0484C141D6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15" creationId="{D60A9809-B5E1-71D0-0F73-8900D644C935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16" creationId="{5EDF4C94-0370-7B43-E532-30B48F6655AE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17" creationId="{55202284-C295-606F-6902-07E7420A9C85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18" creationId="{2BA8F158-B88B-E856-160B-A4698756B4BD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19" creationId="{65085981-BC0F-95D0-F5B2-084D669C4E59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20" creationId="{34F64713-C64B-668B-2525-F52B4A4427CB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21" creationId="{C48F413F-51A4-7043-AF43-25832CD90511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22" creationId="{67A080C3-4F17-7285-2438-6F8E2437C8D2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23" creationId="{788E1EE2-968A-E11A-22AD-ED84BF7EB319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24" creationId="{95B320F6-B628-4624-09CA-5B9ACBF4D62D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25" creationId="{9407BE5F-488F-74FB-6590-04291330A0A3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26" creationId="{AE04B374-F4FF-16CE-3C03-1FF415A14BE5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27" creationId="{66955C33-7E47-6F6F-8ABB-AD8D00CD7FBA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28" creationId="{F236344E-3963-2181-573E-61AF57B27627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29" creationId="{43A5266F-2983-52E8-2733-CF735CE07697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30" creationId="{BB74B0EB-4EEE-C907-328F-5E5EC8D7A8D9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31" creationId="{B3681554-5E09-CD01-D209-08FA9600250F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32" creationId="{DFCFB408-2CE7-22E3-7DD6-1F48ED49302A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33" creationId="{8A4E76FC-DD02-932F-4F7D-0018056D46D4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34" creationId="{54917F70-DCF7-8663-5E6B-C6AC16F23F3F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35" creationId="{0E7BF6D1-B5CE-0B72-E170-65527084BBD6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36" creationId="{C9A69D05-2310-0739-3033-80343A7328AE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37" creationId="{8B2E42F4-D313-FEEF-1B36-546E71D78BAF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38" creationId="{DBD82915-D00C-C903-1F08-8E4D76653126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39" creationId="{529CD251-1DD9-C999-3996-E139923B9B2C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40" creationId="{E248E5EF-859B-C652-E353-E215C06FE6D4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41" creationId="{CCABCAC3-F029-4E16-2FB4-BD81C5C32D83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42" creationId="{C4DB547D-72C5-49A4-0ADC-A7A98F811403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43" creationId="{A83F5119-BEC0-D835-DE42-F7FF6C1F5B06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44" creationId="{6D260FAE-9EB1-7583-6FF4-E193E0688AAC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45" creationId="{2C7EC939-F69B-BF22-AB59-D5524AF88475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46" creationId="{9CE620EA-E88F-AE32-B9EA-C8CE04106609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47" creationId="{974F465A-29BE-FE10-5E79-DAC094B4314A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48" creationId="{AB2C12B8-749F-9D4F-2CEF-F65AFB91BE2C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49" creationId="{1E375C0A-9B2C-EA8E-192D-FACDCC25569C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50" creationId="{4252AB1D-F1EE-363A-776F-DD396811B4FA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51" creationId="{53E647DF-A815-8C13-55EA-6223C9FBAF46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52" creationId="{9CA833CE-B31B-CCF1-CD76-A2135ECBA0C4}"/>
          </ac:spMkLst>
        </pc:spChg>
        <pc:spChg chg="add del mod">
          <ac:chgData name="Rudolf Uhlmann" userId="83027f89971c7077" providerId="LiveId" clId="{D5EA207C-A57E-4E08-A008-01EB942252AC}" dt="2022-09-24T13:39:46.208" v="897" actId="478"/>
          <ac:spMkLst>
            <pc:docMk/>
            <pc:sldMk cId="873943898" sldId="277"/>
            <ac:spMk id="53" creationId="{B7EAD9FB-2010-9FD9-1AFD-23BF01A06ACC}"/>
          </ac:spMkLst>
        </pc:spChg>
        <pc:spChg chg="add del mod">
          <ac:chgData name="Rudolf Uhlmann" userId="83027f89971c7077" providerId="LiveId" clId="{D5EA207C-A57E-4E08-A008-01EB942252AC}" dt="2022-09-24T13:39:14.659" v="878" actId="478"/>
          <ac:spMkLst>
            <pc:docMk/>
            <pc:sldMk cId="873943898" sldId="277"/>
            <ac:spMk id="54" creationId="{E0D34316-4389-A0E7-04DA-48FDC9644C20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55" creationId="{E18D6F7E-B3EE-CE39-A621-EE778DF12835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56" creationId="{8828D8DB-9AF9-592B-8FDA-4E4615C80535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57" creationId="{8FAC46A5-4949-DCF3-3C2F-F1D87BAF31C2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58" creationId="{C75F4DE2-7BB0-10E0-0661-951BCC025D18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59" creationId="{7146DD0C-691E-B85F-CC4B-C7E22CE1CB98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60" creationId="{8BB641F4-9DE3-4929-D88D-46849B1ABD36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61" creationId="{259CBDD8-D874-97F9-CBCE-378F57AB3643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62" creationId="{F5BB626A-28EE-5A25-9543-64A5B31659DE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63" creationId="{D8CEE773-7AFC-3C31-E6E2-213E5535A9B5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64" creationId="{68687211-BAD1-F84F-9C7E-3A6BCDF55C8D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65" creationId="{AF83FB64-BDFD-CFB7-5BB5-67FA69BE7A5B}"/>
          </ac:spMkLst>
        </pc:spChg>
        <pc:spChg chg="add del mod">
          <ac:chgData name="Rudolf Uhlmann" userId="83027f89971c7077" providerId="LiveId" clId="{D5EA207C-A57E-4E08-A008-01EB942252AC}" dt="2022-09-24T13:39:43.848" v="895" actId="478"/>
          <ac:spMkLst>
            <pc:docMk/>
            <pc:sldMk cId="873943898" sldId="277"/>
            <ac:spMk id="66" creationId="{56A9C335-36BD-847F-9A45-7CB4F381238B}"/>
          </ac:spMkLst>
        </pc:spChg>
        <pc:spChg chg="add del mod">
          <ac:chgData name="Rudolf Uhlmann" userId="83027f89971c7077" providerId="LiveId" clId="{D5EA207C-A57E-4E08-A008-01EB942252AC}" dt="2022-09-24T13:39:45.138" v="896" actId="478"/>
          <ac:spMkLst>
            <pc:docMk/>
            <pc:sldMk cId="873943898" sldId="277"/>
            <ac:spMk id="67" creationId="{7F9ADA45-A6CF-6CB9-D7F0-6DA1A9E26AC2}"/>
          </ac:spMkLst>
        </pc:spChg>
        <pc:spChg chg="add del mod">
          <ac:chgData name="Rudolf Uhlmann" userId="83027f89971c7077" providerId="LiveId" clId="{D5EA207C-A57E-4E08-A008-01EB942252AC}" dt="2022-09-24T13:39:15.779" v="879" actId="478"/>
          <ac:spMkLst>
            <pc:docMk/>
            <pc:sldMk cId="873943898" sldId="277"/>
            <ac:spMk id="68" creationId="{7AB3D77F-E4EA-89F8-7AB9-1DD2049BB0E3}"/>
          </ac:spMkLst>
        </pc:spChg>
        <pc:spChg chg="add del mod">
          <ac:chgData name="Rudolf Uhlmann" userId="83027f89971c7077" providerId="LiveId" clId="{D5EA207C-A57E-4E08-A008-01EB942252AC}" dt="2022-09-24T13:39:21.652" v="884" actId="478"/>
          <ac:spMkLst>
            <pc:docMk/>
            <pc:sldMk cId="873943898" sldId="277"/>
            <ac:spMk id="69" creationId="{B275FCA2-F937-C834-66D7-640698FA32DC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70" creationId="{B255794C-099E-F0D6-6ED4-0CCB3EACED0D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71" creationId="{E08A74FD-C7C3-0CF6-6FCD-8A2AE922635B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72" creationId="{CBDDC656-26C2-098C-71C1-FB051EF49C28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73" creationId="{EDA65A81-BB31-BBBA-49F2-FCBEB09804F4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74" creationId="{DD5144C7-9FE2-1966-CBB8-C3429BD78514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75" creationId="{4D062C2C-794D-6A02-BED7-7C508A4C4C44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76" creationId="{A00D969A-3D40-FB05-5B72-E087C9BF667A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77" creationId="{B73A2364-BA3E-6A7B-A3A8-B42D79C19581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78" creationId="{4EDFA424-962F-F6D1-9848-5111662DC73B}"/>
          </ac:spMkLst>
        </pc:spChg>
        <pc:spChg chg="add del mod">
          <ac:chgData name="Rudolf Uhlmann" userId="83027f89971c7077" providerId="LiveId" clId="{D5EA207C-A57E-4E08-A008-01EB942252AC}" dt="2022-09-24T13:39:33.498" v="890" actId="478"/>
          <ac:spMkLst>
            <pc:docMk/>
            <pc:sldMk cId="873943898" sldId="277"/>
            <ac:spMk id="79" creationId="{93F940FF-3C8F-F0A7-3789-F5BA7943E692}"/>
          </ac:spMkLst>
        </pc:spChg>
        <pc:spChg chg="add del mod">
          <ac:chgData name="Rudolf Uhlmann" userId="83027f89971c7077" providerId="LiveId" clId="{D5EA207C-A57E-4E08-A008-01EB942252AC}" dt="2022-09-24T13:39:51.029" v="899" actId="478"/>
          <ac:spMkLst>
            <pc:docMk/>
            <pc:sldMk cId="873943898" sldId="277"/>
            <ac:spMk id="80" creationId="{A2B7A71E-854D-1572-AD1F-EE8E2375BA57}"/>
          </ac:spMkLst>
        </pc:spChg>
        <pc:spChg chg="add del mod">
          <ac:chgData name="Rudolf Uhlmann" userId="83027f89971c7077" providerId="LiveId" clId="{D5EA207C-A57E-4E08-A008-01EB942252AC}" dt="2022-09-24T13:39:49.985" v="898" actId="478"/>
          <ac:spMkLst>
            <pc:docMk/>
            <pc:sldMk cId="873943898" sldId="277"/>
            <ac:spMk id="81" creationId="{F40D9640-F6F0-9FF6-1F3D-AA30835744A6}"/>
          </ac:spMkLst>
        </pc:spChg>
        <pc:spChg chg="add del mod">
          <ac:chgData name="Rudolf Uhlmann" userId="83027f89971c7077" providerId="LiveId" clId="{D5EA207C-A57E-4E08-A008-01EB942252AC}" dt="2022-09-24T13:39:16.748" v="880" actId="478"/>
          <ac:spMkLst>
            <pc:docMk/>
            <pc:sldMk cId="873943898" sldId="277"/>
            <ac:spMk id="82" creationId="{EC6C2CAB-C9BB-5DE5-4CC1-AE2B9EB47E16}"/>
          </ac:spMkLst>
        </pc:spChg>
        <pc:spChg chg="add del mod">
          <ac:chgData name="Rudolf Uhlmann" userId="83027f89971c7077" providerId="LiveId" clId="{D5EA207C-A57E-4E08-A008-01EB942252AC}" dt="2022-09-24T13:39:20.334" v="883" actId="478"/>
          <ac:spMkLst>
            <pc:docMk/>
            <pc:sldMk cId="873943898" sldId="277"/>
            <ac:spMk id="83" creationId="{1EC75BAC-B8EE-2A1C-D620-0CDCD05DF318}"/>
          </ac:spMkLst>
        </pc:spChg>
        <pc:spChg chg="add del mod">
          <ac:chgData name="Rudolf Uhlmann" userId="83027f89971c7077" providerId="LiveId" clId="{D5EA207C-A57E-4E08-A008-01EB942252AC}" dt="2022-09-24T13:39:23.553" v="885" actId="478"/>
          <ac:spMkLst>
            <pc:docMk/>
            <pc:sldMk cId="873943898" sldId="277"/>
            <ac:spMk id="84" creationId="{6964DCA0-031A-48F4-7FA3-E894780E704C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85" creationId="{25479412-30B9-5807-B4D2-F26E16799D07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86" creationId="{7258324D-43F7-15F5-BB8C-3484E343C695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87" creationId="{7FD81754-6E85-A444-0BD5-52686BF19C8E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88" creationId="{345D0411-0BDC-BECF-209A-593AF3B60C9D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89" creationId="{D5B19E58-E580-58D7-A222-CF23C290DFC6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90" creationId="{0A066AEC-1512-6D14-3789-3F6518F2908C}"/>
          </ac:spMkLst>
        </pc:spChg>
        <pc:spChg chg="add del mod">
          <ac:chgData name="Rudolf Uhlmann" userId="83027f89971c7077" providerId="LiveId" clId="{D5EA207C-A57E-4E08-A008-01EB942252AC}" dt="2022-09-24T13:39:31.399" v="889" actId="478"/>
          <ac:spMkLst>
            <pc:docMk/>
            <pc:sldMk cId="873943898" sldId="277"/>
            <ac:spMk id="91" creationId="{F9ECEA16-8CC6-2C0D-037D-67FA02D22787}"/>
          </ac:spMkLst>
        </pc:spChg>
        <pc:spChg chg="add del mod">
          <ac:chgData name="Rudolf Uhlmann" userId="83027f89971c7077" providerId="LiveId" clId="{D5EA207C-A57E-4E08-A008-01EB942252AC}" dt="2022-09-24T13:39:34.778" v="891" actId="478"/>
          <ac:spMkLst>
            <pc:docMk/>
            <pc:sldMk cId="873943898" sldId="277"/>
            <ac:spMk id="92" creationId="{C575230A-32B0-5425-3F2E-5B64504FC229}"/>
          </ac:spMkLst>
        </pc:spChg>
        <pc:spChg chg="add del mod">
          <ac:chgData name="Rudolf Uhlmann" userId="83027f89971c7077" providerId="LiveId" clId="{D5EA207C-A57E-4E08-A008-01EB942252AC}" dt="2022-09-24T13:39:35.758" v="892" actId="478"/>
          <ac:spMkLst>
            <pc:docMk/>
            <pc:sldMk cId="873943898" sldId="277"/>
            <ac:spMk id="93" creationId="{14059B61-64E3-5D7E-C227-C65524D99BC6}"/>
          </ac:spMkLst>
        </pc:spChg>
        <pc:spChg chg="add del mod">
          <ac:chgData name="Rudolf Uhlmann" userId="83027f89971c7077" providerId="LiveId" clId="{D5EA207C-A57E-4E08-A008-01EB942252AC}" dt="2022-09-24T13:39:36.308" v="893" actId="478"/>
          <ac:spMkLst>
            <pc:docMk/>
            <pc:sldMk cId="873943898" sldId="277"/>
            <ac:spMk id="94" creationId="{EA3B0087-49DC-47EC-E35E-81A8F34D7275}"/>
          </ac:spMkLst>
        </pc:spChg>
        <pc:spChg chg="add del mod">
          <ac:chgData name="Rudolf Uhlmann" userId="83027f89971c7077" providerId="LiveId" clId="{D5EA207C-A57E-4E08-A008-01EB942252AC}" dt="2022-09-24T13:39:37.078" v="894" actId="478"/>
          <ac:spMkLst>
            <pc:docMk/>
            <pc:sldMk cId="873943898" sldId="277"/>
            <ac:spMk id="95" creationId="{15255872-5B63-32E5-9E38-D5787981CAD5}"/>
          </ac:spMkLst>
        </pc:spChg>
        <pc:spChg chg="add del mod">
          <ac:chgData name="Rudolf Uhlmann" userId="83027f89971c7077" providerId="LiveId" clId="{D5EA207C-A57E-4E08-A008-01EB942252AC}" dt="2022-09-24T13:39:17.739" v="881" actId="478"/>
          <ac:spMkLst>
            <pc:docMk/>
            <pc:sldMk cId="873943898" sldId="277"/>
            <ac:spMk id="96" creationId="{18EDDE8C-1E99-C9D3-E056-EEA1DBE437A8}"/>
          </ac:spMkLst>
        </pc:spChg>
        <pc:spChg chg="add del mod">
          <ac:chgData name="Rudolf Uhlmann" userId="83027f89971c7077" providerId="LiveId" clId="{D5EA207C-A57E-4E08-A008-01EB942252AC}" dt="2022-09-24T13:39:19.428" v="882" actId="478"/>
          <ac:spMkLst>
            <pc:docMk/>
            <pc:sldMk cId="873943898" sldId="277"/>
            <ac:spMk id="97" creationId="{F51766EC-6EE4-A6A2-0A28-F299D8FE3EFC}"/>
          </ac:spMkLst>
        </pc:spChg>
        <pc:spChg chg="add del mod">
          <ac:chgData name="Rudolf Uhlmann" userId="83027f89971c7077" providerId="LiveId" clId="{D5EA207C-A57E-4E08-A008-01EB942252AC}" dt="2022-09-24T13:39:24.459" v="886" actId="478"/>
          <ac:spMkLst>
            <pc:docMk/>
            <pc:sldMk cId="873943898" sldId="277"/>
            <ac:spMk id="98" creationId="{3B98BD47-AB59-32B0-66F0-37A276804B3C}"/>
          </ac:spMkLst>
        </pc:spChg>
        <pc:spChg chg="add del mod">
          <ac:chgData name="Rudolf Uhlmann" userId="83027f89971c7077" providerId="LiveId" clId="{D5EA207C-A57E-4E08-A008-01EB942252AC}" dt="2022-09-24T13:39:25.408" v="887" actId="478"/>
          <ac:spMkLst>
            <pc:docMk/>
            <pc:sldMk cId="873943898" sldId="277"/>
            <ac:spMk id="99" creationId="{717A9B12-FDBB-3E93-8BA4-2AB3B67DDE2E}"/>
          </ac:spMkLst>
        </pc:spChg>
        <pc:spChg chg="add del mod">
          <ac:chgData name="Rudolf Uhlmann" userId="83027f89971c7077" providerId="LiveId" clId="{D5EA207C-A57E-4E08-A008-01EB942252AC}" dt="2022-09-24T13:39:28.341" v="888" actId="478"/>
          <ac:spMkLst>
            <pc:docMk/>
            <pc:sldMk cId="873943898" sldId="277"/>
            <ac:spMk id="100" creationId="{07353983-B6EA-62CC-71F5-8CFE317C6FFC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101" creationId="{B10B4659-0951-1361-CAFF-4ADE82BA09FB}"/>
          </ac:spMkLst>
        </pc:spChg>
        <pc:spChg chg="add mod topLvl">
          <ac:chgData name="Rudolf Uhlmann" userId="83027f89971c7077" providerId="LiveId" clId="{D5EA207C-A57E-4E08-A008-01EB942252AC}" dt="2022-09-24T13:40:32.098" v="906" actId="165"/>
          <ac:spMkLst>
            <pc:docMk/>
            <pc:sldMk cId="873943898" sldId="277"/>
            <ac:spMk id="102" creationId="{8A1BC484-0A6F-037A-7273-8A857456F31A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05" creationId="{BF5230EB-79C6-F5E5-E88D-9825AEFED0CF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06" creationId="{FBAD3101-EF6F-51D9-3985-A518D145D234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07" creationId="{8F1DE0CB-1E5E-7985-6A47-12CF51DF5713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08" creationId="{C2EF37BF-20FB-4BEA-E9E0-EB6C8B82B7F9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09" creationId="{5A3C02F8-CE43-9962-84BF-BFC63C49D7DD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10" creationId="{5C4E79F2-04D9-6CEE-92EF-AB9A6F7747A3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11" creationId="{09ADF705-A793-C243-75B1-E88ECDB136C6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12" creationId="{07ABDB25-59F0-80AE-34CF-2639DF1AD95D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13" creationId="{0ED09B84-0023-C9C5-949A-CC6A4CA42865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14" creationId="{B75AA33C-289D-CDCD-DCD8-7091447AE31B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15" creationId="{7852A2D5-C42A-FF44-EDA5-857B41463BE2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16" creationId="{9F03F229-3602-FCCF-4C14-21994000B3EE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17" creationId="{044B3D66-1653-3115-6183-234E027C6710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18" creationId="{73ABACD7-052F-D3C3-8A37-52FF8D13608D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19" creationId="{E55B6544-4BC1-0412-1CBE-56F69BCABF51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20" creationId="{6240302D-E2B9-40EA-C485-B84D282EA2A1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21" creationId="{65F7EEA1-6D69-18C3-0E2C-0293F0CC0172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22" creationId="{F5AC2131-203C-197F-EBA5-CC05C02263E8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23" creationId="{B3E2C4CD-67E3-BFA1-9BD5-2A5602AA39CF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24" creationId="{D1F9EC45-9EF1-5443-2AA5-5AC79879433D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25" creationId="{F421ABBD-D7C8-7025-B44E-AAA586E41617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26" creationId="{6D826DA1-40A0-83B8-938D-9F29C528317A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27" creationId="{3EFBE1DC-336D-EC75-70D4-69727FE991C5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28" creationId="{4B29E479-B5F4-5E9E-0562-CC4454B9A237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29" creationId="{44E9E0BB-77EE-7ACA-9BDE-7F5B263F3738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30" creationId="{A543BA7E-94A5-26A3-B4C3-1B2C701DD4D7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31" creationId="{7E5C6693-D472-7F3B-FB96-A4128A3C123D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32" creationId="{5D96956A-A17C-245E-CCD8-042D689DE4D6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33" creationId="{C0960CCA-8194-F1D8-04BD-EFAF681D7843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34" creationId="{3505775D-5335-C3A3-5960-7246D839F14B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35" creationId="{69EAFA7A-6330-51E7-7112-D2F27D9F4325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36" creationId="{4C2430EC-3087-0F8F-3E9C-59061B726789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37" creationId="{FA0A3689-D648-36BB-0EBD-374FC03E892A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38" creationId="{0B1921FD-8B28-FE70-02DA-C4024DEA15FF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39" creationId="{65CDCD72-8AC9-0376-F1F5-8ADF494A7287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40" creationId="{AFF42B98-D51C-60BA-741A-2C9355DEE3A9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41" creationId="{085E6EC7-FABC-5BA5-653F-A0937BD85521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42" creationId="{B2B65EE2-CCF7-674D-D9AE-DB322D678160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43" creationId="{95289CE1-AD20-6179-959F-5BB3BB012A22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44" creationId="{E9F91F6F-9769-071A-B75E-2A117F4BC150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45" creationId="{9091D2AE-17AC-569C-B0A6-696CA01E399D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46" creationId="{7D34C983-1672-67C9-4EED-174D0150C757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47" creationId="{3DA0FF9E-91F0-6D5B-BF84-650734E74FDE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48" creationId="{AA347460-D4A6-B7B5-C625-D2F687C5A821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49" creationId="{565C6845-E04F-5185-64AB-225788736B7E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50" creationId="{1DC85AE3-B931-20CE-9384-62364FE125B2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51" creationId="{2940B741-3828-6BC8-1C47-3338CC20D2B7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52" creationId="{20F4C2B5-1D6C-575F-F869-12BEB985C3CB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53" creationId="{10E4D476-7A4D-CF09-4A8B-8BB4F210BC8C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54" creationId="{9CB26816-A32D-F590-D5A7-233B36ACD61C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55" creationId="{0C9A3D9F-E367-AB8B-7732-F5EEDCF1F797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56" creationId="{47920CC5-A435-3427-6121-43EF57804209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57" creationId="{93B3E33B-30C0-E7ED-543D-E4245B4346A2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58" creationId="{0DA1F9E4-7DD8-ECA4-0541-1B1D0508AE60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59" creationId="{75D4A406-5B31-4820-1AA5-9D8029C61627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60" creationId="{60F96270-B581-FC00-E358-70E4644337CF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61" creationId="{08EF2BD4-07D8-DE34-2DD7-89867BE4E983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62" creationId="{260F6D98-FCA0-F50F-9530-F3F7468D432C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63" creationId="{FA83D005-20CC-B39A-B414-07CA7898E2FA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64" creationId="{386893FA-6D90-67CC-D366-AD7F7ED6312B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65" creationId="{EDB0C122-90C8-B69D-2967-D05F2E6B4390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66" creationId="{3470FBAE-42AD-E99D-A06B-47EC0752EE39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67" creationId="{903EC32F-1613-30C1-28AD-77F8A0DE3EBA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68" creationId="{039E4A59-ABEB-3486-0FE8-8E396114D2CE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69" creationId="{92F12EE7-7E82-2C3A-73CE-B20368A48D8F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70" creationId="{93334DB3-06D7-E208-214F-413CA4F976F5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71" creationId="{32B01D1A-2B69-AD7A-F5CF-FD8B22C288B5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72" creationId="{3ADCFFE3-4ACD-1315-CB94-D2FA43740675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73" creationId="{0F8FFA70-2015-8DEA-29CC-6A40ED8A2F19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74" creationId="{A32B00A3-20E2-9304-A044-FD89D5333E61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75" creationId="{50C59D28-26EB-C27C-0C85-C00213219B6D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76" creationId="{A60BC88A-BB73-E4DB-A03E-94B7969F421B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77" creationId="{CA89B319-FBC0-8E19-4A35-57922EDBACE1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78" creationId="{94118619-0A02-629F-DB7F-837EC6EA12F3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79" creationId="{2FF7A543-B0FC-498F-18C3-597650589D77}"/>
          </ac:spMkLst>
        </pc:spChg>
        <pc:spChg chg="mod">
          <ac:chgData name="Rudolf Uhlmann" userId="83027f89971c7077" providerId="LiveId" clId="{D5EA207C-A57E-4E08-A008-01EB942252AC}" dt="2022-09-24T13:40:04.878" v="901"/>
          <ac:spMkLst>
            <pc:docMk/>
            <pc:sldMk cId="873943898" sldId="277"/>
            <ac:spMk id="180" creationId="{E8000663-4DE5-8DCC-97D7-DFD43AC00F26}"/>
          </ac:spMkLst>
        </pc:spChg>
        <pc:grpChg chg="add del mod">
          <ac:chgData name="Rudolf Uhlmann" userId="83027f89971c7077" providerId="LiveId" clId="{D5EA207C-A57E-4E08-A008-01EB942252AC}" dt="2022-09-24T13:40:32.098" v="906" actId="165"/>
          <ac:grpSpMkLst>
            <pc:docMk/>
            <pc:sldMk cId="873943898" sldId="277"/>
            <ac:grpSpMk id="103" creationId="{A439C7E9-6C1E-6AE3-6F23-9CA2B62B7C03}"/>
          </ac:grpSpMkLst>
        </pc:grpChg>
        <pc:grpChg chg="add mod">
          <ac:chgData name="Rudolf Uhlmann" userId="83027f89971c7077" providerId="LiveId" clId="{D5EA207C-A57E-4E08-A008-01EB942252AC}" dt="2022-09-24T13:40:20.098" v="905" actId="1035"/>
          <ac:grpSpMkLst>
            <pc:docMk/>
            <pc:sldMk cId="873943898" sldId="277"/>
            <ac:grpSpMk id="104" creationId="{671483DE-70EC-B69E-0E23-5287FD216A57}"/>
          </ac:grpSpMkLst>
        </pc:grpChg>
      </pc:sldChg>
      <pc:sldChg chg="addSp modSp new del ord">
        <pc:chgData name="Rudolf Uhlmann" userId="83027f89971c7077" providerId="LiveId" clId="{D5EA207C-A57E-4E08-A008-01EB942252AC}" dt="2022-09-24T13:41:56.592" v="925" actId="47"/>
        <pc:sldMkLst>
          <pc:docMk/>
          <pc:sldMk cId="446084823" sldId="278"/>
        </pc:sldMkLst>
        <pc:spChg chg="add 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2" creationId="{825AECFE-C515-4554-B7D0-1E15FA1B8D55}"/>
          </ac:spMkLst>
        </pc:spChg>
        <pc:spChg chg="add 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4" creationId="{A7AB7693-7B10-DD52-2182-6829531BD60E}"/>
          </ac:spMkLst>
        </pc:spChg>
        <pc:spChg chg="add 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5" creationId="{CDF16D52-E292-DD43-7CD7-DDBB958D8C5E}"/>
          </ac:spMkLst>
        </pc:spChg>
        <pc:spChg chg="add 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6" creationId="{45B33A59-4C4B-4186-F389-AE5DD6781E09}"/>
          </ac:spMkLst>
        </pc:spChg>
        <pc:spChg chg="add 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7" creationId="{10E88372-2A5C-2AA3-92D7-602068AFF9A0}"/>
          </ac:spMkLst>
        </pc:spChg>
        <pc:spChg chg="add 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8" creationId="{E0E4F5BD-916E-7167-3BBD-0EF7C48038C8}"/>
          </ac:spMkLst>
        </pc:spChg>
        <pc:spChg chg="add 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9" creationId="{518EAD86-F309-0538-D863-F19099E8EEE4}"/>
          </ac:spMkLst>
        </pc:spChg>
        <pc:spChg chg="add 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10" creationId="{BFD05749-F1AF-51D3-409D-952F68D71172}"/>
          </ac:spMkLst>
        </pc:spChg>
        <pc:spChg chg="add 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11" creationId="{70B242AD-2794-560A-5848-0ED2B11F6586}"/>
          </ac:spMkLst>
        </pc:spChg>
        <pc:spChg chg="add 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12" creationId="{9D2A412C-4EB6-5E88-F9D2-AA30E05E175B}"/>
          </ac:spMkLst>
        </pc:spChg>
        <pc:spChg chg="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14" creationId="{9D8F8FD4-568B-E9A6-878E-686C5F55196B}"/>
          </ac:spMkLst>
        </pc:spChg>
        <pc:spChg chg="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15" creationId="{92FBBE35-E600-7C33-1EF0-7246AB1B4A1D}"/>
          </ac:spMkLst>
        </pc:spChg>
        <pc:spChg chg="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17" creationId="{6786772E-065D-D38E-120E-654735ECBA3C}"/>
          </ac:spMkLst>
        </pc:spChg>
        <pc:spChg chg="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18" creationId="{090480F7-41F8-12E0-A6A2-30771F04C9CB}"/>
          </ac:spMkLst>
        </pc:spChg>
        <pc:spChg chg="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20" creationId="{676BA802-020D-F648-EDDF-85E115C74DEF}"/>
          </ac:spMkLst>
        </pc:spChg>
        <pc:spChg chg="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21" creationId="{48E878B5-60BA-1E69-D099-E0C087B1C28D}"/>
          </ac:spMkLst>
        </pc:spChg>
        <pc:spChg chg="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23" creationId="{6B3EA800-4153-59B6-A658-9798D56D1C80}"/>
          </ac:spMkLst>
        </pc:spChg>
        <pc:spChg chg="mod">
          <ac:chgData name="Rudolf Uhlmann" userId="83027f89971c7077" providerId="LiveId" clId="{D5EA207C-A57E-4E08-A008-01EB942252AC}" dt="2022-09-24T13:41:31.987" v="924"/>
          <ac:spMkLst>
            <pc:docMk/>
            <pc:sldMk cId="446084823" sldId="278"/>
            <ac:spMk id="24" creationId="{EBEB606C-4A5C-E8E6-1E8E-2E8D2BDB9E83}"/>
          </ac:spMkLst>
        </pc:spChg>
        <pc:grpChg chg="add mod">
          <ac:chgData name="Rudolf Uhlmann" userId="83027f89971c7077" providerId="LiveId" clId="{D5EA207C-A57E-4E08-A008-01EB942252AC}" dt="2022-09-24T13:41:31.987" v="924"/>
          <ac:grpSpMkLst>
            <pc:docMk/>
            <pc:sldMk cId="446084823" sldId="278"/>
            <ac:grpSpMk id="13" creationId="{03355AB8-480E-B724-63C5-7877149EBA23}"/>
          </ac:grpSpMkLst>
        </pc:grpChg>
        <pc:grpChg chg="add mod">
          <ac:chgData name="Rudolf Uhlmann" userId="83027f89971c7077" providerId="LiveId" clId="{D5EA207C-A57E-4E08-A008-01EB942252AC}" dt="2022-09-24T13:41:31.987" v="924"/>
          <ac:grpSpMkLst>
            <pc:docMk/>
            <pc:sldMk cId="446084823" sldId="278"/>
            <ac:grpSpMk id="16" creationId="{6F3B326F-78F2-173F-3CDD-B62FE62CE5D4}"/>
          </ac:grpSpMkLst>
        </pc:grpChg>
        <pc:grpChg chg="add mod">
          <ac:chgData name="Rudolf Uhlmann" userId="83027f89971c7077" providerId="LiveId" clId="{D5EA207C-A57E-4E08-A008-01EB942252AC}" dt="2022-09-24T13:41:31.987" v="924"/>
          <ac:grpSpMkLst>
            <pc:docMk/>
            <pc:sldMk cId="446084823" sldId="278"/>
            <ac:grpSpMk id="19" creationId="{7C96777E-CE2A-CCD0-1906-685A065150EC}"/>
          </ac:grpSpMkLst>
        </pc:grpChg>
        <pc:grpChg chg="add mod">
          <ac:chgData name="Rudolf Uhlmann" userId="83027f89971c7077" providerId="LiveId" clId="{D5EA207C-A57E-4E08-A008-01EB942252AC}" dt="2022-09-24T13:41:31.987" v="924"/>
          <ac:grpSpMkLst>
            <pc:docMk/>
            <pc:sldMk cId="446084823" sldId="278"/>
            <ac:grpSpMk id="22" creationId="{AB2A534F-8640-5ED6-AE53-07739E1D1C9A}"/>
          </ac:grpSpMkLst>
        </pc:grpChg>
        <pc:picChg chg="add mod">
          <ac:chgData name="Rudolf Uhlmann" userId="83027f89971c7077" providerId="LiveId" clId="{D5EA207C-A57E-4E08-A008-01EB942252AC}" dt="2022-09-24T13:41:31.987" v="924"/>
          <ac:picMkLst>
            <pc:docMk/>
            <pc:sldMk cId="446084823" sldId="278"/>
            <ac:picMk id="3" creationId="{959ED413-593B-14DE-9E41-34E809275F18}"/>
          </ac:picMkLst>
        </pc:picChg>
      </pc:sldChg>
      <pc:sldChg chg="delSp modSp add del mod ord">
        <pc:chgData name="Rudolf Uhlmann" userId="83027f89971c7077" providerId="LiveId" clId="{D5EA207C-A57E-4E08-A008-01EB942252AC}" dt="2022-10-13T11:48:57.283" v="11333" actId="47"/>
        <pc:sldMkLst>
          <pc:docMk/>
          <pc:sldMk cId="3736227227" sldId="278"/>
        </pc:sldMkLst>
        <pc:spChg chg="del mod">
          <ac:chgData name="Rudolf Uhlmann" userId="83027f89971c7077" providerId="LiveId" clId="{D5EA207C-A57E-4E08-A008-01EB942252AC}" dt="2022-09-24T13:42:49.817" v="942" actId="478"/>
          <ac:spMkLst>
            <pc:docMk/>
            <pc:sldMk cId="3736227227" sldId="278"/>
            <ac:spMk id="2" creationId="{877CBF85-9759-D08B-7D6A-D1ABC73D1FA0}"/>
          </ac:spMkLst>
        </pc:spChg>
        <pc:picChg chg="mod">
          <ac:chgData name="Rudolf Uhlmann" userId="83027f89971c7077" providerId="LiveId" clId="{D5EA207C-A57E-4E08-A008-01EB942252AC}" dt="2022-09-25T05:34:28.598" v="1407" actId="1076"/>
          <ac:picMkLst>
            <pc:docMk/>
            <pc:sldMk cId="3736227227" sldId="278"/>
            <ac:picMk id="11" creationId="{2085398C-C8F8-471B-EE30-966DC203BFDA}"/>
          </ac:picMkLst>
        </pc:picChg>
      </pc:sldChg>
      <pc:sldChg chg="addSp delSp modSp add mod">
        <pc:chgData name="Rudolf Uhlmann" userId="83027f89971c7077" providerId="LiveId" clId="{D5EA207C-A57E-4E08-A008-01EB942252AC}" dt="2022-09-24T17:41:23.584" v="1368" actId="1076"/>
        <pc:sldMkLst>
          <pc:docMk/>
          <pc:sldMk cId="2253382560" sldId="279"/>
        </pc:sldMkLst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3" creationId="{C68CD392-95B3-864C-449C-3D4CB7CF1302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4" creationId="{DB4644A0-19A5-BBDA-5540-67FC05BE303C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5" creationId="{6F178665-800E-5CE6-8BF2-AA0662BBC866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6" creationId="{52C708FE-D330-6A66-50D8-2A8724EBFC05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7" creationId="{9D886F44-1023-CE74-69C7-C977B3ADDE62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8" creationId="{72E47ED2-31E4-9A55-A436-FAFD2306A7CB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9" creationId="{016F8CD4-3B24-0F1D-33CE-A4425F8A0AB6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10" creationId="{36AA54FD-5C8D-F6C5-6324-28226720BB2C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11" creationId="{D5FDC331-FFF0-8720-DDD2-5992751EC6A4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12" creationId="{4CD8F4A3-B054-4E20-8880-939C1DEBDECF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13" creationId="{FED91878-AC7A-1078-5E1E-71235DCA2039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14" creationId="{236AD95E-8244-1BD2-6E83-BC4CE4995A8F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15" creationId="{F2DC81CB-6B5C-7688-4CDD-0ED9AAB58781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16" creationId="{054A20E0-10EA-4034-D590-F99B4F7DA624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17" creationId="{F636DF9C-E281-94EC-3B4F-5211C84FC8CF}"/>
          </ac:spMkLst>
        </pc:spChg>
        <pc:spChg chg="mod">
          <ac:chgData name="Rudolf Uhlmann" userId="83027f89971c7077" providerId="LiveId" clId="{D5EA207C-A57E-4E08-A008-01EB942252AC}" dt="2022-09-24T17:05:37.673" v="948" actId="165"/>
          <ac:spMkLst>
            <pc:docMk/>
            <pc:sldMk cId="2253382560" sldId="279"/>
            <ac:spMk id="18" creationId="{5551FAF4-CCED-D0F6-9724-8E3B54155E03}"/>
          </ac:spMkLst>
        </pc:spChg>
        <pc:spChg chg="mod topLvl">
          <ac:chgData name="Rudolf Uhlmann" userId="83027f89971c7077" providerId="LiveId" clId="{D5EA207C-A57E-4E08-A008-01EB942252AC}" dt="2022-09-24T17:29:12.085" v="1194" actId="164"/>
          <ac:spMkLst>
            <pc:docMk/>
            <pc:sldMk cId="2253382560" sldId="279"/>
            <ac:spMk id="23" creationId="{BE4F5746-0135-4C95-2640-8C0639DB8BA5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74" creationId="{D37AC64C-BE9C-8D9F-9DC6-328330DD1D87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75" creationId="{CA3FCECC-39BF-5BEC-B929-1201FA200ACA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76" creationId="{AEB6783F-4565-8697-C344-5640435E59C3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77" creationId="{15BF494C-253C-0F93-ED24-666667A019EA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78" creationId="{3E8A9EBE-F735-FCFF-FA94-49D46F1325E6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79" creationId="{020693E5-7C48-7E60-16C8-AF97FA7C9C5B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80" creationId="{65EB5113-6E6C-1370-D026-FD3B17D1E1F8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81" creationId="{73DD6FBA-E866-C152-6E1E-F866859B0830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82" creationId="{0A32FD57-B3F7-9227-D47C-305B90C3CE9F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83" creationId="{3F789A28-7F29-A856-0C46-7509EB2F12A8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84" creationId="{4F373500-41DE-2CA4-D9B6-C48C665CD89A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85" creationId="{DF7AF264-4AD8-903F-DD4A-F33D6BCBC1E7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86" creationId="{CB5D7B9C-4A23-7404-3587-6801D5AC0BE6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87" creationId="{2800D9C7-3700-28F9-ABF9-727805087BDA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88" creationId="{9B5C7D5D-17B3-FAA1-0155-A52364365C22}"/>
          </ac:spMkLst>
        </pc:spChg>
        <pc:spChg chg="mod">
          <ac:chgData name="Rudolf Uhlmann" userId="83027f89971c7077" providerId="LiveId" clId="{D5EA207C-A57E-4E08-A008-01EB942252AC}" dt="2022-09-24T17:22:56.428" v="1129" actId="165"/>
          <ac:spMkLst>
            <pc:docMk/>
            <pc:sldMk cId="2253382560" sldId="279"/>
            <ac:spMk id="89" creationId="{FE20E3BD-3DAF-FF21-97BF-819CE1202D45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90" creationId="{E1715B3F-C89E-DAC0-369B-CF8BD647C900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91" creationId="{D2C77ECC-E30E-2A7F-B493-A63E518F8E19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92" creationId="{223E9A2B-7A49-43D4-C503-89489537FD4A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93" creationId="{972A88F8-EA9D-D53A-B6B0-BA431CD7E51D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94" creationId="{45DD6919-A8C6-74A9-1DC8-66ABF55DD6C4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95" creationId="{889186A4-1FFF-4BCA-61C9-FD4B4FA1D93C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96" creationId="{AE5140DD-70C4-BFA0-2748-DC2DEAC56C42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97" creationId="{7FB75EA2-5DCC-F259-0CFA-E3EBCF68F001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98" creationId="{A1C18E6D-752E-C542-5F85-9BA616FDD1CA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99" creationId="{68843F66-E022-355B-45DF-2306F642262D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100" creationId="{E15D0FF6-C130-1BD5-34B3-52B5687A9873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101" creationId="{39AC9D28-962E-4F6E-EA1A-B8491FF321E5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102" creationId="{D227077C-E489-24E4-586F-DA2A38D81222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103" creationId="{AAD359D7-0187-B61D-7D51-000A11D3E77A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104" creationId="{E00D74F9-1223-04A1-10A0-0DD0711158AE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105" creationId="{60337E6C-37E3-816F-0E3D-BE87C2BDDF38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106" creationId="{4031E68C-2788-97D3-16A9-C974BC5767FF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107" creationId="{03C2088F-6C67-B865-CD65-0B2F6179C3D6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108" creationId="{42D9D81A-058D-E3C5-DBF2-FF5E1931EBD3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109" creationId="{5731CC7C-7E65-E0B9-5A45-E5298466E51D}"/>
          </ac:spMkLst>
        </pc:spChg>
        <pc:spChg chg="mod topLvl">
          <ac:chgData name="Rudolf Uhlmann" userId="83027f89971c7077" providerId="LiveId" clId="{D5EA207C-A57E-4E08-A008-01EB942252AC}" dt="2022-09-24T17:23:31.500" v="1132" actId="164"/>
          <ac:spMkLst>
            <pc:docMk/>
            <pc:sldMk cId="2253382560" sldId="279"/>
            <ac:spMk id="110" creationId="{B3520BA9-84DC-BBE6-EF54-91DCB53E4719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14" creationId="{5DCC9E94-1906-BF6A-0389-52A3977233EF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17" creationId="{B6C1B801-04DD-2FB1-9887-90E2C1A6592D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20" creationId="{1E9DF843-C1BE-E541-5D9F-CFEF6181AA25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24" creationId="{7B91306B-D54C-41F0-95A7-A6AC658EE0D2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30" creationId="{CE6E41B2-9BB6-33ED-233A-5B52E971CF5A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31" creationId="{FEAE0125-F9B3-1E70-52C2-514697DD6468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32" creationId="{54D44C14-8A99-1D81-9A02-8F51AE275733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33" creationId="{DAD3884C-9306-AE0E-A6ED-65F3B535128A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34" creationId="{23A1B2B7-F9D6-2320-F051-7FD26A942C0B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35" creationId="{796A5A28-3078-3547-757B-F4C13642C7D2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36" creationId="{0DFDE5B7-B8B8-EAA3-7A0F-14B4B185ECB6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37" creationId="{BF5AD5C4-4FBE-B8C8-70C1-B2A5DD577A92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138" creationId="{F6A6EAB6-BFDB-76C2-642A-44184CCEAEAA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45" creationId="{70A655D0-D4E2-E90C-5E34-008517B7F92E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58" creationId="{ADFAB9B1-CC99-1CB4-9269-FB6B3C8B3752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59" creationId="{AA95C16F-B712-C07E-A5C8-038AB31E49F6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60" creationId="{396D2F50-3D00-D4BE-97E6-9262F1AB4055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61" creationId="{E07AED09-D1AC-1F88-773B-96DDB09BB915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63" creationId="{2F8B8441-29DE-1ECF-138C-493E0B1036E7}"/>
          </ac:spMkLst>
        </pc:spChg>
        <pc:spChg chg="mod">
          <ac:chgData name="Rudolf Uhlmann" userId="83027f89971c7077" providerId="LiveId" clId="{D5EA207C-A57E-4E08-A008-01EB942252AC}" dt="2022-09-24T17:30:31.001" v="1202" actId="164"/>
          <ac:spMkLst>
            <pc:docMk/>
            <pc:sldMk cId="2253382560" sldId="279"/>
            <ac:spMk id="269" creationId="{5C2EAB8A-3EF4-33B8-4949-42D12AAF0900}"/>
          </ac:spMkLst>
        </pc:spChg>
        <pc:spChg chg="del">
          <ac:chgData name="Rudolf Uhlmann" userId="83027f89971c7077" providerId="LiveId" clId="{D5EA207C-A57E-4E08-A008-01EB942252AC}" dt="2022-09-24T17:05:21.380" v="945" actId="478"/>
          <ac:spMkLst>
            <pc:docMk/>
            <pc:sldMk cId="2253382560" sldId="279"/>
            <ac:spMk id="270" creationId="{AD66E0B4-BE07-5349-5856-CD49E8D62B11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71" creationId="{7B6A4F86-2068-B388-1D9A-1A5EE1B2877E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72" creationId="{53FAC493-0C6F-A42C-E80B-C1AAE2D0E0A7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73" creationId="{B7B83F87-4B6D-D371-C475-356A63C906D9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74" creationId="{D6C90F5B-A658-C885-6272-6D8F099F5EB0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75" creationId="{0CC5748F-BE92-A971-4174-0D73E32384FE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76" creationId="{BB7FE67F-A2BC-FB7C-91BB-6B50BA071719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77" creationId="{1F2FEE93-5ED2-0055-F8F7-48DF945BED8B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78" creationId="{4A3AB193-A787-752B-F4DA-56B4EB4C6E8D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79" creationId="{D882601A-BF6A-058A-7904-730C234D3F5F}"/>
          </ac:spMkLst>
        </pc:spChg>
        <pc:spChg chg="mod">
          <ac:chgData name="Rudolf Uhlmann" userId="83027f89971c7077" providerId="LiveId" clId="{D5EA207C-A57E-4E08-A008-01EB942252AC}" dt="2022-09-24T17:06:58.425" v="950"/>
          <ac:spMkLst>
            <pc:docMk/>
            <pc:sldMk cId="2253382560" sldId="279"/>
            <ac:spMk id="280" creationId="{C209F339-E205-F8A3-02E6-F0393B02AF19}"/>
          </ac:spMkLst>
        </pc:spChg>
        <pc:spChg chg="add del mod">
          <ac:chgData name="Rudolf Uhlmann" userId="83027f89971c7077" providerId="LiveId" clId="{D5EA207C-A57E-4E08-A008-01EB942252AC}" dt="2022-09-24T17:08:54.830" v="964" actId="478"/>
          <ac:spMkLst>
            <pc:docMk/>
            <pc:sldMk cId="2253382560" sldId="279"/>
            <ac:spMk id="281" creationId="{F4F9F449-D64A-D018-5F6D-2FBC45316425}"/>
          </ac:spMkLst>
        </pc:spChg>
        <pc:spChg chg="add mod">
          <ac:chgData name="Rudolf Uhlmann" userId="83027f89971c7077" providerId="LiveId" clId="{D5EA207C-A57E-4E08-A008-01EB942252AC}" dt="2022-09-24T17:30:16.812" v="1201" actId="164"/>
          <ac:spMkLst>
            <pc:docMk/>
            <pc:sldMk cId="2253382560" sldId="279"/>
            <ac:spMk id="282" creationId="{E1FDCE91-AD0C-84DB-7FFD-19E3768862C8}"/>
          </ac:spMkLst>
        </pc:spChg>
        <pc:spChg chg="add mod">
          <ac:chgData name="Rudolf Uhlmann" userId="83027f89971c7077" providerId="LiveId" clId="{D5EA207C-A57E-4E08-A008-01EB942252AC}" dt="2022-09-24T17:30:16.812" v="1201" actId="164"/>
          <ac:spMkLst>
            <pc:docMk/>
            <pc:sldMk cId="2253382560" sldId="279"/>
            <ac:spMk id="283" creationId="{666150B3-FBE0-E620-DAF0-81B7101373AA}"/>
          </ac:spMkLst>
        </pc:spChg>
        <pc:spChg chg="add del mod">
          <ac:chgData name="Rudolf Uhlmann" userId="83027f89971c7077" providerId="LiveId" clId="{D5EA207C-A57E-4E08-A008-01EB942252AC}" dt="2022-09-24T17:12:15.185" v="988" actId="478"/>
          <ac:spMkLst>
            <pc:docMk/>
            <pc:sldMk cId="2253382560" sldId="279"/>
            <ac:spMk id="284" creationId="{A7DEB886-EB3F-6902-3170-B1250D23898C}"/>
          </ac:spMkLst>
        </pc:spChg>
        <pc:spChg chg="add del mod">
          <ac:chgData name="Rudolf Uhlmann" userId="83027f89971c7077" providerId="LiveId" clId="{D5EA207C-A57E-4E08-A008-01EB942252AC}" dt="2022-09-24T17:12:15.185" v="988" actId="478"/>
          <ac:spMkLst>
            <pc:docMk/>
            <pc:sldMk cId="2253382560" sldId="279"/>
            <ac:spMk id="285" creationId="{5FF940D4-2202-3A3B-F9BA-3F8885896E53}"/>
          </ac:spMkLst>
        </pc:spChg>
        <pc:spChg chg="add mod">
          <ac:chgData name="Rudolf Uhlmann" userId="83027f89971c7077" providerId="LiveId" clId="{D5EA207C-A57E-4E08-A008-01EB942252AC}" dt="2022-09-24T17:30:16.812" v="1201" actId="164"/>
          <ac:spMkLst>
            <pc:docMk/>
            <pc:sldMk cId="2253382560" sldId="279"/>
            <ac:spMk id="286" creationId="{7F787AAE-77A4-B425-327F-28556EDE5460}"/>
          </ac:spMkLst>
        </pc:spChg>
        <pc:spChg chg="add mod">
          <ac:chgData name="Rudolf Uhlmann" userId="83027f89971c7077" providerId="LiveId" clId="{D5EA207C-A57E-4E08-A008-01EB942252AC}" dt="2022-09-24T17:30:16.812" v="1201" actId="164"/>
          <ac:spMkLst>
            <pc:docMk/>
            <pc:sldMk cId="2253382560" sldId="279"/>
            <ac:spMk id="287" creationId="{ADDAFBF5-7D1A-2665-775E-4000F5C58503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288" creationId="{185121FD-1980-B429-4730-7FC5A4DDFF85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289" creationId="{B262D98C-4377-E25D-69A7-6C84E5D7633E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290" creationId="{508D780B-6C54-BB54-5E92-2570E269C81B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291" creationId="{9DF2A035-6FC8-5D13-1E5F-4F51227D2604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292" creationId="{59CB866B-AA4A-48A7-0292-F1C4C19912E9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293" creationId="{EF78C79B-91A3-73BC-E045-D68C827F31B1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294" creationId="{7A7FCC19-C28D-9FEA-F955-8A7347B1D6E9}"/>
          </ac:spMkLst>
        </pc:spChg>
        <pc:spChg chg="mod">
          <ac:chgData name="Rudolf Uhlmann" userId="83027f89971c7077" providerId="LiveId" clId="{D5EA207C-A57E-4E08-A008-01EB942252AC}" dt="2022-09-24T17:14:23.863" v="1016"/>
          <ac:spMkLst>
            <pc:docMk/>
            <pc:sldMk cId="2253382560" sldId="279"/>
            <ac:spMk id="295" creationId="{0D9BD692-1958-FDA3-A6CB-05E7CAFCA266}"/>
          </ac:spMkLst>
        </pc:spChg>
        <pc:spChg chg="add del mod">
          <ac:chgData name="Rudolf Uhlmann" userId="83027f89971c7077" providerId="LiveId" clId="{D5EA207C-A57E-4E08-A008-01EB942252AC}" dt="2022-09-24T17:14:39.620" v="1020"/>
          <ac:spMkLst>
            <pc:docMk/>
            <pc:sldMk cId="2253382560" sldId="279"/>
            <ac:spMk id="296" creationId="{FBF2C8DF-F119-4697-4A73-20DD6EA070C3}"/>
          </ac:spMkLst>
        </pc:spChg>
        <pc:spChg chg="add del mod">
          <ac:chgData name="Rudolf Uhlmann" userId="83027f89971c7077" providerId="LiveId" clId="{D5EA207C-A57E-4E08-A008-01EB942252AC}" dt="2022-09-24T17:14:39.620" v="1020"/>
          <ac:spMkLst>
            <pc:docMk/>
            <pc:sldMk cId="2253382560" sldId="279"/>
            <ac:spMk id="298" creationId="{1FF2E8BC-8147-7D28-58B9-9DE251850CEA}"/>
          </ac:spMkLst>
        </pc:spChg>
        <pc:spChg chg="add del mod">
          <ac:chgData name="Rudolf Uhlmann" userId="83027f89971c7077" providerId="LiveId" clId="{D5EA207C-A57E-4E08-A008-01EB942252AC}" dt="2022-09-24T17:14:39.620" v="1020"/>
          <ac:spMkLst>
            <pc:docMk/>
            <pc:sldMk cId="2253382560" sldId="279"/>
            <ac:spMk id="299" creationId="{A65CCE97-F855-7122-83AB-ED98D3AE9A99}"/>
          </ac:spMkLst>
        </pc:spChg>
        <pc:spChg chg="add del mod">
          <ac:chgData name="Rudolf Uhlmann" userId="83027f89971c7077" providerId="LiveId" clId="{D5EA207C-A57E-4E08-A008-01EB942252AC}" dt="2022-09-24T17:14:39.620" v="1020"/>
          <ac:spMkLst>
            <pc:docMk/>
            <pc:sldMk cId="2253382560" sldId="279"/>
            <ac:spMk id="300" creationId="{F802ACFC-1331-E6EF-6F11-665E1F1C345D}"/>
          </ac:spMkLst>
        </pc:spChg>
        <pc:spChg chg="add del mod">
          <ac:chgData name="Rudolf Uhlmann" userId="83027f89971c7077" providerId="LiveId" clId="{D5EA207C-A57E-4E08-A008-01EB942252AC}" dt="2022-09-24T17:14:39.620" v="1020"/>
          <ac:spMkLst>
            <pc:docMk/>
            <pc:sldMk cId="2253382560" sldId="279"/>
            <ac:spMk id="301" creationId="{A5CAF97C-7F1E-D523-8190-611A9AD753AF}"/>
          </ac:spMkLst>
        </pc:spChg>
        <pc:spChg chg="add del mod">
          <ac:chgData name="Rudolf Uhlmann" userId="83027f89971c7077" providerId="LiveId" clId="{D5EA207C-A57E-4E08-A008-01EB942252AC}" dt="2022-09-24T17:14:39.620" v="1020"/>
          <ac:spMkLst>
            <pc:docMk/>
            <pc:sldMk cId="2253382560" sldId="279"/>
            <ac:spMk id="302" creationId="{20412A27-7B9F-D031-6583-787F9EF6186E}"/>
          </ac:spMkLst>
        </pc:spChg>
        <pc:spChg chg="add del mod">
          <ac:chgData name="Rudolf Uhlmann" userId="83027f89971c7077" providerId="LiveId" clId="{D5EA207C-A57E-4E08-A008-01EB942252AC}" dt="2022-09-24T17:14:39.620" v="1020"/>
          <ac:spMkLst>
            <pc:docMk/>
            <pc:sldMk cId="2253382560" sldId="279"/>
            <ac:spMk id="303" creationId="{9EE420EC-6B5E-FF4E-A3E0-0CD048F77806}"/>
          </ac:spMkLst>
        </pc:spChg>
        <pc:spChg chg="add del mod">
          <ac:chgData name="Rudolf Uhlmann" userId="83027f89971c7077" providerId="LiveId" clId="{D5EA207C-A57E-4E08-A008-01EB942252AC}" dt="2022-09-24T17:14:39.620" v="1020"/>
          <ac:spMkLst>
            <pc:docMk/>
            <pc:sldMk cId="2253382560" sldId="279"/>
            <ac:spMk id="304" creationId="{F1CDA4A9-B3EA-5597-80C5-2A27A0DCC2B2}"/>
          </ac:spMkLst>
        </pc:spChg>
        <pc:spChg chg="add del mod">
          <ac:chgData name="Rudolf Uhlmann" userId="83027f89971c7077" providerId="LiveId" clId="{D5EA207C-A57E-4E08-A008-01EB942252AC}" dt="2022-09-24T17:14:39.620" v="1020"/>
          <ac:spMkLst>
            <pc:docMk/>
            <pc:sldMk cId="2253382560" sldId="279"/>
            <ac:spMk id="305" creationId="{4DAD2433-B46F-C009-5DE6-E8EA78604C1E}"/>
          </ac:spMkLst>
        </pc:spChg>
        <pc:spChg chg="add del mod">
          <ac:chgData name="Rudolf Uhlmann" userId="83027f89971c7077" providerId="LiveId" clId="{D5EA207C-A57E-4E08-A008-01EB942252AC}" dt="2022-09-24T17:14:39.620" v="1020"/>
          <ac:spMkLst>
            <pc:docMk/>
            <pc:sldMk cId="2253382560" sldId="279"/>
            <ac:spMk id="306" creationId="{20B1D537-2E87-1FB1-7F90-2800ABB2D293}"/>
          </ac:spMkLst>
        </pc:spChg>
        <pc:spChg chg="mod">
          <ac:chgData name="Rudolf Uhlmann" userId="83027f89971c7077" providerId="LiveId" clId="{D5EA207C-A57E-4E08-A008-01EB942252AC}" dt="2022-09-24T17:14:36.416" v="1019"/>
          <ac:spMkLst>
            <pc:docMk/>
            <pc:sldMk cId="2253382560" sldId="279"/>
            <ac:spMk id="308" creationId="{37D500AA-BD26-7D89-9352-BDA40BDB92F2}"/>
          </ac:spMkLst>
        </pc:spChg>
        <pc:spChg chg="mod">
          <ac:chgData name="Rudolf Uhlmann" userId="83027f89971c7077" providerId="LiveId" clId="{D5EA207C-A57E-4E08-A008-01EB942252AC}" dt="2022-09-24T17:14:36.416" v="1019"/>
          <ac:spMkLst>
            <pc:docMk/>
            <pc:sldMk cId="2253382560" sldId="279"/>
            <ac:spMk id="309" creationId="{CD53E733-DEA1-049F-F986-ECC5BEA01C6A}"/>
          </ac:spMkLst>
        </pc:spChg>
        <pc:spChg chg="mod">
          <ac:chgData name="Rudolf Uhlmann" userId="83027f89971c7077" providerId="LiveId" clId="{D5EA207C-A57E-4E08-A008-01EB942252AC}" dt="2022-09-24T17:14:36.416" v="1019"/>
          <ac:spMkLst>
            <pc:docMk/>
            <pc:sldMk cId="2253382560" sldId="279"/>
            <ac:spMk id="311" creationId="{C2F67BE0-A24F-357D-77DB-4D37A7AA5FD9}"/>
          </ac:spMkLst>
        </pc:spChg>
        <pc:spChg chg="mod">
          <ac:chgData name="Rudolf Uhlmann" userId="83027f89971c7077" providerId="LiveId" clId="{D5EA207C-A57E-4E08-A008-01EB942252AC}" dt="2022-09-24T17:14:36.416" v="1019"/>
          <ac:spMkLst>
            <pc:docMk/>
            <pc:sldMk cId="2253382560" sldId="279"/>
            <ac:spMk id="312" creationId="{34C57EF5-D456-97E0-9F38-79163A84162C}"/>
          </ac:spMkLst>
        </pc:spChg>
        <pc:spChg chg="mod">
          <ac:chgData name="Rudolf Uhlmann" userId="83027f89971c7077" providerId="LiveId" clId="{D5EA207C-A57E-4E08-A008-01EB942252AC}" dt="2022-09-24T17:14:36.416" v="1019"/>
          <ac:spMkLst>
            <pc:docMk/>
            <pc:sldMk cId="2253382560" sldId="279"/>
            <ac:spMk id="314" creationId="{94C1DF06-269A-5B1B-2633-3B6CEC730E3A}"/>
          </ac:spMkLst>
        </pc:spChg>
        <pc:spChg chg="mod">
          <ac:chgData name="Rudolf Uhlmann" userId="83027f89971c7077" providerId="LiveId" clId="{D5EA207C-A57E-4E08-A008-01EB942252AC}" dt="2022-09-24T17:14:36.416" v="1019"/>
          <ac:spMkLst>
            <pc:docMk/>
            <pc:sldMk cId="2253382560" sldId="279"/>
            <ac:spMk id="315" creationId="{033D09E2-F375-31DC-3D2C-36283ADC48D9}"/>
          </ac:spMkLst>
        </pc:spChg>
        <pc:spChg chg="mod">
          <ac:chgData name="Rudolf Uhlmann" userId="83027f89971c7077" providerId="LiveId" clId="{D5EA207C-A57E-4E08-A008-01EB942252AC}" dt="2022-09-24T17:14:36.416" v="1019"/>
          <ac:spMkLst>
            <pc:docMk/>
            <pc:sldMk cId="2253382560" sldId="279"/>
            <ac:spMk id="317" creationId="{2EA6441E-B077-4D2B-9286-4904E049B982}"/>
          </ac:spMkLst>
        </pc:spChg>
        <pc:spChg chg="mod">
          <ac:chgData name="Rudolf Uhlmann" userId="83027f89971c7077" providerId="LiveId" clId="{D5EA207C-A57E-4E08-A008-01EB942252AC}" dt="2022-09-24T17:14:36.416" v="1019"/>
          <ac:spMkLst>
            <pc:docMk/>
            <pc:sldMk cId="2253382560" sldId="279"/>
            <ac:spMk id="318" creationId="{22EB04EE-A20E-34EF-E46A-D0CF7A246A30}"/>
          </ac:spMkLst>
        </pc:spChg>
        <pc:spChg chg="add del mod">
          <ac:chgData name="Rudolf Uhlmann" userId="83027f89971c7077" providerId="LiveId" clId="{D5EA207C-A57E-4E08-A008-01EB942252AC}" dt="2022-09-24T17:14:50.467" v="1022"/>
          <ac:spMkLst>
            <pc:docMk/>
            <pc:sldMk cId="2253382560" sldId="279"/>
            <ac:spMk id="319" creationId="{48C8AB51-C1EE-A5C8-69C5-20C99765B2E5}"/>
          </ac:spMkLst>
        </pc:spChg>
        <pc:spChg chg="del mod topLvl">
          <ac:chgData name="Rudolf Uhlmann" userId="83027f89971c7077" providerId="LiveId" clId="{D5EA207C-A57E-4E08-A008-01EB942252AC}" dt="2022-09-24T17:15:14.310" v="1026" actId="478"/>
          <ac:spMkLst>
            <pc:docMk/>
            <pc:sldMk cId="2253382560" sldId="279"/>
            <ac:spMk id="322" creationId="{E677BD29-F8A6-E03C-59A2-F033E6DF2239}"/>
          </ac:spMkLst>
        </pc:spChg>
        <pc:spChg chg="del mod topLvl">
          <ac:chgData name="Rudolf Uhlmann" userId="83027f89971c7077" providerId="LiveId" clId="{D5EA207C-A57E-4E08-A008-01EB942252AC}" dt="2022-09-24T17:15:14.310" v="1026" actId="478"/>
          <ac:spMkLst>
            <pc:docMk/>
            <pc:sldMk cId="2253382560" sldId="279"/>
            <ac:spMk id="323" creationId="{2AE9D82C-CA92-0E25-76F9-D68AA452B133}"/>
          </ac:spMkLst>
        </pc:spChg>
        <pc:spChg chg="del mod topLvl">
          <ac:chgData name="Rudolf Uhlmann" userId="83027f89971c7077" providerId="LiveId" clId="{D5EA207C-A57E-4E08-A008-01EB942252AC}" dt="2022-09-24T17:15:14.310" v="1026" actId="478"/>
          <ac:spMkLst>
            <pc:docMk/>
            <pc:sldMk cId="2253382560" sldId="279"/>
            <ac:spMk id="324" creationId="{C39B51D9-1854-3E6F-B142-A07184536EF1}"/>
          </ac:spMkLst>
        </pc:spChg>
        <pc:spChg chg="del mod topLvl">
          <ac:chgData name="Rudolf Uhlmann" userId="83027f89971c7077" providerId="LiveId" clId="{D5EA207C-A57E-4E08-A008-01EB942252AC}" dt="2022-09-24T17:15:14.310" v="1026" actId="478"/>
          <ac:spMkLst>
            <pc:docMk/>
            <pc:sldMk cId="2253382560" sldId="279"/>
            <ac:spMk id="325" creationId="{20E1087B-82F7-5E6F-E6DE-F65E3FBBA03B}"/>
          </ac:spMkLst>
        </pc:spChg>
        <pc:spChg chg="del mod topLvl">
          <ac:chgData name="Rudolf Uhlmann" userId="83027f89971c7077" providerId="LiveId" clId="{D5EA207C-A57E-4E08-A008-01EB942252AC}" dt="2022-09-24T17:15:14.310" v="1026" actId="478"/>
          <ac:spMkLst>
            <pc:docMk/>
            <pc:sldMk cId="2253382560" sldId="279"/>
            <ac:spMk id="326" creationId="{42939F98-8CFD-0E40-1E83-E12CFCAF00FD}"/>
          </ac:spMkLst>
        </pc:spChg>
        <pc:spChg chg="del mod topLvl">
          <ac:chgData name="Rudolf Uhlmann" userId="83027f89971c7077" providerId="LiveId" clId="{D5EA207C-A57E-4E08-A008-01EB942252AC}" dt="2022-09-24T17:15:14.310" v="1026" actId="478"/>
          <ac:spMkLst>
            <pc:docMk/>
            <pc:sldMk cId="2253382560" sldId="279"/>
            <ac:spMk id="327" creationId="{B024474C-EB51-41FE-DC2C-97DAC59131A9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28" creationId="{E1417383-6732-ADE5-D563-CCD4E85628B2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29" creationId="{A44F7C02-2CB1-2D2F-807C-14BAC2A8AF63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30" creationId="{3E3AE6AE-309B-59EC-1115-6B889447269F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31" creationId="{4CAB11BA-3CE3-959C-4CEF-A89CBF18AC3E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32" creationId="{7ADADE19-AD50-4080-2840-B8540166F690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33" creationId="{68698B1E-B154-BDD0-3563-0FF01398D34E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34" creationId="{07060471-1D9D-B7A1-D027-6C93FD1A4A1E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35" creationId="{BF5DC7A2-E4D5-E462-C2A5-A41A2552D635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36" creationId="{68ECE186-0629-CFA4-D521-C79995D85E2E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37" creationId="{B0227A0C-C266-C71E-260A-97285D0F1C8E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38" creationId="{EAD879B3-6D73-BC08-7C02-BAA2CBE5070B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39" creationId="{461E54C0-62C8-94C2-2D03-83879BE62079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40" creationId="{4DB9B469-5C2D-A977-C164-AEEE98A6D335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41" creationId="{663E938E-1B36-AED7-A6D8-C1BC449CC7A1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42" creationId="{858F61B7-C6AE-28C3-5B5C-950481282DBF}"/>
          </ac:spMkLst>
        </pc:spChg>
        <pc:spChg chg="mod">
          <ac:chgData name="Rudolf Uhlmann" userId="83027f89971c7077" providerId="LiveId" clId="{D5EA207C-A57E-4E08-A008-01EB942252AC}" dt="2022-09-24T17:15:01.295" v="1025" actId="165"/>
          <ac:spMkLst>
            <pc:docMk/>
            <pc:sldMk cId="2253382560" sldId="279"/>
            <ac:spMk id="343" creationId="{ACA6492E-E72D-0C39-9E9F-E3C92DE74627}"/>
          </ac:spMkLst>
        </pc:spChg>
        <pc:spChg chg="add del mod">
          <ac:chgData name="Rudolf Uhlmann" userId="83027f89971c7077" providerId="LiveId" clId="{D5EA207C-A57E-4E08-A008-01EB942252AC}" dt="2022-09-24T17:24:15.627" v="1161" actId="478"/>
          <ac:spMkLst>
            <pc:docMk/>
            <pc:sldMk cId="2253382560" sldId="279"/>
            <ac:spMk id="344" creationId="{50F85148-5E8D-5F57-DB96-90056AABFA6C}"/>
          </ac:spMkLst>
        </pc:spChg>
        <pc:spChg chg="add mod">
          <ac:chgData name="Rudolf Uhlmann" userId="83027f89971c7077" providerId="LiveId" clId="{D5EA207C-A57E-4E08-A008-01EB942252AC}" dt="2022-09-24T17:30:01.761" v="1199" actId="164"/>
          <ac:spMkLst>
            <pc:docMk/>
            <pc:sldMk cId="2253382560" sldId="279"/>
            <ac:spMk id="345" creationId="{4E3C48B4-B5D9-7370-F88A-EFF311656A67}"/>
          </ac:spMkLst>
        </pc:spChg>
        <pc:spChg chg="add del mod">
          <ac:chgData name="Rudolf Uhlmann" userId="83027f89971c7077" providerId="LiveId" clId="{D5EA207C-A57E-4E08-A008-01EB942252AC}" dt="2022-09-24T17:16:23.826" v="1034" actId="478"/>
          <ac:spMkLst>
            <pc:docMk/>
            <pc:sldMk cId="2253382560" sldId="279"/>
            <ac:spMk id="346" creationId="{A19D2A47-FB70-2F5E-D45C-B4CC9A6111EA}"/>
          </ac:spMkLst>
        </pc:spChg>
        <pc:spChg chg="add del mod">
          <ac:chgData name="Rudolf Uhlmann" userId="83027f89971c7077" providerId="LiveId" clId="{D5EA207C-A57E-4E08-A008-01EB942252AC}" dt="2022-09-24T17:17:33.752" v="1041" actId="478"/>
          <ac:spMkLst>
            <pc:docMk/>
            <pc:sldMk cId="2253382560" sldId="279"/>
            <ac:spMk id="347" creationId="{117BE0B0-CBA6-A973-46CA-0BECBAEB16B4}"/>
          </ac:spMkLst>
        </pc:spChg>
        <pc:spChg chg="add del mod">
          <ac:chgData name="Rudolf Uhlmann" userId="83027f89971c7077" providerId="LiveId" clId="{D5EA207C-A57E-4E08-A008-01EB942252AC}" dt="2022-09-24T17:24:12.645" v="1160" actId="478"/>
          <ac:spMkLst>
            <pc:docMk/>
            <pc:sldMk cId="2253382560" sldId="279"/>
            <ac:spMk id="348" creationId="{B89080A3-497A-3581-ED60-0C580FB5EC67}"/>
          </ac:spMkLst>
        </pc:spChg>
        <pc:spChg chg="add mod">
          <ac:chgData name="Rudolf Uhlmann" userId="83027f89971c7077" providerId="LiveId" clId="{D5EA207C-A57E-4E08-A008-01EB942252AC}" dt="2022-09-24T17:30:01.761" v="1199" actId="164"/>
          <ac:spMkLst>
            <pc:docMk/>
            <pc:sldMk cId="2253382560" sldId="279"/>
            <ac:spMk id="349" creationId="{32B3753B-E36A-85F7-DA3F-527738D21613}"/>
          </ac:spMkLst>
        </pc:spChg>
        <pc:spChg chg="add mod">
          <ac:chgData name="Rudolf Uhlmann" userId="83027f89971c7077" providerId="LiveId" clId="{D5EA207C-A57E-4E08-A008-01EB942252AC}" dt="2022-09-24T17:30:01.761" v="1199" actId="164"/>
          <ac:spMkLst>
            <pc:docMk/>
            <pc:sldMk cId="2253382560" sldId="279"/>
            <ac:spMk id="350" creationId="{A365460C-9499-E304-892E-F82AC1D2406E}"/>
          </ac:spMkLst>
        </pc:spChg>
        <pc:spChg chg="add mod">
          <ac:chgData name="Rudolf Uhlmann" userId="83027f89971c7077" providerId="LiveId" clId="{D5EA207C-A57E-4E08-A008-01EB942252AC}" dt="2022-09-24T17:30:01.761" v="1199" actId="164"/>
          <ac:spMkLst>
            <pc:docMk/>
            <pc:sldMk cId="2253382560" sldId="279"/>
            <ac:spMk id="351" creationId="{E01D5882-8A56-F846-E4D6-C1ABEFCF7D8B}"/>
          </ac:spMkLst>
        </pc:spChg>
        <pc:spChg chg="add mod">
          <ac:chgData name="Rudolf Uhlmann" userId="83027f89971c7077" providerId="LiveId" clId="{D5EA207C-A57E-4E08-A008-01EB942252AC}" dt="2022-09-24T17:30:01.761" v="1199" actId="164"/>
          <ac:spMkLst>
            <pc:docMk/>
            <pc:sldMk cId="2253382560" sldId="279"/>
            <ac:spMk id="352" creationId="{6B9A1D78-BD24-F44B-A9E0-5F3C3A510AD0}"/>
          </ac:spMkLst>
        </pc:spChg>
        <pc:spChg chg="add mod">
          <ac:chgData name="Rudolf Uhlmann" userId="83027f89971c7077" providerId="LiveId" clId="{D5EA207C-A57E-4E08-A008-01EB942252AC}" dt="2022-09-24T17:30:01.761" v="1199" actId="164"/>
          <ac:spMkLst>
            <pc:docMk/>
            <pc:sldMk cId="2253382560" sldId="279"/>
            <ac:spMk id="353" creationId="{03FF3F23-311B-4861-62AB-7D37D99E18C3}"/>
          </ac:spMkLst>
        </pc:spChg>
        <pc:spChg chg="add mod">
          <ac:chgData name="Rudolf Uhlmann" userId="83027f89971c7077" providerId="LiveId" clId="{D5EA207C-A57E-4E08-A008-01EB942252AC}" dt="2022-09-24T17:30:01.761" v="1199" actId="164"/>
          <ac:spMkLst>
            <pc:docMk/>
            <pc:sldMk cId="2253382560" sldId="279"/>
            <ac:spMk id="354" creationId="{BE88F313-9E53-444A-99A9-2AB2F65443EC}"/>
          </ac:spMkLst>
        </pc:spChg>
        <pc:spChg chg="add mod">
          <ac:chgData name="Rudolf Uhlmann" userId="83027f89971c7077" providerId="LiveId" clId="{D5EA207C-A57E-4E08-A008-01EB942252AC}" dt="2022-09-24T17:30:01.761" v="1199" actId="164"/>
          <ac:spMkLst>
            <pc:docMk/>
            <pc:sldMk cId="2253382560" sldId="279"/>
            <ac:spMk id="355" creationId="{CBB6D87A-5B47-F62B-9444-CDA678D4F430}"/>
          </ac:spMkLst>
        </pc:spChg>
        <pc:spChg chg="add mod">
          <ac:chgData name="Rudolf Uhlmann" userId="83027f89971c7077" providerId="LiveId" clId="{D5EA207C-A57E-4E08-A008-01EB942252AC}" dt="2022-09-24T17:30:01.761" v="1199" actId="164"/>
          <ac:spMkLst>
            <pc:docMk/>
            <pc:sldMk cId="2253382560" sldId="279"/>
            <ac:spMk id="356" creationId="{0BA57A9E-93DB-DCE1-4925-8CFD259B672D}"/>
          </ac:spMkLst>
        </pc:spChg>
        <pc:spChg chg="add mod">
          <ac:chgData name="Rudolf Uhlmann" userId="83027f89971c7077" providerId="LiveId" clId="{D5EA207C-A57E-4E08-A008-01EB942252AC}" dt="2022-09-24T17:30:01.761" v="1199" actId="164"/>
          <ac:spMkLst>
            <pc:docMk/>
            <pc:sldMk cId="2253382560" sldId="279"/>
            <ac:spMk id="357" creationId="{8BFB9E4F-BD4E-340F-5262-DD5820E76456}"/>
          </ac:spMkLst>
        </pc:spChg>
        <pc:spChg chg="add mod">
          <ac:chgData name="Rudolf Uhlmann" userId="83027f89971c7077" providerId="LiveId" clId="{D5EA207C-A57E-4E08-A008-01EB942252AC}" dt="2022-09-24T17:30:01.761" v="1199" actId="164"/>
          <ac:spMkLst>
            <pc:docMk/>
            <pc:sldMk cId="2253382560" sldId="279"/>
            <ac:spMk id="358" creationId="{D7C47F55-6008-1679-62EC-E38E46A0BC6C}"/>
          </ac:spMkLst>
        </pc:spChg>
        <pc:spChg chg="add mod">
          <ac:chgData name="Rudolf Uhlmann" userId="83027f89971c7077" providerId="LiveId" clId="{D5EA207C-A57E-4E08-A008-01EB942252AC}" dt="2022-09-24T17:30:01.761" v="1199" actId="164"/>
          <ac:spMkLst>
            <pc:docMk/>
            <pc:sldMk cId="2253382560" sldId="279"/>
            <ac:spMk id="359" creationId="{E3EC3FDA-83EE-127F-05A1-A0FCA539CCB5}"/>
          </ac:spMkLst>
        </pc:spChg>
        <pc:grpChg chg="add mod">
          <ac:chgData name="Rudolf Uhlmann" userId="83027f89971c7077" providerId="LiveId" clId="{D5EA207C-A57E-4E08-A008-01EB942252AC}" dt="2022-09-24T17:30:16.812" v="1201" actId="164"/>
          <ac:grpSpMkLst>
            <pc:docMk/>
            <pc:sldMk cId="2253382560" sldId="279"/>
            <ac:grpSpMk id="2" creationId="{447DBAB7-88C6-F4F8-D1EF-CAFE2A06EAFF}"/>
          </ac:grpSpMkLst>
        </pc:grpChg>
        <pc:grpChg chg="mod topLvl">
          <ac:chgData name="Rudolf Uhlmann" userId="83027f89971c7077" providerId="LiveId" clId="{D5EA207C-A57E-4E08-A008-01EB942252AC}" dt="2022-09-24T17:30:10.403" v="1200" actId="164"/>
          <ac:grpSpMkLst>
            <pc:docMk/>
            <pc:sldMk cId="2253382560" sldId="279"/>
            <ac:grpSpMk id="24" creationId="{F9A4BCCF-12D4-A9A8-F2FA-C3989E985947}"/>
          </ac:grpSpMkLst>
        </pc:grpChg>
        <pc:grpChg chg="add del mod">
          <ac:chgData name="Rudolf Uhlmann" userId="83027f89971c7077" providerId="LiveId" clId="{D5EA207C-A57E-4E08-A008-01EB942252AC}" dt="2022-09-24T17:14:29.292" v="1018" actId="478"/>
          <ac:grpSpMkLst>
            <pc:docMk/>
            <pc:sldMk cId="2253382560" sldId="279"/>
            <ac:grpSpMk id="43" creationId="{268CA7BB-FA44-2693-14F9-D192ED71F2AF}"/>
          </ac:grpSpMkLst>
        </pc:grpChg>
        <pc:grpChg chg="mod">
          <ac:chgData name="Rudolf Uhlmann" userId="83027f89971c7077" providerId="LiveId" clId="{D5EA207C-A57E-4E08-A008-01EB942252AC}" dt="2022-09-24T17:14:23.863" v="1016"/>
          <ac:grpSpMkLst>
            <pc:docMk/>
            <pc:sldMk cId="2253382560" sldId="279"/>
            <ac:grpSpMk id="44" creationId="{89471CE8-4232-B079-F1FE-1313D9733608}"/>
          </ac:grpSpMkLst>
        </pc:grpChg>
        <pc:grpChg chg="mod topLvl">
          <ac:chgData name="Rudolf Uhlmann" userId="83027f89971c7077" providerId="LiveId" clId="{D5EA207C-A57E-4E08-A008-01EB942252AC}" dt="2022-09-24T17:30:31.001" v="1202" actId="164"/>
          <ac:grpSpMkLst>
            <pc:docMk/>
            <pc:sldMk cId="2253382560" sldId="279"/>
            <ac:grpSpMk id="73" creationId="{AA030E28-65DC-B4DE-B01F-5A853459F296}"/>
          </ac:grpSpMkLst>
        </pc:grpChg>
        <pc:grpChg chg="del mod">
          <ac:chgData name="Rudolf Uhlmann" userId="83027f89971c7077" providerId="LiveId" clId="{D5EA207C-A57E-4E08-A008-01EB942252AC}" dt="2022-09-24T17:24:21.004" v="1162" actId="478"/>
          <ac:grpSpMkLst>
            <pc:docMk/>
            <pc:sldMk cId="2253382560" sldId="279"/>
            <ac:grpSpMk id="111" creationId="{ECE25CA2-931C-4BAB-6A68-F9946E818BD6}"/>
          </ac:grpSpMkLst>
        </pc:grpChg>
        <pc:grpChg chg="del">
          <ac:chgData name="Rudolf Uhlmann" userId="83027f89971c7077" providerId="LiveId" clId="{D5EA207C-A57E-4E08-A008-01EB942252AC}" dt="2022-09-24T17:24:27.266" v="1163" actId="478"/>
          <ac:grpSpMkLst>
            <pc:docMk/>
            <pc:sldMk cId="2253382560" sldId="279"/>
            <ac:grpSpMk id="112" creationId="{FE7D99AB-3F7E-A0F6-2DA3-D7E08BBA7BA7}"/>
          </ac:grpSpMkLst>
        </pc:grpChg>
        <pc:grpChg chg="del mod">
          <ac:chgData name="Rudolf Uhlmann" userId="83027f89971c7077" providerId="LiveId" clId="{D5EA207C-A57E-4E08-A008-01EB942252AC}" dt="2022-09-24T17:05:37.673" v="948" actId="165"/>
          <ac:grpSpMkLst>
            <pc:docMk/>
            <pc:sldMk cId="2253382560" sldId="279"/>
            <ac:grpSpMk id="113" creationId="{F05A16C2-45A5-A15A-205A-F19A39065E4F}"/>
          </ac:grpSpMkLst>
        </pc:grpChg>
        <pc:grpChg chg="del mod">
          <ac:chgData name="Rudolf Uhlmann" userId="83027f89971c7077" providerId="LiveId" clId="{D5EA207C-A57E-4E08-A008-01EB942252AC}" dt="2022-09-24T17:22:56.428" v="1129" actId="165"/>
          <ac:grpSpMkLst>
            <pc:docMk/>
            <pc:sldMk cId="2253382560" sldId="279"/>
            <ac:grpSpMk id="159" creationId="{51464384-2989-A29B-3C3F-C464A2573D93}"/>
          </ac:grpSpMkLst>
        </pc:grpChg>
        <pc:grpChg chg="del">
          <ac:chgData name="Rudolf Uhlmann" userId="83027f89971c7077" providerId="LiveId" clId="{D5EA207C-A57E-4E08-A008-01EB942252AC}" dt="2022-09-24T17:05:21.380" v="945" actId="478"/>
          <ac:grpSpMkLst>
            <pc:docMk/>
            <pc:sldMk cId="2253382560" sldId="279"/>
            <ac:grpSpMk id="266" creationId="{927C0C7B-2D5A-A0A3-FD9E-A9B709009DF0}"/>
          </ac:grpSpMkLst>
        </pc:grpChg>
        <pc:grpChg chg="del">
          <ac:chgData name="Rudolf Uhlmann" userId="83027f89971c7077" providerId="LiveId" clId="{D5EA207C-A57E-4E08-A008-01EB942252AC}" dt="2022-09-24T17:05:21.380" v="945" actId="478"/>
          <ac:grpSpMkLst>
            <pc:docMk/>
            <pc:sldMk cId="2253382560" sldId="279"/>
            <ac:grpSpMk id="267" creationId="{A48A4392-0AC9-5DA8-FAAF-E268520F99F9}"/>
          </ac:grpSpMkLst>
        </pc:grpChg>
        <pc:grpChg chg="del">
          <ac:chgData name="Rudolf Uhlmann" userId="83027f89971c7077" providerId="LiveId" clId="{D5EA207C-A57E-4E08-A008-01EB942252AC}" dt="2022-09-24T17:05:21.380" v="945" actId="478"/>
          <ac:grpSpMkLst>
            <pc:docMk/>
            <pc:sldMk cId="2253382560" sldId="279"/>
            <ac:grpSpMk id="268" creationId="{A0F5564E-4769-8781-CB9E-94FBCBE525FD}"/>
          </ac:grpSpMkLst>
        </pc:grpChg>
        <pc:grpChg chg="add del mod">
          <ac:chgData name="Rudolf Uhlmann" userId="83027f89971c7077" providerId="LiveId" clId="{D5EA207C-A57E-4E08-A008-01EB942252AC}" dt="2022-09-24T17:14:39.620" v="1020"/>
          <ac:grpSpMkLst>
            <pc:docMk/>
            <pc:sldMk cId="2253382560" sldId="279"/>
            <ac:grpSpMk id="307" creationId="{BFE5F84C-EC9B-5B8A-A766-FACE75F2A63A}"/>
          </ac:grpSpMkLst>
        </pc:grpChg>
        <pc:grpChg chg="add del mod">
          <ac:chgData name="Rudolf Uhlmann" userId="83027f89971c7077" providerId="LiveId" clId="{D5EA207C-A57E-4E08-A008-01EB942252AC}" dt="2022-09-24T17:14:39.620" v="1020"/>
          <ac:grpSpMkLst>
            <pc:docMk/>
            <pc:sldMk cId="2253382560" sldId="279"/>
            <ac:grpSpMk id="310" creationId="{6B221DDC-5E26-7FC4-2C36-6B033F22407C}"/>
          </ac:grpSpMkLst>
        </pc:grpChg>
        <pc:grpChg chg="add del mod">
          <ac:chgData name="Rudolf Uhlmann" userId="83027f89971c7077" providerId="LiveId" clId="{D5EA207C-A57E-4E08-A008-01EB942252AC}" dt="2022-09-24T17:14:39.620" v="1020"/>
          <ac:grpSpMkLst>
            <pc:docMk/>
            <pc:sldMk cId="2253382560" sldId="279"/>
            <ac:grpSpMk id="313" creationId="{17AD379D-B0D4-D1FF-761B-93D387E9E7CE}"/>
          </ac:grpSpMkLst>
        </pc:grpChg>
        <pc:grpChg chg="add del mod">
          <ac:chgData name="Rudolf Uhlmann" userId="83027f89971c7077" providerId="LiveId" clId="{D5EA207C-A57E-4E08-A008-01EB942252AC}" dt="2022-09-24T17:14:39.620" v="1020"/>
          <ac:grpSpMkLst>
            <pc:docMk/>
            <pc:sldMk cId="2253382560" sldId="279"/>
            <ac:grpSpMk id="316" creationId="{77F0BCCF-D987-2714-BC86-35A593A0DE19}"/>
          </ac:grpSpMkLst>
        </pc:grpChg>
        <pc:grpChg chg="add del mod">
          <ac:chgData name="Rudolf Uhlmann" userId="83027f89971c7077" providerId="LiveId" clId="{D5EA207C-A57E-4E08-A008-01EB942252AC}" dt="2022-09-24T17:15:01.295" v="1025" actId="165"/>
          <ac:grpSpMkLst>
            <pc:docMk/>
            <pc:sldMk cId="2253382560" sldId="279"/>
            <ac:grpSpMk id="320" creationId="{E5135B54-B71F-0418-E55A-C672C4E027B9}"/>
          </ac:grpSpMkLst>
        </pc:grpChg>
        <pc:grpChg chg="mod topLvl">
          <ac:chgData name="Rudolf Uhlmann" userId="83027f89971c7077" providerId="LiveId" clId="{D5EA207C-A57E-4E08-A008-01EB942252AC}" dt="2022-09-24T17:30:01.761" v="1199" actId="164"/>
          <ac:grpSpMkLst>
            <pc:docMk/>
            <pc:sldMk cId="2253382560" sldId="279"/>
            <ac:grpSpMk id="321" creationId="{B55F6889-5A6B-09CA-A532-1AFCC04D79CF}"/>
          </ac:grpSpMkLst>
        </pc:grpChg>
        <pc:grpChg chg="add mod">
          <ac:chgData name="Rudolf Uhlmann" userId="83027f89971c7077" providerId="LiveId" clId="{D5EA207C-A57E-4E08-A008-01EB942252AC}" dt="2022-09-24T17:30:31.001" v="1202" actId="164"/>
          <ac:grpSpMkLst>
            <pc:docMk/>
            <pc:sldMk cId="2253382560" sldId="279"/>
            <ac:grpSpMk id="360" creationId="{1AF4AB6A-17B2-9FA6-1D59-1449A3E9DB23}"/>
          </ac:grpSpMkLst>
        </pc:grpChg>
        <pc:grpChg chg="add mod">
          <ac:chgData name="Rudolf Uhlmann" userId="83027f89971c7077" providerId="LiveId" clId="{D5EA207C-A57E-4E08-A008-01EB942252AC}" dt="2022-09-24T17:30:10.403" v="1200" actId="164"/>
          <ac:grpSpMkLst>
            <pc:docMk/>
            <pc:sldMk cId="2253382560" sldId="279"/>
            <ac:grpSpMk id="376" creationId="{5386ED39-5008-76D5-023D-47DB06AED992}"/>
          </ac:grpSpMkLst>
        </pc:grpChg>
        <pc:grpChg chg="add mod">
          <ac:chgData name="Rudolf Uhlmann" userId="83027f89971c7077" providerId="LiveId" clId="{D5EA207C-A57E-4E08-A008-01EB942252AC}" dt="2022-09-24T17:30:56.168" v="1209" actId="1076"/>
          <ac:grpSpMkLst>
            <pc:docMk/>
            <pc:sldMk cId="2253382560" sldId="279"/>
            <ac:grpSpMk id="377" creationId="{DFA058CE-1086-FEE3-D707-16D354A22FCE}"/>
          </ac:grpSpMkLst>
        </pc:grpChg>
        <pc:grpChg chg="add mod">
          <ac:chgData name="Rudolf Uhlmann" userId="83027f89971c7077" providerId="LiveId" clId="{D5EA207C-A57E-4E08-A008-01EB942252AC}" dt="2022-09-24T17:41:23.584" v="1368" actId="1076"/>
          <ac:grpSpMkLst>
            <pc:docMk/>
            <pc:sldMk cId="2253382560" sldId="279"/>
            <ac:grpSpMk id="378" creationId="{70647A5F-D577-7B8F-B63E-81FD55D24352}"/>
          </ac:grpSpMkLst>
        </pc:grpChg>
        <pc:grpChg chg="add mod">
          <ac:chgData name="Rudolf Uhlmann" userId="83027f89971c7077" providerId="LiveId" clId="{D5EA207C-A57E-4E08-A008-01EB942252AC}" dt="2022-09-24T17:30:40.235" v="1204" actId="1076"/>
          <ac:grpSpMkLst>
            <pc:docMk/>
            <pc:sldMk cId="2253382560" sldId="279"/>
            <ac:grpSpMk id="379" creationId="{00F6C395-17A1-E8DB-869C-F26283D0C2A4}"/>
          </ac:grpSpMkLst>
        </pc:grpChg>
        <pc:grpChg chg="add mod">
          <ac:chgData name="Rudolf Uhlmann" userId="83027f89971c7077" providerId="LiveId" clId="{D5EA207C-A57E-4E08-A008-01EB942252AC}" dt="2022-09-24T17:30:59.066" v="1210" actId="1076"/>
          <ac:grpSpMkLst>
            <pc:docMk/>
            <pc:sldMk cId="2253382560" sldId="279"/>
            <ac:grpSpMk id="380" creationId="{C9E18306-D844-79D1-AB95-3CE633BE6018}"/>
          </ac:grpSpMkLst>
        </pc:grpChg>
        <pc:picChg chg="add del mod">
          <ac:chgData name="Rudolf Uhlmann" userId="83027f89971c7077" providerId="LiveId" clId="{D5EA207C-A57E-4E08-A008-01EB942252AC}" dt="2022-09-24T17:14:39.620" v="1020"/>
          <ac:picMkLst>
            <pc:docMk/>
            <pc:sldMk cId="2253382560" sldId="279"/>
            <ac:picMk id="297" creationId="{0D9C9B7C-13B5-7B17-6FAA-2A170D9C2E96}"/>
          </ac:picMkLst>
        </pc:picChg>
        <pc:cxnChg chg="add del">
          <ac:chgData name="Rudolf Uhlmann" userId="83027f89971c7077" providerId="LiveId" clId="{D5EA207C-A57E-4E08-A008-01EB942252AC}" dt="2022-09-24T17:24:49.046" v="1165" actId="21"/>
          <ac:cxnSpMkLst>
            <pc:docMk/>
            <pc:sldMk cId="2253382560" sldId="279"/>
            <ac:cxnSpMk id="362" creationId="{1CD9DDAD-5C78-FFDB-FE50-5CD659C63504}"/>
          </ac:cxnSpMkLst>
        </pc:cxnChg>
        <pc:cxnChg chg="add mod ord">
          <ac:chgData name="Rudolf Uhlmann" userId="83027f89971c7077" providerId="LiveId" clId="{D5EA207C-A57E-4E08-A008-01EB942252AC}" dt="2022-09-24T17:29:12.085" v="1194" actId="164"/>
          <ac:cxnSpMkLst>
            <pc:docMk/>
            <pc:sldMk cId="2253382560" sldId="279"/>
            <ac:cxnSpMk id="364" creationId="{22057536-D162-A62C-7053-397E2E1FAEFE}"/>
          </ac:cxnSpMkLst>
        </pc:cxnChg>
        <pc:cxnChg chg="add mod ord">
          <ac:chgData name="Rudolf Uhlmann" userId="83027f89971c7077" providerId="LiveId" clId="{D5EA207C-A57E-4E08-A008-01EB942252AC}" dt="2022-09-24T17:29:12.085" v="1194" actId="164"/>
          <ac:cxnSpMkLst>
            <pc:docMk/>
            <pc:sldMk cId="2253382560" sldId="279"/>
            <ac:cxnSpMk id="366" creationId="{5E386282-85B9-1104-E350-674D79EC6E22}"/>
          </ac:cxnSpMkLst>
        </pc:cxnChg>
        <pc:cxnChg chg="add mod ord">
          <ac:chgData name="Rudolf Uhlmann" userId="83027f89971c7077" providerId="LiveId" clId="{D5EA207C-A57E-4E08-A008-01EB942252AC}" dt="2022-09-24T17:29:12.085" v="1194" actId="164"/>
          <ac:cxnSpMkLst>
            <pc:docMk/>
            <pc:sldMk cId="2253382560" sldId="279"/>
            <ac:cxnSpMk id="368" creationId="{9BCC7D40-5D14-DD78-7FF7-4673695A4156}"/>
          </ac:cxnSpMkLst>
        </pc:cxnChg>
      </pc:sldChg>
      <pc:sldChg chg="addSp delSp modSp add mod">
        <pc:chgData name="Rudolf Uhlmann" userId="83027f89971c7077" providerId="LiveId" clId="{D5EA207C-A57E-4E08-A008-01EB942252AC}" dt="2022-09-24T17:41:41.945" v="1370" actId="1076"/>
        <pc:sldMkLst>
          <pc:docMk/>
          <pc:sldMk cId="2653605033" sldId="280"/>
        </pc:sldMkLst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43" creationId="{B099CA91-BFC4-0AE9-E17B-C18DC02E0C90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44" creationId="{9421E664-51D7-B25B-46F2-DBE87DB9532E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91" creationId="{4823ABD9-1247-DB1F-672C-B74F1B16472D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114" creationId="{167C560E-AA74-8F07-6E3A-2FB80A6D8905}"/>
          </ac:spMkLst>
        </pc:spChg>
        <pc:spChg chg="mod topLvl">
          <ac:chgData name="Rudolf Uhlmann" userId="83027f89971c7077" providerId="LiveId" clId="{D5EA207C-A57E-4E08-A008-01EB942252AC}" dt="2022-09-24T17:40:42.056" v="1358" actId="164"/>
          <ac:spMkLst>
            <pc:docMk/>
            <pc:sldMk cId="2653605033" sldId="280"/>
            <ac:spMk id="116" creationId="{42345289-79ED-2909-79BF-2BA2A44FDF74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117" creationId="{41ED4195-60F4-8D19-F729-F4220AA5524F}"/>
          </ac:spMkLst>
        </pc:spChg>
        <pc:spChg chg="mod topLvl">
          <ac:chgData name="Rudolf Uhlmann" userId="83027f89971c7077" providerId="LiveId" clId="{D5EA207C-A57E-4E08-A008-01EB942252AC}" dt="2022-09-24T17:40:34.876" v="1357" actId="164"/>
          <ac:spMkLst>
            <pc:docMk/>
            <pc:sldMk cId="2653605033" sldId="280"/>
            <ac:spMk id="118" creationId="{FBBDD75D-6C6C-262A-5CD7-273BE3221702}"/>
          </ac:spMkLst>
        </pc:spChg>
        <pc:spChg chg="mod topLvl">
          <ac:chgData name="Rudolf Uhlmann" userId="83027f89971c7077" providerId="LiveId" clId="{D5EA207C-A57E-4E08-A008-01EB942252AC}" dt="2022-09-24T17:40:34.876" v="1357" actId="164"/>
          <ac:spMkLst>
            <pc:docMk/>
            <pc:sldMk cId="2653605033" sldId="280"/>
            <ac:spMk id="121" creationId="{9665487F-E227-A496-A769-813C8EACBF18}"/>
          </ac:spMkLst>
        </pc:spChg>
        <pc:spChg chg="mod topLvl">
          <ac:chgData name="Rudolf Uhlmann" userId="83027f89971c7077" providerId="LiveId" clId="{D5EA207C-A57E-4E08-A008-01EB942252AC}" dt="2022-09-24T17:40:34.876" v="1357" actId="164"/>
          <ac:spMkLst>
            <pc:docMk/>
            <pc:sldMk cId="2653605033" sldId="280"/>
            <ac:spMk id="122" creationId="{311460A8-897E-C19C-BD90-327321695EF0}"/>
          </ac:spMkLst>
        </pc:spChg>
        <pc:spChg chg="mod topLvl">
          <ac:chgData name="Rudolf Uhlmann" userId="83027f89971c7077" providerId="LiveId" clId="{D5EA207C-A57E-4E08-A008-01EB942252AC}" dt="2022-09-24T17:40:34.876" v="1357" actId="164"/>
          <ac:spMkLst>
            <pc:docMk/>
            <pc:sldMk cId="2653605033" sldId="280"/>
            <ac:spMk id="123" creationId="{A023A652-4A60-4C02-61DC-99A75674296A}"/>
          </ac:spMkLst>
        </pc:spChg>
        <pc:spChg chg="mod topLvl">
          <ac:chgData name="Rudolf Uhlmann" userId="83027f89971c7077" providerId="LiveId" clId="{D5EA207C-A57E-4E08-A008-01EB942252AC}" dt="2022-09-24T17:40:34.876" v="1357" actId="164"/>
          <ac:spMkLst>
            <pc:docMk/>
            <pc:sldMk cId="2653605033" sldId="280"/>
            <ac:spMk id="125" creationId="{47173073-4685-52D3-0BFF-C932C1972E3C}"/>
          </ac:spMkLst>
        </pc:spChg>
        <pc:spChg chg="mod topLvl">
          <ac:chgData name="Rudolf Uhlmann" userId="83027f89971c7077" providerId="LiveId" clId="{D5EA207C-A57E-4E08-A008-01EB942252AC}" dt="2022-09-24T17:40:34.876" v="1357" actId="164"/>
          <ac:spMkLst>
            <pc:docMk/>
            <pc:sldMk cId="2653605033" sldId="280"/>
            <ac:spMk id="126" creationId="{6B9D9526-ACA2-40AE-2DBA-3CD0DF7B95A1}"/>
          </ac:spMkLst>
        </pc:spChg>
        <pc:spChg chg="mod topLvl">
          <ac:chgData name="Rudolf Uhlmann" userId="83027f89971c7077" providerId="LiveId" clId="{D5EA207C-A57E-4E08-A008-01EB942252AC}" dt="2022-09-24T17:40:34.876" v="1357" actId="164"/>
          <ac:spMkLst>
            <pc:docMk/>
            <pc:sldMk cId="2653605033" sldId="280"/>
            <ac:spMk id="127" creationId="{E7BFC3D0-C81F-75E0-1AF5-C1C78C546316}"/>
          </ac:spMkLst>
        </pc:spChg>
        <pc:spChg chg="mod topLvl">
          <ac:chgData name="Rudolf Uhlmann" userId="83027f89971c7077" providerId="LiveId" clId="{D5EA207C-A57E-4E08-A008-01EB942252AC}" dt="2022-09-24T17:40:34.876" v="1357" actId="164"/>
          <ac:spMkLst>
            <pc:docMk/>
            <pc:sldMk cId="2653605033" sldId="280"/>
            <ac:spMk id="128" creationId="{4370E285-DB92-AB34-33C2-0BD5086BFA03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131" creationId="{81C46698-E5D4-4D94-BBF0-626D069E1AFD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132" creationId="{DA9A3596-EC05-FD01-B020-9737FC3FBDD5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133" creationId="{24ECC23D-D6A7-8C8D-3347-A5FD50F4E45E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134" creationId="{3D109622-BBE2-6C3A-F6AB-FF1ABB7B3D61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135" creationId="{1E16D027-61A2-8D7C-E40D-BE0C715E0BB5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136" creationId="{4E117B93-BBA7-DABF-3390-E9920F77F116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137" creationId="{DEFAC4FF-A4D4-8E4C-C8AB-171045AE6172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138" creationId="{C5729EC7-DD0C-8355-5286-C82FD9914420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39" creationId="{C667F364-00E6-7E47-48E4-2920BF2EFE41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40" creationId="{87EDB778-9659-637D-7630-9851E9E1100C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41" creationId="{1A066057-55F5-87E6-FA95-A91E10DBDB2B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42" creationId="{525A4CA4-CACE-7BC4-B655-18999AC0969E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43" creationId="{8DBE894E-26A9-41DE-6889-3284BCED0211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44" creationId="{AE383DC0-DA65-678F-4E39-A0259B327473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45" creationId="{3198CD47-78E7-CF3B-30A9-610F534A6E05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46" creationId="{4B5FF0F9-BC9B-9C3D-E68D-5AC70B077365}"/>
          </ac:spMkLst>
        </pc:spChg>
        <pc:spChg chg="del mod topLvl">
          <ac:chgData name="Rudolf Uhlmann" userId="83027f89971c7077" providerId="LiveId" clId="{D5EA207C-A57E-4E08-A008-01EB942252AC}" dt="2022-09-24T17:36:01.438" v="1287" actId="478"/>
          <ac:spMkLst>
            <pc:docMk/>
            <pc:sldMk cId="2653605033" sldId="280"/>
            <ac:spMk id="147" creationId="{06DA8774-AEF6-1D3F-A376-4B29C90982CC}"/>
          </ac:spMkLst>
        </pc:spChg>
        <pc:spChg chg="del mod topLvl">
          <ac:chgData name="Rudolf Uhlmann" userId="83027f89971c7077" providerId="LiveId" clId="{D5EA207C-A57E-4E08-A008-01EB942252AC}" dt="2022-09-24T17:36:02.412" v="1288" actId="478"/>
          <ac:spMkLst>
            <pc:docMk/>
            <pc:sldMk cId="2653605033" sldId="280"/>
            <ac:spMk id="148" creationId="{48E38CA8-A71D-70D1-4436-555C43474C71}"/>
          </ac:spMkLst>
        </pc:spChg>
        <pc:spChg chg="del mod topLvl">
          <ac:chgData name="Rudolf Uhlmann" userId="83027f89971c7077" providerId="LiveId" clId="{D5EA207C-A57E-4E08-A008-01EB942252AC}" dt="2022-09-24T17:35:47.356" v="1281" actId="478"/>
          <ac:spMkLst>
            <pc:docMk/>
            <pc:sldMk cId="2653605033" sldId="280"/>
            <ac:spMk id="149" creationId="{0197AC7D-68EC-A18E-AD95-BEDDB35E65B5}"/>
          </ac:spMkLst>
        </pc:spChg>
        <pc:spChg chg="del mod topLvl">
          <ac:chgData name="Rudolf Uhlmann" userId="83027f89971c7077" providerId="LiveId" clId="{D5EA207C-A57E-4E08-A008-01EB942252AC}" dt="2022-09-24T17:35:46.490" v="1280" actId="478"/>
          <ac:spMkLst>
            <pc:docMk/>
            <pc:sldMk cId="2653605033" sldId="280"/>
            <ac:spMk id="150" creationId="{1943532E-8788-3AC0-69D2-BC091BEFDBE7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51" creationId="{1E6F109D-C1F6-509A-7F2A-4C7BED645A43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52" creationId="{D2D11E70-3979-D5F4-FC08-C7C0D6CBACD1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53" creationId="{387B8B98-5704-2701-0DC3-20CDF216D138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54" creationId="{3F782F91-590A-64B2-346E-40405A212F78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55" creationId="{65A733A2-0513-E5D2-46C4-0899B0EFA378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56" creationId="{4EFAD12D-F01B-76B1-9673-328FDA1B3165}"/>
          </ac:spMkLst>
        </pc:spChg>
        <pc:spChg chg="del mod topLvl">
          <ac:chgData name="Rudolf Uhlmann" userId="83027f89971c7077" providerId="LiveId" clId="{D5EA207C-A57E-4E08-A008-01EB942252AC}" dt="2022-09-24T17:36:03.763" v="1290" actId="478"/>
          <ac:spMkLst>
            <pc:docMk/>
            <pc:sldMk cId="2653605033" sldId="280"/>
            <ac:spMk id="157" creationId="{E07680DF-7A2F-1A53-83B5-C3D70F3AE103}"/>
          </ac:spMkLst>
        </pc:spChg>
        <pc:spChg chg="del mod topLvl">
          <ac:chgData name="Rudolf Uhlmann" userId="83027f89971c7077" providerId="LiveId" clId="{D5EA207C-A57E-4E08-A008-01EB942252AC}" dt="2022-09-24T17:36:05.097" v="1291" actId="478"/>
          <ac:spMkLst>
            <pc:docMk/>
            <pc:sldMk cId="2653605033" sldId="280"/>
            <ac:spMk id="158" creationId="{238DAE48-74E7-CE6D-F30C-607F5FFCF927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62" creationId="{907D124B-36E4-0AE8-6A71-97DADD7859AA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63" creationId="{A9A588B9-7E01-9677-B5CB-1DEFCBC19658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64" creationId="{C36D3629-111F-115E-7C0C-5191E341505E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65" creationId="{D1D5ABAC-3BAE-C3FE-4F16-F319FF3CB925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66" creationId="{56E7F756-F6A9-1AA9-FA07-2FB4AF4A43E3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67" creationId="{7F90994E-BC8C-4F4F-4FE0-EB294446D805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68" creationId="{01DCD8F7-EFBE-0192-90D2-635EA8574568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69" creationId="{99363219-AE61-1B93-C8A2-2682E4A96CC6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70" creationId="{D5D1E69E-290C-D15A-0085-0AA3A78022B2}"/>
          </ac:spMkLst>
        </pc:spChg>
        <pc:spChg chg="del mod topLvl">
          <ac:chgData name="Rudolf Uhlmann" userId="83027f89971c7077" providerId="LiveId" clId="{D5EA207C-A57E-4E08-A008-01EB942252AC}" dt="2022-09-24T17:36:44.063" v="1304" actId="478"/>
          <ac:spMkLst>
            <pc:docMk/>
            <pc:sldMk cId="2653605033" sldId="280"/>
            <ac:spMk id="171" creationId="{535B6E68-F70C-707E-F2DA-A24216FBE990}"/>
          </ac:spMkLst>
        </pc:spChg>
        <pc:spChg chg="del mod topLvl">
          <ac:chgData name="Rudolf Uhlmann" userId="83027f89971c7077" providerId="LiveId" clId="{D5EA207C-A57E-4E08-A008-01EB942252AC}" dt="2022-09-24T17:35:59.992" v="1286" actId="478"/>
          <ac:spMkLst>
            <pc:docMk/>
            <pc:sldMk cId="2653605033" sldId="280"/>
            <ac:spMk id="172" creationId="{0006D98B-7871-4020-B0CC-DDE1284D0FDC}"/>
          </ac:spMkLst>
        </pc:spChg>
        <pc:spChg chg="del mod topLvl">
          <ac:chgData name="Rudolf Uhlmann" userId="83027f89971c7077" providerId="LiveId" clId="{D5EA207C-A57E-4E08-A008-01EB942252AC}" dt="2022-09-24T17:35:58.725" v="1285" actId="478"/>
          <ac:spMkLst>
            <pc:docMk/>
            <pc:sldMk cId="2653605033" sldId="280"/>
            <ac:spMk id="173" creationId="{1C1212D1-3812-EC82-1DBC-A2ACE802E477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74" creationId="{5D69257B-7D8D-E75A-C74F-31D10A63B4F5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75" creationId="{BBF0899D-39C8-6F16-34F8-086FA90772FE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76" creationId="{89925C51-F967-2426-F60A-FEA2B31E1B9B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77" creationId="{31F6D211-850A-549C-70B1-9A906004EE26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78" creationId="{3A8C8C4A-8057-A405-8FEE-5154AEC5DD8B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79" creationId="{B14CF736-7EE1-224C-51BE-FFFF5FE4CAE8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80" creationId="{51E55D97-FC78-2F55-1A10-A860DD92C37C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81" creationId="{992EC0C2-225A-7A3B-C593-B05B4C4DB233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83" creationId="{EF8FF2F5-636F-E299-4A52-87B39B1AAFCC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84" creationId="{53B9B75D-8A7E-8924-DF6F-DC71E8337560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85" creationId="{79492946-1199-F4E4-B3A4-62DAA71FC957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86" creationId="{88B83709-2A0A-7A15-3445-2061068FEC5C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87" creationId="{D5254CFC-4153-BEBF-DFD1-D36FD8E0BCB4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88" creationId="{EAEAA39B-8A58-24B2-96BB-C876F658D3CB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89" creationId="{30771F64-20C3-224D-A4D3-D162AA77CEA1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90" creationId="{A9ADA855-AFE3-3DF9-C920-C384A88EF2D4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91" creationId="{2FAD4DF6-45B6-24E1-3EC0-04CDE1AB5BAF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92" creationId="{7AD97543-BDD3-FB32-9A62-EAA76B0FF896}"/>
          </ac:spMkLst>
        </pc:spChg>
        <pc:spChg chg="mod or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93" creationId="{92647914-A9C2-1CA3-3C22-3C84737FBF5F}"/>
          </ac:spMkLst>
        </pc:spChg>
        <pc:spChg chg="del mod topLvl">
          <ac:chgData name="Rudolf Uhlmann" userId="83027f89971c7077" providerId="LiveId" clId="{D5EA207C-A57E-4E08-A008-01EB942252AC}" dt="2022-09-24T17:36:41.258" v="1303" actId="478"/>
          <ac:spMkLst>
            <pc:docMk/>
            <pc:sldMk cId="2653605033" sldId="280"/>
            <ac:spMk id="194" creationId="{0D80C3E3-146F-8AEB-6229-D89AF4CF79E3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95" creationId="{53A6F47B-F2BF-AE28-EB6B-1E3C78142B05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96" creationId="{7D39786D-F018-D56D-1681-220BDCCF92EC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97" creationId="{710FC418-899A-42A0-583B-063B35451A2C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98" creationId="{083B0996-955C-AC5D-63C0-A0C28BF3E950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199" creationId="{87A6B6D7-715C-0E1B-14A7-92FE6FF0C69D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00" creationId="{F126D58B-72C1-8892-8482-D5A4C5D84489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01" creationId="{0D721AC1-2267-5BA0-A0B2-075F06D85B75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02" creationId="{B15F34BF-5D8F-CD02-61E1-F3A3C6619382}"/>
          </ac:spMkLst>
        </pc:spChg>
        <pc:spChg chg="del mod topLvl">
          <ac:chgData name="Rudolf Uhlmann" userId="83027f89971c7077" providerId="LiveId" clId="{D5EA207C-A57E-4E08-A008-01EB942252AC}" dt="2022-09-24T17:36:32.671" v="1301" actId="478"/>
          <ac:spMkLst>
            <pc:docMk/>
            <pc:sldMk cId="2653605033" sldId="280"/>
            <ac:spMk id="204" creationId="{F1602845-5844-242E-33F8-85F80E7D696E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05" creationId="{8AD93491-DCB3-A69D-B6B0-DAA09C1198F5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06" creationId="{5496B789-82D7-6CDE-F5FF-4FC8B09FE704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07" creationId="{526C176F-515A-7F0F-6CAE-71BD47A93AD9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08" creationId="{EC76FEFF-FA64-9D07-384E-5E00C488FECA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09" creationId="{43515CE9-EE12-2EA1-6F1B-8F896619E28A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10" creationId="{4A985547-857A-9814-6429-DA5FD1F71D94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11" creationId="{A932EC16-F31E-B79A-33F9-96FBBA7FD775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12" creationId="{D3479821-E50E-9F2C-AFAA-5C725719AD2C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13" creationId="{61989218-665D-3583-EFF7-21C7D69CB6E8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14" creationId="{FC9BE7A6-C6D6-4807-E0E5-8638100A9534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15" creationId="{EFD6D09D-18B0-868E-D44E-21F9EC89AEC5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16" creationId="{12AA138A-FD00-BE73-C7E9-2ADED232B47F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17" creationId="{552F0B0A-A199-6328-64D6-A8C15A4D25EE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18" creationId="{DE11F31B-001D-A731-3963-5734F7BDD6A9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19" creationId="{82729F9C-A32C-7C29-BF5E-89873D219B4A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20" creationId="{1148E1D2-5CFE-9FE7-A397-583803530C0E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21" creationId="{C0225BDF-658C-F699-2178-8A854BABB8E3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22" creationId="{FA45F93F-1283-5CF9-5AD5-12BF24A547F8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23" creationId="{C641BDA5-B149-FE71-FAFF-B31CDECBA2F2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25" creationId="{B84C1C28-90E9-C35A-100B-76AA30AF9721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26" creationId="{69AA8FE2-B32F-C727-EA0E-8454AAD33DAF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27" creationId="{534887D9-5453-D056-6B53-958047A70460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28" creationId="{27D22349-C062-DA89-FBA5-759FC5BD5593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29" creationId="{D3CF520B-5269-5D9F-A4F1-6721C9EB0D33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30" creationId="{AB9D6316-8A08-5AA9-537B-12AE2E7C90DD}"/>
          </ac:spMkLst>
        </pc:spChg>
        <pc:spChg chg="del mod topLvl">
          <ac:chgData name="Rudolf Uhlmann" userId="83027f89971c7077" providerId="LiveId" clId="{D5EA207C-A57E-4E08-A008-01EB942252AC}" dt="2022-09-24T17:36:20.990" v="1297" actId="478"/>
          <ac:spMkLst>
            <pc:docMk/>
            <pc:sldMk cId="2653605033" sldId="280"/>
            <ac:spMk id="231" creationId="{7D2A412F-D695-2059-80E4-95B0610ED5A9}"/>
          </ac:spMkLst>
        </pc:spChg>
        <pc:spChg chg="del mod topLvl">
          <ac:chgData name="Rudolf Uhlmann" userId="83027f89971c7077" providerId="LiveId" clId="{D5EA207C-A57E-4E08-A008-01EB942252AC}" dt="2022-09-24T17:36:47.098" v="1305" actId="478"/>
          <ac:spMkLst>
            <pc:docMk/>
            <pc:sldMk cId="2653605033" sldId="280"/>
            <ac:spMk id="232" creationId="{C1A4B7F5-5DE6-EA8D-E3A9-B1EE7E10A1CC}"/>
          </ac:spMkLst>
        </pc:spChg>
        <pc:spChg chg="del mod topLvl">
          <ac:chgData name="Rudolf Uhlmann" userId="83027f89971c7077" providerId="LiveId" clId="{D5EA207C-A57E-4E08-A008-01EB942252AC}" dt="2022-09-24T17:36:18.434" v="1296" actId="478"/>
          <ac:spMkLst>
            <pc:docMk/>
            <pc:sldMk cId="2653605033" sldId="280"/>
            <ac:spMk id="233" creationId="{AD0AE493-B737-531A-92D2-C9328C195B72}"/>
          </ac:spMkLst>
        </pc:spChg>
        <pc:spChg chg="del mod topLvl">
          <ac:chgData name="Rudolf Uhlmann" userId="83027f89971c7077" providerId="LiveId" clId="{D5EA207C-A57E-4E08-A008-01EB942252AC}" dt="2022-09-24T17:36:16.819" v="1295" actId="478"/>
          <ac:spMkLst>
            <pc:docMk/>
            <pc:sldMk cId="2653605033" sldId="280"/>
            <ac:spMk id="234" creationId="{78748FC3-4A6F-F79B-B5E1-D95AD7F65FCA}"/>
          </ac:spMkLst>
        </pc:spChg>
        <pc:spChg chg="del mod topLvl">
          <ac:chgData name="Rudolf Uhlmann" userId="83027f89971c7077" providerId="LiveId" clId="{D5EA207C-A57E-4E08-A008-01EB942252AC}" dt="2022-09-24T17:36:15.308" v="1294" actId="478"/>
          <ac:spMkLst>
            <pc:docMk/>
            <pc:sldMk cId="2653605033" sldId="280"/>
            <ac:spMk id="235" creationId="{42C58B7F-BDDC-5451-72BD-178866839216}"/>
          </ac:spMkLst>
        </pc:spChg>
        <pc:spChg chg="del mod topLvl">
          <ac:chgData name="Rudolf Uhlmann" userId="83027f89971c7077" providerId="LiveId" clId="{D5EA207C-A57E-4E08-A008-01EB942252AC}" dt="2022-09-24T17:36:14.206" v="1293" actId="478"/>
          <ac:spMkLst>
            <pc:docMk/>
            <pc:sldMk cId="2653605033" sldId="280"/>
            <ac:spMk id="236" creationId="{DA03A5E8-7286-AE3F-8AF4-B1CB7E84B2AF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37" creationId="{8A6C1AB6-A8D4-BA8C-F568-168BBDB1311E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38" creationId="{EBCB7270-A95F-15D4-3C82-4206D276ADFA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39" creationId="{052F07F1-0AD7-7971-5A68-555CF8A8F1C5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40" creationId="{A6DD93CD-14ED-2BA5-A056-CCDBE3BB526A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41" creationId="{6A619075-4752-6800-CB9C-5BD2FBBA58B1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42" creationId="{8EA19D7D-97B6-3FDD-B693-BB151780E529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43" creationId="{D1677E13-DF78-0BD4-5E20-C1BCB157F726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44" creationId="{2429A704-33E8-415D-13CC-94C36AAEFF46}"/>
          </ac:spMkLst>
        </pc:spChg>
        <pc:spChg chg="del mod topLvl">
          <ac:chgData name="Rudolf Uhlmann" userId="83027f89971c7077" providerId="LiveId" clId="{D5EA207C-A57E-4E08-A008-01EB942252AC}" dt="2022-09-24T17:35:28.342" v="1276" actId="478"/>
          <ac:spMkLst>
            <pc:docMk/>
            <pc:sldMk cId="2653605033" sldId="280"/>
            <ac:spMk id="246" creationId="{0D36006D-F24C-F9E2-49B8-C285C54AFA77}"/>
          </ac:spMkLst>
        </pc:spChg>
        <pc:spChg chg="del mod topLvl">
          <ac:chgData name="Rudolf Uhlmann" userId="83027f89971c7077" providerId="LiveId" clId="{D5EA207C-A57E-4E08-A008-01EB942252AC}" dt="2022-09-24T17:35:24.227" v="1274" actId="478"/>
          <ac:spMkLst>
            <pc:docMk/>
            <pc:sldMk cId="2653605033" sldId="280"/>
            <ac:spMk id="247" creationId="{BCF9B73A-AF50-5B13-139F-34362DD460C5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48" creationId="{6FBECFC7-8CB3-D230-413F-C341E919065D}"/>
          </ac:spMkLst>
        </pc:spChg>
        <pc:spChg chg="del mod topLvl">
          <ac:chgData name="Rudolf Uhlmann" userId="83027f89971c7077" providerId="LiveId" clId="{D5EA207C-A57E-4E08-A008-01EB942252AC}" dt="2022-09-24T17:35:26.057" v="1275" actId="478"/>
          <ac:spMkLst>
            <pc:docMk/>
            <pc:sldMk cId="2653605033" sldId="280"/>
            <ac:spMk id="249" creationId="{053C930C-949B-B986-038E-9C3CDFC0BB01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50" creationId="{D698A09B-1631-58C6-70B3-DF25154BCB3A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51" creationId="{4FD61610-4FFA-6088-66DF-088F44EF6BC0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52" creationId="{AB9B29B2-555B-504A-0DCE-1FA1B0E2D62F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53" creationId="{A2CD2500-A756-18C8-FC53-34CB8E2D8149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54" creationId="{58925DB5-1019-3F68-2A68-0A6BCAA86F73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55" creationId="{CBC0BCDC-805C-B582-86F2-AAC128269D91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56" creationId="{B3F40E06-E11F-6116-3E7B-669C2328189C}"/>
          </ac:spMkLst>
        </pc:spChg>
        <pc:spChg chg="mod topLvl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57" creationId="{E210EEC2-25E5-E9EA-29EE-2B238F56B44C}"/>
          </ac:spMkLst>
        </pc:spChg>
        <pc:spChg chg="add mod ord">
          <ac:chgData name="Rudolf Uhlmann" userId="83027f89971c7077" providerId="LiveId" clId="{D5EA207C-A57E-4E08-A008-01EB942252AC}" dt="2022-09-24T17:40:28.150" v="1356" actId="164"/>
          <ac:spMkLst>
            <pc:docMk/>
            <pc:sldMk cId="2653605033" sldId="280"/>
            <ac:spMk id="258" creationId="{49BC1F19-49E4-4357-8EEA-51470693C712}"/>
          </ac:spMkLst>
        </pc:spChg>
        <pc:spChg chg="del mod topLvl">
          <ac:chgData name="Rudolf Uhlmann" userId="83027f89971c7077" providerId="LiveId" clId="{D5EA207C-A57E-4E08-A008-01EB942252AC}" dt="2022-09-24T17:35:22.850" v="1273" actId="478"/>
          <ac:spMkLst>
            <pc:docMk/>
            <pc:sldMk cId="2653605033" sldId="280"/>
            <ac:spMk id="262" creationId="{FC1EDA39-EC50-E035-3D4B-6CA1EF726421}"/>
          </ac:spMkLst>
        </pc:spChg>
        <pc:spChg chg="del mod topLvl">
          <ac:chgData name="Rudolf Uhlmann" userId="83027f89971c7077" providerId="LiveId" clId="{D5EA207C-A57E-4E08-A008-01EB942252AC}" dt="2022-09-24T17:35:21.851" v="1272" actId="478"/>
          <ac:spMkLst>
            <pc:docMk/>
            <pc:sldMk cId="2653605033" sldId="280"/>
            <ac:spMk id="264" creationId="{44C2E50B-9C15-8E85-725D-02A251AA6909}"/>
          </ac:spMkLst>
        </pc:spChg>
        <pc:spChg chg="del mod topLvl">
          <ac:chgData name="Rudolf Uhlmann" userId="83027f89971c7077" providerId="LiveId" clId="{D5EA207C-A57E-4E08-A008-01EB942252AC}" dt="2022-09-24T17:35:20.296" v="1271" actId="478"/>
          <ac:spMkLst>
            <pc:docMk/>
            <pc:sldMk cId="2653605033" sldId="280"/>
            <ac:spMk id="265" creationId="{3DC0E751-7FC2-858F-E9D9-38E637D2D4EE}"/>
          </ac:spMkLst>
        </pc:spChg>
        <pc:spChg chg="del">
          <ac:chgData name="Rudolf Uhlmann" userId="83027f89971c7077" providerId="LiveId" clId="{D5EA207C-A57E-4E08-A008-01EB942252AC}" dt="2022-09-24T17:31:18.170" v="1211" actId="478"/>
          <ac:spMkLst>
            <pc:docMk/>
            <pc:sldMk cId="2653605033" sldId="280"/>
            <ac:spMk id="269" creationId="{5C2EAB8A-3EF4-33B8-4949-42D12AAF0900}"/>
          </ac:spMkLst>
        </pc:spChg>
        <pc:spChg chg="mod">
          <ac:chgData name="Rudolf Uhlmann" userId="83027f89971c7077" providerId="LiveId" clId="{D5EA207C-A57E-4E08-A008-01EB942252AC}" dt="2022-09-24T17:41:01.299" v="1361" actId="1076"/>
          <ac:spMkLst>
            <pc:docMk/>
            <pc:sldMk cId="2653605033" sldId="280"/>
            <ac:spMk id="270" creationId="{AD66E0B4-BE07-5349-5856-CD49E8D62B11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76" creationId="{38AD04DF-1185-7A43-E943-5356C9A45DDC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77" creationId="{4C23C13E-B4A4-C6FD-F288-FE84A30B26AC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78" creationId="{3C1258E8-DA6F-54BF-C4A7-BE23B790A98F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79" creationId="{D9B2D87A-19B6-F8C4-ADC4-6EC0E3152CCD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80" creationId="{B0F11659-1FCD-1495-D965-AA261565A8C6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81" creationId="{94A5F136-3D58-0EA9-C255-6D86996A1251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82" creationId="{293C2F26-FA59-0AB1-317C-FF756C9B28C3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83" creationId="{6CABDAFD-6F45-1EAE-81B0-5E586B6EA9FB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84" creationId="{4ADC4551-B89C-649C-DA94-109CE7E7CE31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85" creationId="{E318D17A-C636-83A6-9071-E19508A58535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86" creationId="{C5EEDB55-ACE6-9DF7-049C-D49CD3CDE6B9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87" creationId="{DACD7E32-1D7F-29C2-1E22-DCC2FD5FD0BD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88" creationId="{4B895FB5-0872-4E04-24ED-E4D81D3981B0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89" creationId="{9B5AE57C-C7D4-9102-0059-573D691F2806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90" creationId="{378EBF66-0137-6EC1-4BA2-42AE7F2E5416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91" creationId="{71C200BD-4868-B237-25BC-FD73B256530A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92" creationId="{DE1F796E-1AC1-DAAE-5EEB-5332F1933715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93" creationId="{E7057847-98A3-4CAF-5B94-9B9A25D4BBBA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94" creationId="{46A94D37-D725-7614-0A26-209A37EA41E9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95" creationId="{380763C4-97C6-EA9C-F417-F6F327C0A5C4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96" creationId="{E22FD64D-8725-E0BE-C452-792C3A4D91AD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97" creationId="{312CE97D-AA36-8C91-89EB-34BD18E64442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98" creationId="{C058ECEF-CA2A-AB47-7FDD-C7059E8640B5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299" creationId="{3A965C54-C95A-4936-8DB9-8A7EFA8192D9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00" creationId="{A22CCC17-4059-3C01-772C-A017CF7CBE63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01" creationId="{4E44FCBB-72CD-F6B4-F62F-6D15BB28F45C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02" creationId="{35A1AD1D-5756-4DA4-F4DF-8D82F4590013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03" creationId="{CB6ED39B-0BDD-E5CA-220A-6C30C7F6DB06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04" creationId="{01113CF3-1237-5125-F4EE-FC22A134E409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05" creationId="{3B36C60C-F85A-DA7E-B275-7132A1B122E9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06" creationId="{EE9E6888-B50F-CA58-ABA1-B76F0789AC15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07" creationId="{5CF603E4-B40D-C983-5513-F3A5F8923445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08" creationId="{C74BD16D-89E3-EFEC-C880-CA2F5EDD3A92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09" creationId="{F9EDDA5F-5107-D1C8-F872-55D03FF3B57F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10" creationId="{C9180770-93BC-2993-F347-7A02D2CBC8B2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11" creationId="{B42BDCF5-73BC-D127-82C0-0E60A1782E6E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12" creationId="{E8E1ABB3-7D98-612B-05AF-64232766CC2B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13" creationId="{645CB586-DE9B-7953-5CEB-1D89653C8209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14" creationId="{8C3BEAF2-AEB1-A02E-7224-9C3344C85AC6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15" creationId="{F3114D75-505B-9F14-872F-E306B551624B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16" creationId="{0B997C67-52E9-FD97-FF7C-7DCB4B3B8F0D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19" creationId="{2DD88679-4D83-6ED0-8F52-AEEB8EAF76D4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20" creationId="{D11A2A48-8EC1-D5C0-D003-6DFC3E7703D7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21" creationId="{EB06DC35-AB17-EECA-94AE-8A08864A6535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22" creationId="{A39C1439-2A65-FFB0-7447-5BAC3121D90A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23" creationId="{2B7C4A53-CF30-8A86-CA35-852398F4005C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24" creationId="{43E102E8-E243-B4F3-2902-6A14319D4289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25" creationId="{45AF330F-00B2-5372-0913-86A51E392788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26" creationId="{DFDCCCC4-CB19-7828-1832-0A2F22E42659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27" creationId="{B942D8E7-9781-88A7-E63D-0E68954DDE48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28" creationId="{B91551C9-EA96-9A3D-5109-3D4AD5B0E4C1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29" creationId="{DE5B7158-A388-2EAC-9ADD-F5C2F89679DC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30" creationId="{716E7D04-8894-572C-93E7-82620474170C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31" creationId="{BB85036A-156E-5767-5A67-918B232F25AB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32" creationId="{229046FD-269E-E66D-16E9-A2FCB9B72884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33" creationId="{0FC3135D-AB54-5B5B-A319-E20DC585BB07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34" creationId="{2B76EF44-19E0-1C68-1889-FD20CCCF26F2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35" creationId="{501C7ED0-946A-EC58-4EB0-2F037A859924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36" creationId="{14DEC567-0267-E98C-DB61-D83DECCDE6A0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37" creationId="{548C5C49-C220-9FDC-EEA4-D2DDBE9B6E0F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38" creationId="{5DB805FF-0DDB-8DA1-02F4-66AE5818336D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41" creationId="{3F45BBB5-37B9-A3A1-1CB5-BA9C35DC6322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42" creationId="{4DBC9CE5-BAB4-851E-EC4D-D392B53A939D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43" creationId="{E66DE4B1-DBF4-0E0E-264B-32BAC97072C4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44" creationId="{B88D8BBA-2252-1089-7674-DC6C46203F90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45" creationId="{6CA045E9-532E-2BF2-BDCB-80AABE603ECF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46" creationId="{3685864A-46AE-9714-5AD7-767E050B9EDD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47" creationId="{34305D01-EB8E-E3DA-C2E5-CF697D9F3CF2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48" creationId="{E68AFDC4-0EBF-5977-C182-995835985D9C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49" creationId="{FF625551-4F85-5D8A-C9CB-6DAC9417A7F9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50" creationId="{6C2975BC-F809-DD69-4C6D-F37C4E9A3B79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51" creationId="{5D984EC9-D4C9-1476-F845-B70056AD63C0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52" creationId="{B3F013FB-0BAE-8209-A278-39AB3DAE0129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53" creationId="{DBBD5B6E-39A2-60D3-2340-CCCDDEC90331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54" creationId="{73B72D86-8153-C99F-748C-CA877B2FE16B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55" creationId="{4E4DD023-2513-2F73-1731-90FFE0786F6C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56" creationId="{48FD7F5D-DE35-5A38-7BD5-4FF9EC6606B3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57" creationId="{A526FBA2-73B8-DE21-F8CD-474ED802F7FA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58" creationId="{1CB04E0B-B788-3D48-111D-09AFAEF580E2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59" creationId="{B54BF8D3-D1F0-BDAA-7688-425C7B79F6B0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60" creationId="{27AD477D-2014-7A00-E987-C9E9646F7DD0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61" creationId="{8945F413-2406-8BD3-4EDE-99262A333D71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62" creationId="{7152D471-8B60-988F-52CF-CDD4662907A4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63" creationId="{97C866C9-576F-2DF7-C360-996816F59A82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64" creationId="{1234CB6A-308C-93CC-82A2-C3E5637197BD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65" creationId="{9ED87A0E-E5D3-2A5F-9C7B-3804CAF5F3AF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66" creationId="{86D502EB-D80C-E031-DEFD-30EC96B9E871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67" creationId="{5CD96ED1-2223-9C22-AB31-7127B630689B}"/>
          </ac:spMkLst>
        </pc:spChg>
        <pc:spChg chg="mod">
          <ac:chgData name="Rudolf Uhlmann" userId="83027f89971c7077" providerId="LiveId" clId="{D5EA207C-A57E-4E08-A008-01EB942252AC}" dt="2022-09-24T17:41:30.521" v="1369"/>
          <ac:spMkLst>
            <pc:docMk/>
            <pc:sldMk cId="2653605033" sldId="280"/>
            <ac:spMk id="368" creationId="{8A97DE74-2A35-E5E4-80C1-BF51444BB0A1}"/>
          </ac:spMkLst>
        </pc:spChg>
        <pc:grpChg chg="add del mod">
          <ac:chgData name="Rudolf Uhlmann" userId="83027f89971c7077" providerId="LiveId" clId="{D5EA207C-A57E-4E08-A008-01EB942252AC}" dt="2022-09-24T17:33:40.007" v="1233" actId="165"/>
          <ac:grpSpMkLst>
            <pc:docMk/>
            <pc:sldMk cId="2653605033" sldId="280"/>
            <ac:grpSpMk id="2" creationId="{719BE2F3-4B95-6E85-C303-8D544D697DA7}"/>
          </ac:grpSpMkLst>
        </pc:grpChg>
        <pc:grpChg chg="del">
          <ac:chgData name="Rudolf Uhlmann" userId="83027f89971c7077" providerId="LiveId" clId="{D5EA207C-A57E-4E08-A008-01EB942252AC}" dt="2022-09-24T17:31:18.170" v="1211" actId="478"/>
          <ac:grpSpMkLst>
            <pc:docMk/>
            <pc:sldMk cId="2653605033" sldId="280"/>
            <ac:grpSpMk id="111" creationId="{ECE25CA2-931C-4BAB-6A68-F9946E818BD6}"/>
          </ac:grpSpMkLst>
        </pc:grpChg>
        <pc:grpChg chg="del">
          <ac:chgData name="Rudolf Uhlmann" userId="83027f89971c7077" providerId="LiveId" clId="{D5EA207C-A57E-4E08-A008-01EB942252AC}" dt="2022-09-24T17:31:18.170" v="1211" actId="478"/>
          <ac:grpSpMkLst>
            <pc:docMk/>
            <pc:sldMk cId="2653605033" sldId="280"/>
            <ac:grpSpMk id="112" creationId="{FE7D99AB-3F7E-A0F6-2DA3-D7E08BBA7BA7}"/>
          </ac:grpSpMkLst>
        </pc:grpChg>
        <pc:grpChg chg="del">
          <ac:chgData name="Rudolf Uhlmann" userId="83027f89971c7077" providerId="LiveId" clId="{D5EA207C-A57E-4E08-A008-01EB942252AC}" dt="2022-09-24T17:31:18.170" v="1211" actId="478"/>
          <ac:grpSpMkLst>
            <pc:docMk/>
            <pc:sldMk cId="2653605033" sldId="280"/>
            <ac:grpSpMk id="113" creationId="{F05A16C2-45A5-A15A-205A-F19A39065E4F}"/>
          </ac:grpSpMkLst>
        </pc:grpChg>
        <pc:grpChg chg="add mod">
          <ac:chgData name="Rudolf Uhlmann" userId="83027f89971c7077" providerId="LiveId" clId="{D5EA207C-A57E-4E08-A008-01EB942252AC}" dt="2022-09-24T17:41:30.521" v="1369"/>
          <ac:grpSpMkLst>
            <pc:docMk/>
            <pc:sldMk cId="2653605033" sldId="280"/>
            <ac:grpSpMk id="120" creationId="{1DF1A1D7-020F-8945-4769-895F3D54A5B9}"/>
          </ac:grpSpMkLst>
        </pc:grpChg>
        <pc:grpChg chg="mod">
          <ac:chgData name="Rudolf Uhlmann" userId="83027f89971c7077" providerId="LiveId" clId="{D5EA207C-A57E-4E08-A008-01EB942252AC}" dt="2022-09-24T17:41:30.521" v="1369"/>
          <ac:grpSpMkLst>
            <pc:docMk/>
            <pc:sldMk cId="2653605033" sldId="280"/>
            <ac:grpSpMk id="124" creationId="{B18C2A82-5BB3-FBA6-68E8-97A2162649EE}"/>
          </ac:grpSpMkLst>
        </pc:grpChg>
        <pc:grpChg chg="mod">
          <ac:chgData name="Rudolf Uhlmann" userId="83027f89971c7077" providerId="LiveId" clId="{D5EA207C-A57E-4E08-A008-01EB942252AC}" dt="2022-09-24T17:41:30.521" v="1369"/>
          <ac:grpSpMkLst>
            <pc:docMk/>
            <pc:sldMk cId="2653605033" sldId="280"/>
            <ac:grpSpMk id="130" creationId="{30513577-93D4-0529-7B0E-7C6F8E442112}"/>
          </ac:grpSpMkLst>
        </pc:grpChg>
        <pc:grpChg chg="del">
          <ac:chgData name="Rudolf Uhlmann" userId="83027f89971c7077" providerId="LiveId" clId="{D5EA207C-A57E-4E08-A008-01EB942252AC}" dt="2022-09-24T17:31:18.170" v="1211" actId="478"/>
          <ac:grpSpMkLst>
            <pc:docMk/>
            <pc:sldMk cId="2653605033" sldId="280"/>
            <ac:grpSpMk id="159" creationId="{51464384-2989-A29B-3C3F-C464A2573D93}"/>
          </ac:grpSpMkLst>
        </pc:grpChg>
        <pc:grpChg chg="add del mod topLvl">
          <ac:chgData name="Rudolf Uhlmann" userId="83027f89971c7077" providerId="LiveId" clId="{D5EA207C-A57E-4E08-A008-01EB942252AC}" dt="2022-09-24T17:35:43.312" v="1279" actId="165"/>
          <ac:grpSpMkLst>
            <pc:docMk/>
            <pc:sldMk cId="2653605033" sldId="280"/>
            <ac:grpSpMk id="160" creationId="{E9F622D0-25BA-5CFF-0754-3D79F91B9600}"/>
          </ac:grpSpMkLst>
        </pc:grpChg>
        <pc:grpChg chg="add del mod topLvl">
          <ac:chgData name="Rudolf Uhlmann" userId="83027f89971c7077" providerId="LiveId" clId="{D5EA207C-A57E-4E08-A008-01EB942252AC}" dt="2022-09-24T17:35:55.358" v="1284" actId="165"/>
          <ac:grpSpMkLst>
            <pc:docMk/>
            <pc:sldMk cId="2653605033" sldId="280"/>
            <ac:grpSpMk id="161" creationId="{7AAAFE3A-564F-7F8E-49B8-E0364179897A}"/>
          </ac:grpSpMkLst>
        </pc:grpChg>
        <pc:grpChg chg="del mod topLvl">
          <ac:chgData name="Rudolf Uhlmann" userId="83027f89971c7077" providerId="LiveId" clId="{D5EA207C-A57E-4E08-A008-01EB942252AC}" dt="2022-09-24T17:36:38.594" v="1302" actId="165"/>
          <ac:grpSpMkLst>
            <pc:docMk/>
            <pc:sldMk cId="2653605033" sldId="280"/>
            <ac:grpSpMk id="182" creationId="{4EBC87EC-C40F-60AD-37E8-667D190E10F1}"/>
          </ac:grpSpMkLst>
        </pc:grpChg>
        <pc:grpChg chg="add del mod topLvl">
          <ac:chgData name="Rudolf Uhlmann" userId="83027f89971c7077" providerId="LiveId" clId="{D5EA207C-A57E-4E08-A008-01EB942252AC}" dt="2022-09-24T17:36:28.842" v="1300" actId="165"/>
          <ac:grpSpMkLst>
            <pc:docMk/>
            <pc:sldMk cId="2653605033" sldId="280"/>
            <ac:grpSpMk id="203" creationId="{6E2E7E31-DCB1-DAD5-0C6F-D76002834243}"/>
          </ac:grpSpMkLst>
        </pc:grpChg>
        <pc:grpChg chg="del mod topLvl">
          <ac:chgData name="Rudolf Uhlmann" userId="83027f89971c7077" providerId="LiveId" clId="{D5EA207C-A57E-4E08-A008-01EB942252AC}" dt="2022-09-24T17:36:11.120" v="1292" actId="165"/>
          <ac:grpSpMkLst>
            <pc:docMk/>
            <pc:sldMk cId="2653605033" sldId="280"/>
            <ac:grpSpMk id="224" creationId="{BAEF4394-B454-47D2-65E6-6DE591EA923C}"/>
          </ac:grpSpMkLst>
        </pc:grpChg>
        <pc:grpChg chg="add del mod">
          <ac:chgData name="Rudolf Uhlmann" userId="83027f89971c7077" providerId="LiveId" clId="{D5EA207C-A57E-4E08-A008-01EB942252AC}" dt="2022-09-24T17:35:16.376" v="1270" actId="165"/>
          <ac:grpSpMkLst>
            <pc:docMk/>
            <pc:sldMk cId="2653605033" sldId="280"/>
            <ac:grpSpMk id="245" creationId="{A1BE12F1-08A4-4740-5080-B9D5472E7389}"/>
          </ac:grpSpMkLst>
        </pc:grpChg>
        <pc:grpChg chg="add mod">
          <ac:chgData name="Rudolf Uhlmann" userId="83027f89971c7077" providerId="LiveId" clId="{D5EA207C-A57E-4E08-A008-01EB942252AC}" dt="2022-09-24T17:41:10.609" v="1366" actId="1076"/>
          <ac:grpSpMkLst>
            <pc:docMk/>
            <pc:sldMk cId="2653605033" sldId="280"/>
            <ac:grpSpMk id="259" creationId="{AF1A8C55-E0C3-7FA5-34FB-396C9C673474}"/>
          </ac:grpSpMkLst>
        </pc:grpChg>
        <pc:grpChg chg="add mod">
          <ac:chgData name="Rudolf Uhlmann" userId="83027f89971c7077" providerId="LiveId" clId="{D5EA207C-A57E-4E08-A008-01EB942252AC}" dt="2022-09-24T17:41:08.958" v="1365" actId="1076"/>
          <ac:grpSpMkLst>
            <pc:docMk/>
            <pc:sldMk cId="2653605033" sldId="280"/>
            <ac:grpSpMk id="260" creationId="{5B028AC9-8886-F517-BE79-7C3B38305672}"/>
          </ac:grpSpMkLst>
        </pc:grpChg>
        <pc:grpChg chg="add mod">
          <ac:chgData name="Rudolf Uhlmann" userId="83027f89971c7077" providerId="LiveId" clId="{D5EA207C-A57E-4E08-A008-01EB942252AC}" dt="2022-09-24T17:41:41.945" v="1370" actId="1076"/>
          <ac:grpSpMkLst>
            <pc:docMk/>
            <pc:sldMk cId="2653605033" sldId="280"/>
            <ac:grpSpMk id="261" creationId="{91B57975-5B9E-C76D-CB1B-676F231A870B}"/>
          </ac:grpSpMkLst>
        </pc:grpChg>
        <pc:grpChg chg="add mod">
          <ac:chgData name="Rudolf Uhlmann" userId="83027f89971c7077" providerId="LiveId" clId="{D5EA207C-A57E-4E08-A008-01EB942252AC}" dt="2022-09-24T17:41:30.521" v="1369"/>
          <ac:grpSpMkLst>
            <pc:docMk/>
            <pc:sldMk cId="2653605033" sldId="280"/>
            <ac:grpSpMk id="263" creationId="{0CE35271-DFF3-1FAF-809F-00A4B6C2F870}"/>
          </ac:grpSpMkLst>
        </pc:grpChg>
        <pc:grpChg chg="del">
          <ac:chgData name="Rudolf Uhlmann" userId="83027f89971c7077" providerId="LiveId" clId="{D5EA207C-A57E-4E08-A008-01EB942252AC}" dt="2022-09-24T17:31:25.835" v="1212" actId="165"/>
          <ac:grpSpMkLst>
            <pc:docMk/>
            <pc:sldMk cId="2653605033" sldId="280"/>
            <ac:grpSpMk id="266" creationId="{927C0C7B-2D5A-A0A3-FD9E-A9B709009DF0}"/>
          </ac:grpSpMkLst>
        </pc:grpChg>
        <pc:grpChg chg="del">
          <ac:chgData name="Rudolf Uhlmann" userId="83027f89971c7077" providerId="LiveId" clId="{D5EA207C-A57E-4E08-A008-01EB942252AC}" dt="2022-09-24T17:32:40.939" v="1228" actId="165"/>
          <ac:grpSpMkLst>
            <pc:docMk/>
            <pc:sldMk cId="2653605033" sldId="280"/>
            <ac:grpSpMk id="267" creationId="{A48A4392-0AC9-5DA8-FAAF-E268520F99F9}"/>
          </ac:grpSpMkLst>
        </pc:grpChg>
        <pc:grpChg chg="del">
          <ac:chgData name="Rudolf Uhlmann" userId="83027f89971c7077" providerId="LiveId" clId="{D5EA207C-A57E-4E08-A008-01EB942252AC}" dt="2022-09-24T17:34:14.873" v="1263" actId="165"/>
          <ac:grpSpMkLst>
            <pc:docMk/>
            <pc:sldMk cId="2653605033" sldId="280"/>
            <ac:grpSpMk id="268" creationId="{A0F5564E-4769-8781-CB9E-94FBCBE525FD}"/>
          </ac:grpSpMkLst>
        </pc:grpChg>
        <pc:grpChg chg="mod">
          <ac:chgData name="Rudolf Uhlmann" userId="83027f89971c7077" providerId="LiveId" clId="{D5EA207C-A57E-4E08-A008-01EB942252AC}" dt="2022-09-24T17:41:30.521" v="1369"/>
          <ac:grpSpMkLst>
            <pc:docMk/>
            <pc:sldMk cId="2653605033" sldId="280"/>
            <ac:grpSpMk id="271" creationId="{F7AEF975-81F4-B9EE-AA0B-968E18AB7053}"/>
          </ac:grpSpMkLst>
        </pc:grpChg>
        <pc:grpChg chg="mod">
          <ac:chgData name="Rudolf Uhlmann" userId="83027f89971c7077" providerId="LiveId" clId="{D5EA207C-A57E-4E08-A008-01EB942252AC}" dt="2022-09-24T17:41:30.521" v="1369"/>
          <ac:grpSpMkLst>
            <pc:docMk/>
            <pc:sldMk cId="2653605033" sldId="280"/>
            <ac:grpSpMk id="272" creationId="{E74AA10E-A432-022A-80E6-5270FFE27A21}"/>
          </ac:grpSpMkLst>
        </pc:grpChg>
        <pc:grpChg chg="add mod">
          <ac:chgData name="Rudolf Uhlmann" userId="83027f89971c7077" providerId="LiveId" clId="{D5EA207C-A57E-4E08-A008-01EB942252AC}" dt="2022-09-24T17:41:30.521" v="1369"/>
          <ac:grpSpMkLst>
            <pc:docMk/>
            <pc:sldMk cId="2653605033" sldId="280"/>
            <ac:grpSpMk id="317" creationId="{7BDBDEB7-2E42-E9FC-AE36-6B1106C3FEE7}"/>
          </ac:grpSpMkLst>
        </pc:grpChg>
        <pc:grpChg chg="mod">
          <ac:chgData name="Rudolf Uhlmann" userId="83027f89971c7077" providerId="LiveId" clId="{D5EA207C-A57E-4E08-A008-01EB942252AC}" dt="2022-09-24T17:41:30.521" v="1369"/>
          <ac:grpSpMkLst>
            <pc:docMk/>
            <pc:sldMk cId="2653605033" sldId="280"/>
            <ac:grpSpMk id="318" creationId="{3961E877-453E-29E4-74A7-A6FA79BA501D}"/>
          </ac:grpSpMkLst>
        </pc:grpChg>
        <pc:grpChg chg="add mod">
          <ac:chgData name="Rudolf Uhlmann" userId="83027f89971c7077" providerId="LiveId" clId="{D5EA207C-A57E-4E08-A008-01EB942252AC}" dt="2022-09-24T17:41:30.521" v="1369"/>
          <ac:grpSpMkLst>
            <pc:docMk/>
            <pc:sldMk cId="2653605033" sldId="280"/>
            <ac:grpSpMk id="339" creationId="{0D1B2143-BACF-27FA-C585-18116FB9AAF0}"/>
          </ac:grpSpMkLst>
        </pc:grpChg>
        <pc:grpChg chg="mod">
          <ac:chgData name="Rudolf Uhlmann" userId="83027f89971c7077" providerId="LiveId" clId="{D5EA207C-A57E-4E08-A008-01EB942252AC}" dt="2022-09-24T17:41:30.521" v="1369"/>
          <ac:grpSpMkLst>
            <pc:docMk/>
            <pc:sldMk cId="2653605033" sldId="280"/>
            <ac:grpSpMk id="340" creationId="{38DD31A5-643D-6597-284B-5C613555A116}"/>
          </ac:grpSpMkLst>
        </pc:grpChg>
        <pc:picChg chg="mod topLvl">
          <ac:chgData name="Rudolf Uhlmann" userId="83027f89971c7077" providerId="LiveId" clId="{D5EA207C-A57E-4E08-A008-01EB942252AC}" dt="2022-09-24T17:40:42.056" v="1358" actId="164"/>
          <ac:picMkLst>
            <pc:docMk/>
            <pc:sldMk cId="2653605033" sldId="280"/>
            <ac:picMk id="115" creationId="{62A524A8-BDE0-BE1A-AAE1-7E165002ABB7}"/>
          </ac:picMkLst>
        </pc:picChg>
        <pc:picChg chg="mod topLvl">
          <ac:chgData name="Rudolf Uhlmann" userId="83027f89971c7077" providerId="LiveId" clId="{D5EA207C-A57E-4E08-A008-01EB942252AC}" dt="2022-09-24T17:40:34.876" v="1357" actId="164"/>
          <ac:picMkLst>
            <pc:docMk/>
            <pc:sldMk cId="2653605033" sldId="280"/>
            <ac:picMk id="119" creationId="{21F2512F-ABBE-9847-70DD-4A7586F1D787}"/>
          </ac:picMkLst>
        </pc:picChg>
        <pc:picChg chg="mod topLvl">
          <ac:chgData name="Rudolf Uhlmann" userId="83027f89971c7077" providerId="LiveId" clId="{D5EA207C-A57E-4E08-A008-01EB942252AC}" dt="2022-09-24T17:40:28.150" v="1356" actId="164"/>
          <ac:picMkLst>
            <pc:docMk/>
            <pc:sldMk cId="2653605033" sldId="280"/>
            <ac:picMk id="129" creationId="{E687E241-D220-8ABD-24CD-748901CA10CD}"/>
          </ac:picMkLst>
        </pc:picChg>
        <pc:cxnChg chg="mod">
          <ac:chgData name="Rudolf Uhlmann" userId="83027f89971c7077" providerId="LiveId" clId="{D5EA207C-A57E-4E08-A008-01EB942252AC}" dt="2022-09-24T17:41:30.521" v="1369"/>
          <ac:cxnSpMkLst>
            <pc:docMk/>
            <pc:sldMk cId="2653605033" sldId="280"/>
            <ac:cxnSpMk id="273" creationId="{95303BA3-5CED-E0BB-FE7E-E0D02ECF5218}"/>
          </ac:cxnSpMkLst>
        </pc:cxnChg>
        <pc:cxnChg chg="mod">
          <ac:chgData name="Rudolf Uhlmann" userId="83027f89971c7077" providerId="LiveId" clId="{D5EA207C-A57E-4E08-A008-01EB942252AC}" dt="2022-09-24T17:41:30.521" v="1369"/>
          <ac:cxnSpMkLst>
            <pc:docMk/>
            <pc:sldMk cId="2653605033" sldId="280"/>
            <ac:cxnSpMk id="274" creationId="{5F4C4AAE-1EA8-30A7-BBC1-96035F579D9C}"/>
          </ac:cxnSpMkLst>
        </pc:cxnChg>
        <pc:cxnChg chg="mod">
          <ac:chgData name="Rudolf Uhlmann" userId="83027f89971c7077" providerId="LiveId" clId="{D5EA207C-A57E-4E08-A008-01EB942252AC}" dt="2022-09-24T17:41:30.521" v="1369"/>
          <ac:cxnSpMkLst>
            <pc:docMk/>
            <pc:sldMk cId="2653605033" sldId="280"/>
            <ac:cxnSpMk id="275" creationId="{FE49A035-502A-DEDA-F7F5-EB64EE1B0530}"/>
          </ac:cxnSpMkLst>
        </pc:cxnChg>
      </pc:sldChg>
      <pc:sldChg chg="addSp delSp modSp new del mod">
        <pc:chgData name="Rudolf Uhlmann" userId="83027f89971c7077" providerId="LiveId" clId="{D5EA207C-A57E-4E08-A008-01EB942252AC}" dt="2022-10-13T11:48:57.283" v="11333" actId="47"/>
        <pc:sldMkLst>
          <pc:docMk/>
          <pc:sldMk cId="99384401" sldId="281"/>
        </pc:sldMkLst>
        <pc:spChg chg="add del mod">
          <ac:chgData name="Rudolf Uhlmann" userId="83027f89971c7077" providerId="LiveId" clId="{D5EA207C-A57E-4E08-A008-01EB942252AC}" dt="2022-09-24T20:53:28.512" v="1379" actId="478"/>
          <ac:spMkLst>
            <pc:docMk/>
            <pc:sldMk cId="99384401" sldId="281"/>
            <ac:spMk id="4" creationId="{FBABC389-4A55-B761-A319-17F942DDA074}"/>
          </ac:spMkLst>
        </pc:spChg>
        <pc:spChg chg="add mod ord">
          <ac:chgData name="Rudolf Uhlmann" userId="83027f89971c7077" providerId="LiveId" clId="{D5EA207C-A57E-4E08-A008-01EB942252AC}" dt="2022-09-24T21:03:16.413" v="1391" actId="1076"/>
          <ac:spMkLst>
            <pc:docMk/>
            <pc:sldMk cId="99384401" sldId="281"/>
            <ac:spMk id="5" creationId="{8F4175C0-A353-FF1B-FE89-9B6E9AEE83ED}"/>
          </ac:spMkLst>
        </pc:spChg>
        <pc:spChg chg="add mod">
          <ac:chgData name="Rudolf Uhlmann" userId="83027f89971c7077" providerId="LiveId" clId="{D5EA207C-A57E-4E08-A008-01EB942252AC}" dt="2022-09-24T21:04:51.828" v="1404" actId="1037"/>
          <ac:spMkLst>
            <pc:docMk/>
            <pc:sldMk cId="99384401" sldId="281"/>
            <ac:spMk id="8" creationId="{F6218402-AFF1-A268-0C1C-7A1C5F3FE2AE}"/>
          </ac:spMkLst>
        </pc:spChg>
        <pc:picChg chg="add mod">
          <ac:chgData name="Rudolf Uhlmann" userId="83027f89971c7077" providerId="LiveId" clId="{D5EA207C-A57E-4E08-A008-01EB942252AC}" dt="2022-09-24T21:04:38.300" v="1400" actId="1076"/>
          <ac:picMkLst>
            <pc:docMk/>
            <pc:sldMk cId="99384401" sldId="281"/>
            <ac:picMk id="3" creationId="{3CE43270-C02A-0C0D-0797-D763EED5C962}"/>
          </ac:picMkLst>
        </pc:picChg>
        <pc:picChg chg="add mod">
          <ac:chgData name="Rudolf Uhlmann" userId="83027f89971c7077" providerId="LiveId" clId="{D5EA207C-A57E-4E08-A008-01EB942252AC}" dt="2022-09-24T21:04:33.522" v="1398" actId="208"/>
          <ac:picMkLst>
            <pc:docMk/>
            <pc:sldMk cId="99384401" sldId="281"/>
            <ac:picMk id="7" creationId="{FCD68FE1-55FF-C544-447B-DBE5248536A1}"/>
          </ac:picMkLst>
        </pc:picChg>
      </pc:sldChg>
      <pc:sldChg chg="addSp delSp modSp new mod">
        <pc:chgData name="Rudolf Uhlmann" userId="83027f89971c7077" providerId="LiveId" clId="{D5EA207C-A57E-4E08-A008-01EB942252AC}" dt="2022-10-01T19:01:15.859" v="5484" actId="478"/>
        <pc:sldMkLst>
          <pc:docMk/>
          <pc:sldMk cId="2298733869" sldId="282"/>
        </pc:sldMkLst>
        <pc:spChg chg="add mod or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3" creationId="{3D40FA13-F0D2-CD5A-E1DE-128A681FD3FC}"/>
          </ac:spMkLst>
        </pc:spChg>
        <pc:spChg chg="add del mod">
          <ac:chgData name="Rudolf Uhlmann" userId="83027f89971c7077" providerId="LiveId" clId="{D5EA207C-A57E-4E08-A008-01EB942252AC}" dt="2022-09-25T05:45:22.069" v="1521" actId="478"/>
          <ac:spMkLst>
            <pc:docMk/>
            <pc:sldMk cId="2298733869" sldId="282"/>
            <ac:spMk id="4" creationId="{D59E2CFE-3D17-3697-0221-90F9F145B126}"/>
          </ac:spMkLst>
        </pc:spChg>
        <pc:spChg chg="add del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5" creationId="{B2D23F71-7C1B-E488-0FDF-7E8B01A22742}"/>
          </ac:spMkLst>
        </pc:spChg>
        <pc:spChg chg="add del mod">
          <ac:chgData name="Rudolf Uhlmann" userId="83027f89971c7077" providerId="LiveId" clId="{D5EA207C-A57E-4E08-A008-01EB942252AC}" dt="2022-09-25T05:44:59.933" v="1518" actId="478"/>
          <ac:spMkLst>
            <pc:docMk/>
            <pc:sldMk cId="2298733869" sldId="282"/>
            <ac:spMk id="6" creationId="{7BB56DD5-A744-1C9C-0B7C-3CA7453FE6AD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7" creationId="{A790B179-C65E-BAAC-4211-1D1BD00C9124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8" creationId="{8C214FAF-EA3B-A7D8-D56D-77CD3388F95F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9" creationId="{9E412928-5880-26BE-CC64-6C64B882A518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10" creationId="{B1D376E2-06F3-7962-8CC6-BEDE00D7D11E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11" creationId="{36555E88-A827-AA32-FA51-E9600C0B21F3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12" creationId="{72783BF5-5F44-8126-163C-08A913016434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13" creationId="{F9F055C5-575F-37CF-6D66-495B413883FF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14" creationId="{7B867D1B-5B29-9104-5458-8EC0EC1CB268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15" creationId="{71F12D79-B22F-249F-E2ED-E2C5B354F95A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16" creationId="{DFA0E2E7-02F3-3B0D-81F8-7A551D505C12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17" creationId="{FEC1C2E2-82B8-C76C-AAD4-25595575ACE2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18" creationId="{AAF2F5A3-DACE-FF31-7B67-251A36FD3F9D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19" creationId="{3CA39BCC-E7F9-7D90-3376-0030DFAEF82F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20" creationId="{DF5E9C9B-096E-6307-3ECA-EEE2FE5367C9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21" creationId="{36CACEE2-2C2A-B036-230E-3A3CA62D3B9D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22" creationId="{1B6B6318-702C-92E6-1BD8-72938F039FF6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23" creationId="{21EA7FAE-E50E-8ACB-3327-B92A4F1BB576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24" creationId="{2FBD0C0E-DF8B-D913-85DE-1B3F541E8443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25" creationId="{5AA08FC2-2563-EDAB-DA9F-E509C2BB79AD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26" creationId="{2F196C6F-4283-242A-4509-046A3C7DC5DD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27" creationId="{3BC83A2A-94EF-1BDD-49B9-6488F4FAD63E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28" creationId="{20B2F265-12FD-914F-D726-0724678321AC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29" creationId="{3D03D0CE-267A-6035-CABB-33415D66231F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30" creationId="{7DC7F1CA-BDB3-28A2-1105-C03893FC26C8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31" creationId="{C9284612-967B-444C-B682-396C44A7C406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32" creationId="{ECDBD084-4735-A85F-89A3-F55D33FCBA64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33" creationId="{9AA1809B-E95F-8244-6E65-5941FC7C9FB2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34" creationId="{02081EC5-43EC-C2BD-6312-4BA5A5286A00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35" creationId="{EB1E3ED1-D336-E399-DCA9-F281F880D4E3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36" creationId="{28DB0CFE-6DF1-CFA6-F85B-1177C7255961}"/>
          </ac:spMkLst>
        </pc:spChg>
        <pc:spChg chg="add del mod">
          <ac:chgData name="Rudolf Uhlmann" userId="83027f89971c7077" providerId="LiveId" clId="{D5EA207C-A57E-4E08-A008-01EB942252AC}" dt="2022-09-25T05:47:30.297" v="1551" actId="478"/>
          <ac:spMkLst>
            <pc:docMk/>
            <pc:sldMk cId="2298733869" sldId="282"/>
            <ac:spMk id="36" creationId="{79BAB3F2-E38C-75A5-0BF3-E3253A889CD3}"/>
          </ac:spMkLst>
        </pc:spChg>
        <pc:spChg chg="add del mod">
          <ac:chgData name="Rudolf Uhlmann" userId="83027f89971c7077" providerId="LiveId" clId="{D5EA207C-A57E-4E08-A008-01EB942252AC}" dt="2022-09-25T05:47:26.694" v="1550" actId="21"/>
          <ac:spMkLst>
            <pc:docMk/>
            <pc:sldMk cId="2298733869" sldId="282"/>
            <ac:spMk id="37" creationId="{9BFF79F8-86C1-1C4F-9B71-82318B6F0998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37" creationId="{DD5E7270-E4CA-B540-0207-6421EFB3413C}"/>
          </ac:spMkLst>
        </pc:spChg>
        <pc:spChg chg="add del mod">
          <ac:chgData name="Rudolf Uhlmann" userId="83027f89971c7077" providerId="LiveId" clId="{D5EA207C-A57E-4E08-A008-01EB942252AC}" dt="2022-09-25T05:47:20.238" v="1549" actId="478"/>
          <ac:spMkLst>
            <pc:docMk/>
            <pc:sldMk cId="2298733869" sldId="282"/>
            <ac:spMk id="38" creationId="{788D4954-5D88-A393-6176-29F8ED610E9A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38" creationId="{9C616BEE-13A5-314A-7429-615D8C28D7EB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39" creationId="{D6BC91A7-0754-E6CA-144D-D4D5972CCA61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40" creationId="{24A15CC3-A159-456A-02B9-5AA2DC451FFE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41" creationId="{DA6E21CA-0CE7-D2AE-7CF8-65EEAF40A3DD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42" creationId="{1872EDB0-B947-094F-8B23-33BB17AF44A1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43" creationId="{09316ECE-5507-13E3-70F2-CBFCECD8EBD8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44" creationId="{E964536D-C918-A133-3749-5414AEF5D64D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45" creationId="{42CD80D1-F24D-916C-E778-7DDE3DDD34EF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46" creationId="{1D546964-728F-6503-A9FC-76498F987227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47" creationId="{344840EC-61F1-69F9-05A2-36F4EE1E11BE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48" creationId="{BC7E39FD-EAD9-5621-6AC4-991FF65E12FD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49" creationId="{CA7325C1-E0E1-329C-5A6D-CB60CB74B3AF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50" creationId="{50EBECC2-38B0-FD33-7E14-DCD6ED0AEDD5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51" creationId="{53EB6DED-8509-B28B-B528-EEF12ED04ADA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52" creationId="{7E05A2B7-52CA-6E97-53FB-0A0098CDB7F7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53" creationId="{AD116642-A112-05A5-FA65-8369833E9803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54" creationId="{1A50EFFB-D555-83B6-1E99-E9DBB5B2BD9B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55" creationId="{695EB486-8F01-45A2-73EB-9E925A1EDB38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56" creationId="{1AAC6FE8-F659-C444-AF2B-6DB87459C48B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57" creationId="{29F77DD7-F538-991E-33E2-EC2C1C97D155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58" creationId="{210362BD-90A2-C73E-AC61-92165C786A3C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59" creationId="{260F4F4E-3F82-E812-5A5F-797C72F1FD96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60" creationId="{59DF34FA-CEE5-8823-2992-5B3304B88E92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61" creationId="{0436DBD6-7730-7144-6E9F-B308F2D591E3}"/>
          </ac:spMkLst>
        </pc:spChg>
        <pc:spChg chg="add mod">
          <ac:chgData name="Rudolf Uhlmann" userId="83027f89971c7077" providerId="LiveId" clId="{D5EA207C-A57E-4E08-A008-01EB942252AC}" dt="2022-09-25T05:48:00.841" v="1557"/>
          <ac:spMkLst>
            <pc:docMk/>
            <pc:sldMk cId="2298733869" sldId="282"/>
            <ac:spMk id="61" creationId="{2A411A5B-8039-CAF2-FD8F-2476CDCD059F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62" creationId="{1C0C31CC-A196-08AB-F159-EE06E12011B0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63" creationId="{81962103-C263-B398-2010-72E5A18F4CB1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64" creationId="{20642A73-85AB-AE2D-E644-5A81AD949789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65" creationId="{230E4628-1774-96A4-4B01-9B39283F853E}"/>
          </ac:spMkLst>
        </pc:spChg>
        <pc:spChg chg="add mod">
          <ac:chgData name="Rudolf Uhlmann" userId="83027f89971c7077" providerId="LiveId" clId="{D5EA207C-A57E-4E08-A008-01EB942252AC}" dt="2022-09-25T05:49:10.453" v="1566"/>
          <ac:spMkLst>
            <pc:docMk/>
            <pc:sldMk cId="2298733869" sldId="282"/>
            <ac:spMk id="65" creationId="{99E089FE-9198-49E9-8CA7-AE64F18D21B1}"/>
          </ac:spMkLst>
        </pc:spChg>
        <pc:spChg chg="add mod">
          <ac:chgData name="Rudolf Uhlmann" userId="83027f89971c7077" providerId="LiveId" clId="{D5EA207C-A57E-4E08-A008-01EB942252AC}" dt="2022-09-25T05:49:10.453" v="1566"/>
          <ac:spMkLst>
            <pc:docMk/>
            <pc:sldMk cId="2298733869" sldId="282"/>
            <ac:spMk id="66" creationId="{31669BC6-155F-739A-887B-138BC7AC558E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66" creationId="{C6B8424B-DE21-512B-67D5-F43217A944C7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67" creationId="{71D05C39-8EE0-440B-B39E-2A1FAF77830A}"/>
          </ac:spMkLst>
        </pc:spChg>
        <pc:spChg chg="add mod">
          <ac:chgData name="Rudolf Uhlmann" userId="83027f89971c7077" providerId="LiveId" clId="{D5EA207C-A57E-4E08-A008-01EB942252AC}" dt="2022-09-25T05:49:10.453" v="1566"/>
          <ac:spMkLst>
            <pc:docMk/>
            <pc:sldMk cId="2298733869" sldId="282"/>
            <ac:spMk id="67" creationId="{F6954917-821A-F4DE-7907-737268189091}"/>
          </ac:spMkLst>
        </pc:spChg>
        <pc:spChg chg="add mod">
          <ac:chgData name="Rudolf Uhlmann" userId="83027f89971c7077" providerId="LiveId" clId="{D5EA207C-A57E-4E08-A008-01EB942252AC}" dt="2022-09-25T05:49:10.453" v="1566"/>
          <ac:spMkLst>
            <pc:docMk/>
            <pc:sldMk cId="2298733869" sldId="282"/>
            <ac:spMk id="68" creationId="{02ECD944-7930-51E5-ED0D-1FC50CBCD69F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68" creationId="{BD34D3E7-A004-5247-CD0D-C177FCD41DC3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69" creationId="{19B2D850-1D05-C052-9B3A-C2EA4FA5515B}"/>
          </ac:spMkLst>
        </pc:spChg>
        <pc:spChg chg="add mod">
          <ac:chgData name="Rudolf Uhlmann" userId="83027f89971c7077" providerId="LiveId" clId="{D5EA207C-A57E-4E08-A008-01EB942252AC}" dt="2022-09-25T05:49:10.453" v="1566"/>
          <ac:spMkLst>
            <pc:docMk/>
            <pc:sldMk cId="2298733869" sldId="282"/>
            <ac:spMk id="69" creationId="{CE9B71D3-5A5E-787B-3BBC-1A65C394141B}"/>
          </ac:spMkLst>
        </pc:spChg>
        <pc:spChg chg="add mod">
          <ac:chgData name="Rudolf Uhlmann" userId="83027f89971c7077" providerId="LiveId" clId="{D5EA207C-A57E-4E08-A008-01EB942252AC}" dt="2022-09-25T05:49:10.453" v="1566"/>
          <ac:spMkLst>
            <pc:docMk/>
            <pc:sldMk cId="2298733869" sldId="282"/>
            <ac:spMk id="70" creationId="{15B43838-0797-9B70-E95B-3E8BFF6E6CC0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70" creationId="{E736E144-8E41-AE84-316E-43A2C7226669}"/>
          </ac:spMkLst>
        </pc:spChg>
        <pc:spChg chg="add mod">
          <ac:chgData name="Rudolf Uhlmann" userId="83027f89971c7077" providerId="LiveId" clId="{D5EA207C-A57E-4E08-A008-01EB942252AC}" dt="2022-09-25T05:49:10.453" v="1566"/>
          <ac:spMkLst>
            <pc:docMk/>
            <pc:sldMk cId="2298733869" sldId="282"/>
            <ac:spMk id="71" creationId="{FBA48C18-D049-E5E0-A35E-EAD027CE98C7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71" creationId="{FE111A7A-FBD1-92ED-461F-66D1A5131DC8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72" creationId="{15A6E3E1-DAB4-5D26-BCB8-844668D26AF9}"/>
          </ac:spMkLst>
        </pc:spChg>
        <pc:spChg chg="add mod">
          <ac:chgData name="Rudolf Uhlmann" userId="83027f89971c7077" providerId="LiveId" clId="{D5EA207C-A57E-4E08-A008-01EB942252AC}" dt="2022-09-25T05:49:10.453" v="1566"/>
          <ac:spMkLst>
            <pc:docMk/>
            <pc:sldMk cId="2298733869" sldId="282"/>
            <ac:spMk id="72" creationId="{43398CFC-7ECC-9D71-4F34-C5A1091A2A13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73" creationId="{B7ABE9F8-E01C-F3A0-A6F6-A713526F2931}"/>
          </ac:spMkLst>
        </pc:spChg>
        <pc:spChg chg="add mod">
          <ac:chgData name="Rudolf Uhlmann" userId="83027f89971c7077" providerId="LiveId" clId="{D5EA207C-A57E-4E08-A008-01EB942252AC}" dt="2022-09-25T05:49:10.453" v="1566"/>
          <ac:spMkLst>
            <pc:docMk/>
            <pc:sldMk cId="2298733869" sldId="282"/>
            <ac:spMk id="73" creationId="{E7EFBA9C-86F3-4125-CECA-BAEE42BD9109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74" creationId="{29ABF339-AE8E-EE9D-8501-F7B47B9998BA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75" creationId="{D94071CA-5614-D259-E83E-AA346012E996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76" creationId="{A2208672-A269-9A0F-423F-E57F3AC9A3FA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77" creationId="{CD8F3E73-995F-2DFF-292A-7822CE3BE71D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78" creationId="{65F97DAA-F470-00D5-B98B-858427D8B02B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79" creationId="{55EEB27A-EE3B-1776-6A46-A46188C63566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80" creationId="{B21DA72E-163B-7109-EEB5-1D52A7237379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81" creationId="{96CB0939-34BB-50E3-E792-4F2C1D57F6C3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82" creationId="{860DC91C-7D3C-B60C-8706-EBC236902F79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83" creationId="{5D558BBB-DAE4-65F5-15FC-288D30D25766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84" creationId="{39FD7A58-5514-91E1-576D-F4EA29F185C6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85" creationId="{2A6097EF-7ED5-C36F-4E05-1C43348900D7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86" creationId="{C48DA243-8ADF-AE3D-594D-F5C5FA5CB3AF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87" creationId="{2C8F8AD3-BFD1-DF6B-0620-3B3CCACB4FE7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88" creationId="{A005B960-8A72-8A04-AC48-A2D3A56DEA1A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89" creationId="{97C2EE30-60A6-DBC6-1F0D-99C04A1834D3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90" creationId="{BABC6CE5-1005-8532-33D3-75F605D90EEE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91" creationId="{60E752E6-BD19-18D3-5F41-9AF24F4A2AD6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92" creationId="{C2819FD1-58E7-C7B5-1BF1-61F3936D713F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93" creationId="{675B4AB8-D080-F583-C911-3470C8FFD5A1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94" creationId="{14C374E7-85F6-9403-382C-96E54F889076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95" creationId="{3CC80E0B-E733-073E-1DC5-41DD28F68CB1}"/>
          </ac:spMkLst>
        </pc:spChg>
        <pc:spChg chg="add mod">
          <ac:chgData name="Rudolf Uhlmann" userId="83027f89971c7077" providerId="LiveId" clId="{D5EA207C-A57E-4E08-A008-01EB942252AC}" dt="2022-09-25T05:59:16.707" v="1641"/>
          <ac:spMkLst>
            <pc:docMk/>
            <pc:sldMk cId="2298733869" sldId="282"/>
            <ac:spMk id="96" creationId="{101F20E3-905A-9AF9-9FE3-AA1B6150A2FD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98" creationId="{3CD14D55-AA35-9A1E-01E2-ED21D1CFD00C}"/>
          </ac:spMkLst>
        </pc:spChg>
        <pc:spChg chg="add del mod">
          <ac:chgData name="Rudolf Uhlmann" userId="83027f89971c7077" providerId="LiveId" clId="{D5EA207C-A57E-4E08-A008-01EB942252AC}" dt="2022-09-25T05:57:51.317" v="1634"/>
          <ac:spMkLst>
            <pc:docMk/>
            <pc:sldMk cId="2298733869" sldId="282"/>
            <ac:spMk id="98" creationId="{5225509A-94B4-B3A6-2556-7925EAFA3A62}"/>
          </ac:spMkLst>
        </pc:spChg>
        <pc:spChg chg="mod">
          <ac:chgData name="Rudolf Uhlmann" userId="83027f89971c7077" providerId="LiveId" clId="{D5EA207C-A57E-4E08-A008-01EB942252AC}" dt="2022-09-25T05:57:57.340" v="1635"/>
          <ac:spMkLst>
            <pc:docMk/>
            <pc:sldMk cId="2298733869" sldId="282"/>
            <ac:spMk id="101" creationId="{4CBD575A-BA01-3966-4913-97C150899070}"/>
          </ac:spMkLst>
        </pc:spChg>
        <pc:spChg chg="mod">
          <ac:chgData name="Rudolf Uhlmann" userId="83027f89971c7077" providerId="LiveId" clId="{D5EA207C-A57E-4E08-A008-01EB942252AC}" dt="2022-09-25T05:57:57.340" v="1635"/>
          <ac:spMkLst>
            <pc:docMk/>
            <pc:sldMk cId="2298733869" sldId="282"/>
            <ac:spMk id="102" creationId="{8DB4D824-2BF1-F4B5-19CA-7261C1709570}"/>
          </ac:spMkLst>
        </pc:spChg>
        <pc:spChg chg="mod">
          <ac:chgData name="Rudolf Uhlmann" userId="83027f89971c7077" providerId="LiveId" clId="{D5EA207C-A57E-4E08-A008-01EB942252AC}" dt="2022-09-25T05:57:57.340" v="1635"/>
          <ac:spMkLst>
            <pc:docMk/>
            <pc:sldMk cId="2298733869" sldId="282"/>
            <ac:spMk id="103" creationId="{C7FF4A7B-9133-272F-58A6-AE8A7A6F1065}"/>
          </ac:spMkLst>
        </pc:spChg>
        <pc:spChg chg="mod">
          <ac:chgData name="Rudolf Uhlmann" userId="83027f89971c7077" providerId="LiveId" clId="{D5EA207C-A57E-4E08-A008-01EB942252AC}" dt="2022-09-25T05:57:57.340" v="1635"/>
          <ac:spMkLst>
            <pc:docMk/>
            <pc:sldMk cId="2298733869" sldId="282"/>
            <ac:spMk id="104" creationId="{089E696A-B197-76A0-60E5-C0E02443E540}"/>
          </ac:spMkLst>
        </pc:spChg>
        <pc:spChg chg="mod">
          <ac:chgData name="Rudolf Uhlmann" userId="83027f89971c7077" providerId="LiveId" clId="{D5EA207C-A57E-4E08-A008-01EB942252AC}" dt="2022-09-25T05:57:57.340" v="1635"/>
          <ac:spMkLst>
            <pc:docMk/>
            <pc:sldMk cId="2298733869" sldId="282"/>
            <ac:spMk id="105" creationId="{3009DDC9-7930-2517-325C-368750B1E7CE}"/>
          </ac:spMkLst>
        </pc:spChg>
        <pc:spChg chg="mod">
          <ac:chgData name="Rudolf Uhlmann" userId="83027f89971c7077" providerId="LiveId" clId="{D5EA207C-A57E-4E08-A008-01EB942252AC}" dt="2022-09-25T05:57:57.340" v="1635"/>
          <ac:spMkLst>
            <pc:docMk/>
            <pc:sldMk cId="2298733869" sldId="282"/>
            <ac:spMk id="106" creationId="{E1064A05-FAFE-0B5E-CA64-0AD60661420B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09" creationId="{8C935439-5C80-F2D5-708A-40CD45E40BB8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10" creationId="{9EE91B88-2C61-3DAD-959A-58FCB90D1C94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11" creationId="{E66EED0E-6A17-7FF1-9735-2D1E76AEEB02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12" creationId="{4D4E669B-DB9C-239E-C627-DF0DACA9324E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13" creationId="{87D129DD-2619-E99E-AADF-F4004B82F8FD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14" creationId="{92582851-606C-B2BD-DADD-3015AC54BE44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15" creationId="{954A0A09-CCE2-F955-D83D-E4381696C402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16" creationId="{01996622-BD73-22F4-9140-B33F77B0F611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17" creationId="{FB6730C4-9EDD-205A-7B48-F0A4A034152F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18" creationId="{9F836612-C495-E400-6F6A-EF9F8BFCD4F8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19" creationId="{7FFCF423-4C70-BE03-B359-320575535512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20" creationId="{DAE005F8-D4D8-2D41-296D-037E77A0848F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21" creationId="{44336245-DE97-4781-0A9F-748C6BF203EB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22" creationId="{AE47F546-CAF3-0844-D135-ECE96AB639F4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23" creationId="{26F5DDA9-AD45-522A-A8D8-4D58569B4D8C}"/>
          </ac:spMkLst>
        </pc:spChg>
        <pc:spChg chg="mod">
          <ac:chgData name="Rudolf Uhlmann" userId="83027f89971c7077" providerId="LiveId" clId="{D5EA207C-A57E-4E08-A008-01EB942252AC}" dt="2022-09-25T05:58:17.237" v="1638"/>
          <ac:spMkLst>
            <pc:docMk/>
            <pc:sldMk cId="2298733869" sldId="282"/>
            <ac:spMk id="124" creationId="{2841720A-0C18-49E4-FB57-B77E31B57403}"/>
          </ac:spMkLst>
        </pc:spChg>
        <pc:spChg chg="add mod">
          <ac:chgData name="Rudolf Uhlmann" userId="83027f89971c7077" providerId="LiveId" clId="{D5EA207C-A57E-4E08-A008-01EB942252AC}" dt="2022-09-25T05:59:20.509" v="1642" actId="1076"/>
          <ac:spMkLst>
            <pc:docMk/>
            <pc:sldMk cId="2298733869" sldId="282"/>
            <ac:spMk id="125" creationId="{E0E18D42-66C4-D0E7-6AC0-594DBFFFFA16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26" creationId="{FA2FCEFA-461A-461B-7994-27E9B148FD5F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27" creationId="{A9075BED-7551-DBB4-B166-9E3EC5F6A5E4}"/>
          </ac:spMkLst>
        </pc:spChg>
        <pc:spChg chg="add del">
          <ac:chgData name="Rudolf Uhlmann" userId="83027f89971c7077" providerId="LiveId" clId="{D5EA207C-A57E-4E08-A008-01EB942252AC}" dt="2022-09-25T06:06:18.739" v="1658" actId="478"/>
          <ac:spMkLst>
            <pc:docMk/>
            <pc:sldMk cId="2298733869" sldId="282"/>
            <ac:spMk id="129" creationId="{1FF0840A-8E8D-A8E3-7BCD-BD7441432BA7}"/>
          </ac:spMkLst>
        </pc:spChg>
        <pc:spChg chg="del mod topLvl">
          <ac:chgData name="Rudolf Uhlmann" userId="83027f89971c7077" providerId="LiveId" clId="{D5EA207C-A57E-4E08-A008-01EB942252AC}" dt="2022-10-01T18:48:30.329" v="5369" actId="478"/>
          <ac:spMkLst>
            <pc:docMk/>
            <pc:sldMk cId="2298733869" sldId="282"/>
            <ac:spMk id="161" creationId="{2E538B21-996F-D530-5957-ED1021D5E98B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62" creationId="{9A547BAB-6C75-E59F-5FB4-8DD87F07F737}"/>
          </ac:spMkLst>
        </pc:spChg>
        <pc:spChg chg="del mod">
          <ac:chgData name="Rudolf Uhlmann" userId="83027f89971c7077" providerId="LiveId" clId="{D5EA207C-A57E-4E08-A008-01EB942252AC}" dt="2022-09-25T06:19:05.330" v="1790" actId="478"/>
          <ac:spMkLst>
            <pc:docMk/>
            <pc:sldMk cId="2298733869" sldId="282"/>
            <ac:spMk id="162" creationId="{B9F500C1-3202-69E3-E7AD-CEF9C10FC35F}"/>
          </ac:spMkLst>
        </pc:spChg>
        <pc:spChg chg="del mod topLvl">
          <ac:chgData name="Rudolf Uhlmann" userId="83027f89971c7077" providerId="LiveId" clId="{D5EA207C-A57E-4E08-A008-01EB942252AC}" dt="2022-09-25T06:19:25.771" v="1792" actId="478"/>
          <ac:spMkLst>
            <pc:docMk/>
            <pc:sldMk cId="2298733869" sldId="282"/>
            <ac:spMk id="163" creationId="{17BAA33D-BB97-953C-8136-1D28D44CD07B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63" creationId="{2ED5286E-380B-E93A-3D8A-4B094FA59A69}"/>
          </ac:spMkLst>
        </pc:spChg>
        <pc:spChg chg="del mod topLvl">
          <ac:chgData name="Rudolf Uhlmann" userId="83027f89971c7077" providerId="LiveId" clId="{D5EA207C-A57E-4E08-A008-01EB942252AC}" dt="2022-09-25T06:19:25.771" v="1792" actId="478"/>
          <ac:spMkLst>
            <pc:docMk/>
            <pc:sldMk cId="2298733869" sldId="282"/>
            <ac:spMk id="164" creationId="{4B5B9A89-9919-DB5E-DD2B-C4E55C060823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64" creationId="{FD6C4479-C013-43D7-BABF-4AFC5BBE8E7B}"/>
          </ac:spMkLst>
        </pc:spChg>
        <pc:spChg chg="del mod topLvl">
          <ac:chgData name="Rudolf Uhlmann" userId="83027f89971c7077" providerId="LiveId" clId="{D5EA207C-A57E-4E08-A008-01EB942252AC}" dt="2022-09-25T06:19:25.771" v="1792" actId="478"/>
          <ac:spMkLst>
            <pc:docMk/>
            <pc:sldMk cId="2298733869" sldId="282"/>
            <ac:spMk id="165" creationId="{0BB2582A-ED80-259B-8E15-263980FF5344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65" creationId="{5F71E165-079E-6BAD-48E6-ABFF8E6B33E9}"/>
          </ac:spMkLst>
        </pc:spChg>
        <pc:spChg chg="del mod topLvl">
          <ac:chgData name="Rudolf Uhlmann" userId="83027f89971c7077" providerId="LiveId" clId="{D5EA207C-A57E-4E08-A008-01EB942252AC}" dt="2022-09-25T06:19:25.771" v="1792" actId="478"/>
          <ac:spMkLst>
            <pc:docMk/>
            <pc:sldMk cId="2298733869" sldId="282"/>
            <ac:spMk id="166" creationId="{4B2A2F5B-A9F4-41D6-C952-0B2E78FF700C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66" creationId="{CA9D62F6-7ACA-D221-7FB9-9361F5A8505E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67" creationId="{75DC32B3-4618-9C14-57DE-B62B63FB70AC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68" creationId="{2D616195-74BE-DBD9-4E29-F885796C83D2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69" creationId="{B606380F-2B76-4380-A9CC-F547036B48CD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70" creationId="{6C0B7429-0FC0-28FD-FAF8-DE6289A15FC1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71" creationId="{3353B62E-F328-87F9-427D-C793433ED71F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72" creationId="{23C8B581-7CFA-CF0C-BF9B-7FBC512975EB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73" creationId="{C60382A0-1926-64CB-15F8-EE810183C9AA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74" creationId="{F32A1239-DBC1-A44B-38F0-00EBD2C761F3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75" creationId="{233712D0-3285-70EB-8B2D-3E2A8362DB10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76" creationId="{3F1F05AE-896E-D4C5-1160-EB86AF69EABF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77" creationId="{DF544A08-3CCA-FD5E-ACC3-581AB566E8C5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78" creationId="{C7DF8446-46DF-7377-C289-FD92AC2386E9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79" creationId="{0E3D391D-F7E7-644B-035C-315E7333AB4D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80" creationId="{A92496AF-6257-5617-CB10-390C3E45FD76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81" creationId="{FC43CFFD-C572-D3C6-4AA2-ED14BC6E4A75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82" creationId="{747D5A11-68B4-92D0-6D4C-555E9055B4EE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83" creationId="{960B2A5B-6B5D-2467-20E3-FC566B1A4E46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84" creationId="{A72D3AFB-759A-AF31-29CA-A5348233FCFC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85" creationId="{F4B45050-A15E-3967-69AE-4F2C83788ED2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86" creationId="{70D23F77-7E8B-0F31-3BC6-C23248B798E9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87" creationId="{4117822E-48F4-7739-8AE5-50FB5B1121A1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88" creationId="{EF318E1B-8F2F-0C77-AD26-176747C26306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89" creationId="{BF80BA30-4857-7CFB-0936-3FE835B78AB3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90" creationId="{D8B29378-44ED-9867-9E90-D05466D2473C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91" creationId="{9AEF95C0-1256-78C7-6550-E06BE7CB1928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92" creationId="{5362D7A5-6072-417B-0CD2-0A666FD6A5C0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93" creationId="{6FBDCF02-37B4-A6B9-FC97-8A6B52A0C15F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94" creationId="{2CD26CF6-C79D-ABFC-6305-1C2F151A8F18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95" creationId="{870A527B-9DF0-C24D-1D29-33BC6E4FAB2C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96" creationId="{0B272694-D281-7AB3-FD78-FB592DE9DC21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97" creationId="{003D31E7-EDC5-CD4C-4BAC-6AC7B4154D11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98" creationId="{8E5A5F6C-0D6A-A00A-75A5-E756595F6CB4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199" creationId="{43E66C3A-B9EB-A653-174F-37860E5CF430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00" creationId="{4E1DCE9F-AAB1-F1A1-BABE-BD0EEC6E64CF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01" creationId="{A8B1D109-05D4-24C3-F304-A70FE863AC80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02" creationId="{AD0A658E-7066-3C4A-72AB-2ABC78FD1DDB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03" creationId="{5E2A6282-65CA-C6B4-2176-4706F1B42400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04" creationId="{71C92A1A-EFBC-2764-056E-5C0BE8F469DF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05" creationId="{45194CB6-A910-8207-362A-BCBEFB69DA5D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06" creationId="{BAF14013-3F56-F877-80D6-94072EBF6848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07" creationId="{511C78C7-EE8A-E593-D17F-E95CC32DDB83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08" creationId="{B76AABF3-A28C-684C-A7F7-5BB23A4E5634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09" creationId="{66BDD4DC-F17B-9DF4-8E2C-399DB95712CC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10" creationId="{8390E8F8-4399-3ED8-FCBF-53437CD25378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11" creationId="{50DD5C65-9841-72E7-B2A2-44AA5B70ED7A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12" creationId="{9FCEBB36-4F9A-18A7-43D7-9D031ECD8F2D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13" creationId="{39B481B7-8C49-3FAB-E7E1-8F4BE799526D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14" creationId="{3AF44A65-661F-73A3-5AA9-A02770DB7D9C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15" creationId="{E318BBB2-20FB-4013-43FE-3F235BD7D77F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16" creationId="{36FA511F-1C32-385D-ADF5-0A4EAC443025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17" creationId="{24DF0E9F-091C-F2A7-2E4B-7D3D961B4649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18" creationId="{3BEA9FE8-7B79-9CB0-5702-A20232BF0B45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19" creationId="{398BF379-F525-7F84-C9AF-BC23EA8AB8BB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20" creationId="{D760D7F1-937D-DA85-6BE3-951E543E7567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21" creationId="{1CBEC63C-D210-E059-561A-8521A7B5F984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22" creationId="{AD236835-923D-1DCC-49CC-5D048DC35D12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23" creationId="{E588234D-A1AC-5396-889E-DEE93AC1738C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24" creationId="{052027C9-29AC-24CF-E8FA-F134BC3E7257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25" creationId="{5E1A1579-8F56-BECA-E672-4C75417474C4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28" creationId="{51635BF5-19D3-6A01-DCFE-5F3FBD1F1915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29" creationId="{1633296D-E60C-1EAE-D2B7-A772C4A9E3ED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30" creationId="{06033EE2-2625-FF58-CAB5-6926F92B19D3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31" creationId="{C87BC4F2-E7D1-47BC-5D3A-CC0D339E4EFD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32" creationId="{29C925EE-7821-3EC7-D273-5DDAE6561224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33" creationId="{7BECE69B-F06C-B35C-8B49-FA5D7DA372F6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36" creationId="{F7E342FB-9810-45CF-E1CA-F1C783220909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37" creationId="{8ED1F400-5D8E-0F4C-F06C-2B05C32B5DDC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38" creationId="{053C3C03-53BC-7B27-D0B0-06E472D0E21F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39" creationId="{C7398BE3-0AB7-B545-8E43-F23BB92B8E1A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40" creationId="{FF876AEA-58F1-05B5-C40C-6BF7CF6EF2D9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41" creationId="{4B040177-4225-DF65-661C-F84115976E5B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42" creationId="{9F937FE6-2C21-FE66-3676-E8E552CDE22B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43" creationId="{FC4846BD-4A87-DFF8-AEA3-ACE0DC57C305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44" creationId="{50146EF3-7052-BE6E-F0F7-D08FEDDAC007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45" creationId="{D5C5D953-4DDC-E444-A425-574446D249C9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46" creationId="{C5EF2172-6CFC-1463-D194-8EE502FD22CB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47" creationId="{0FEA0818-9F0C-410B-68B4-1923B95D38B1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48" creationId="{50855A25-7D7E-64C2-A3D9-099269A4E1A0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49" creationId="{B76360DE-9F57-B90A-EB58-E8AB205C2F9C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50" creationId="{166D9EDC-791A-DDDE-7FAC-3D4BABCFB718}"/>
          </ac:spMkLst>
        </pc:spChg>
        <pc:spChg chg="mod">
          <ac:chgData name="Rudolf Uhlmann" userId="83027f89971c7077" providerId="LiveId" clId="{D5EA207C-A57E-4E08-A008-01EB942252AC}" dt="2022-10-01T07:19:46.524" v="4784"/>
          <ac:spMkLst>
            <pc:docMk/>
            <pc:sldMk cId="2298733869" sldId="282"/>
            <ac:spMk id="251" creationId="{28A1C4CA-D297-CDDA-8124-F2DC4835D7B5}"/>
          </ac:spMkLst>
        </pc:spChg>
        <pc:spChg chg="add mod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53" creationId="{9C90C855-7845-4F31-2B70-29FADBF21758}"/>
          </ac:spMkLst>
        </pc:spChg>
        <pc:spChg chg="add mod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54" creationId="{6B6E63C0-57B8-496D-0286-8075276492FC}"/>
          </ac:spMkLst>
        </pc:spChg>
        <pc:spChg chg="add mod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55" creationId="{107BF07C-615D-D77E-816F-3DC1460F26E1}"/>
          </ac:spMkLst>
        </pc:spChg>
        <pc:spChg chg="add del mod">
          <ac:chgData name="Rudolf Uhlmann" userId="83027f89971c7077" providerId="LiveId" clId="{D5EA207C-A57E-4E08-A008-01EB942252AC}" dt="2022-10-01T07:22:33.149" v="4846" actId="478"/>
          <ac:spMkLst>
            <pc:docMk/>
            <pc:sldMk cId="2298733869" sldId="282"/>
            <ac:spMk id="256" creationId="{301675DC-715E-01C9-3AD7-3A269908733D}"/>
          </ac:spMkLst>
        </pc:spChg>
        <pc:spChg chg="add mod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57" creationId="{5928D3D0-74D1-2D5B-95FE-D224665C64DB}"/>
          </ac:spMkLst>
        </pc:spChg>
        <pc:spChg chg="add mod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58" creationId="{35A8781D-17C3-6100-7A99-02C5A1FF9545}"/>
          </ac:spMkLst>
        </pc:spChg>
        <pc:spChg chg="add mod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59" creationId="{A80AF8EB-2B63-7BC2-EB74-FDD31D0570F0}"/>
          </ac:spMkLst>
        </pc:spChg>
        <pc:spChg chg="add del mod">
          <ac:chgData name="Rudolf Uhlmann" userId="83027f89971c7077" providerId="LiveId" clId="{D5EA207C-A57E-4E08-A008-01EB942252AC}" dt="2022-10-01T07:23:26.643" v="4859" actId="478"/>
          <ac:spMkLst>
            <pc:docMk/>
            <pc:sldMk cId="2298733869" sldId="282"/>
            <ac:spMk id="260" creationId="{21C7134F-50A4-898D-0754-1C1D44808F80}"/>
          </ac:spMkLst>
        </pc:spChg>
        <pc:spChg chg="add mod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61" creationId="{2BA25AB2-1759-C4E9-3442-45D1C16C8972}"/>
          </ac:spMkLst>
        </pc:spChg>
        <pc:spChg chg="add mod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62" creationId="{22E3267B-0914-09DE-2A39-F00847727A30}"/>
          </ac:spMkLst>
        </pc:spChg>
        <pc:spChg chg="add mod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63" creationId="{14E581BD-29F6-D9ED-E05B-8BFD86C573B7}"/>
          </ac:spMkLst>
        </pc:spChg>
        <pc:spChg chg="add mod modVis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64" creationId="{147E7CE0-79A5-A19D-9983-7ACAF4438FAD}"/>
          </ac:spMkLst>
        </pc:spChg>
        <pc:spChg chg="add 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65" creationId="{5DE145F0-4C79-F4BA-A2F5-B78FB55FF602}"/>
          </ac:spMkLst>
        </pc:spChg>
        <pc:spChg chg="add mod">
          <ac:chgData name="Rudolf Uhlmann" userId="83027f89971c7077" providerId="LiveId" clId="{D5EA207C-A57E-4E08-A008-01EB942252AC}" dt="2022-10-01T07:26:12.219" v="4912"/>
          <ac:spMkLst>
            <pc:docMk/>
            <pc:sldMk cId="2298733869" sldId="282"/>
            <ac:spMk id="266" creationId="{65E4681B-2EAE-1BE7-49B6-63A39F14D6E2}"/>
          </ac:spMkLst>
        </pc:spChg>
        <pc:spChg chg="add 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67" creationId="{7555FEE5-6106-CDC4-F49A-D29F1C99AE8D}"/>
          </ac:spMkLst>
        </pc:spChg>
        <pc:spChg chg="add 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68" creationId="{C8294C8B-A18C-7E41-1187-85A481D121CB}"/>
          </ac:spMkLst>
        </pc:spChg>
        <pc:spChg chg="add 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69" creationId="{8604E852-F7F2-CA98-2104-A4BD3B9B1DC7}"/>
          </ac:spMkLst>
        </pc:spChg>
        <pc:spChg chg="add 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70" creationId="{ADAA1500-3868-5BB7-B3AC-F6DE0A1C0AF7}"/>
          </ac:spMkLst>
        </pc:spChg>
        <pc:spChg chg="add 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71" creationId="{B0F1A68B-EA6C-24A3-F9C8-8ABFE1D4E746}"/>
          </ac:spMkLst>
        </pc:spChg>
        <pc:spChg chg="add 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72" creationId="{F79C5743-4003-7AC7-7A26-E28E2A3FD7E1}"/>
          </ac:spMkLst>
        </pc:spChg>
        <pc:spChg chg="add 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73" creationId="{3823294B-3DEC-4B9B-2E1A-34322E659E7A}"/>
          </ac:spMkLst>
        </pc:spChg>
        <pc:spChg chg="add 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74" creationId="{BFA441D7-7F94-F0FA-726C-C33E975889BB}"/>
          </ac:spMkLst>
        </pc:spChg>
        <pc:spChg chg="add del mod">
          <ac:chgData name="Rudolf Uhlmann" userId="83027f89971c7077" providerId="LiveId" clId="{D5EA207C-A57E-4E08-A008-01EB942252AC}" dt="2022-10-01T07:28:12.503" v="4960" actId="478"/>
          <ac:spMkLst>
            <pc:docMk/>
            <pc:sldMk cId="2298733869" sldId="282"/>
            <ac:spMk id="275" creationId="{4796FBAB-C3C1-BBDE-AC18-BA2496C7DB40}"/>
          </ac:spMkLst>
        </pc:spChg>
        <pc:spChg chg="add del mod">
          <ac:chgData name="Rudolf Uhlmann" userId="83027f89971c7077" providerId="LiveId" clId="{D5EA207C-A57E-4E08-A008-01EB942252AC}" dt="2022-10-01T07:28:12.503" v="4960" actId="478"/>
          <ac:spMkLst>
            <pc:docMk/>
            <pc:sldMk cId="2298733869" sldId="282"/>
            <ac:spMk id="276" creationId="{B6B3B031-E89A-CD5E-F03A-1BCD2389C40E}"/>
          </ac:spMkLst>
        </pc:spChg>
        <pc:spChg chg="add del mod">
          <ac:chgData name="Rudolf Uhlmann" userId="83027f89971c7077" providerId="LiveId" clId="{D5EA207C-A57E-4E08-A008-01EB942252AC}" dt="2022-10-01T07:28:12.503" v="4960" actId="478"/>
          <ac:spMkLst>
            <pc:docMk/>
            <pc:sldMk cId="2298733869" sldId="282"/>
            <ac:spMk id="277" creationId="{D38BC167-3EE7-A090-8DE6-E70669627571}"/>
          </ac:spMkLst>
        </pc:spChg>
        <pc:spChg chg="add del mod">
          <ac:chgData name="Rudolf Uhlmann" userId="83027f89971c7077" providerId="LiveId" clId="{D5EA207C-A57E-4E08-A008-01EB942252AC}" dt="2022-10-01T07:28:12.503" v="4960" actId="478"/>
          <ac:spMkLst>
            <pc:docMk/>
            <pc:sldMk cId="2298733869" sldId="282"/>
            <ac:spMk id="278" creationId="{C1D42BF3-E9EF-18B7-2124-0379FC60E2B8}"/>
          </ac:spMkLst>
        </pc:spChg>
        <pc:spChg chg="add del mod">
          <ac:chgData name="Rudolf Uhlmann" userId="83027f89971c7077" providerId="LiveId" clId="{D5EA207C-A57E-4E08-A008-01EB942252AC}" dt="2022-10-01T07:28:12.503" v="4960" actId="478"/>
          <ac:spMkLst>
            <pc:docMk/>
            <pc:sldMk cId="2298733869" sldId="282"/>
            <ac:spMk id="279" creationId="{F7C29321-493D-54C4-8BF7-958F9F8495A8}"/>
          </ac:spMkLst>
        </pc:spChg>
        <pc:spChg chg="add del mod">
          <ac:chgData name="Rudolf Uhlmann" userId="83027f89971c7077" providerId="LiveId" clId="{D5EA207C-A57E-4E08-A008-01EB942252AC}" dt="2022-10-01T07:28:12.503" v="4960" actId="478"/>
          <ac:spMkLst>
            <pc:docMk/>
            <pc:sldMk cId="2298733869" sldId="282"/>
            <ac:spMk id="280" creationId="{E555F3DB-FA47-EEA8-37A9-2B0D098C921C}"/>
          </ac:spMkLst>
        </pc:spChg>
        <pc:spChg chg="add del mod">
          <ac:chgData name="Rudolf Uhlmann" userId="83027f89971c7077" providerId="LiveId" clId="{D5EA207C-A57E-4E08-A008-01EB942252AC}" dt="2022-10-01T07:28:12.503" v="4960" actId="478"/>
          <ac:spMkLst>
            <pc:docMk/>
            <pc:sldMk cId="2298733869" sldId="282"/>
            <ac:spMk id="281" creationId="{8575D79A-784B-4D16-7895-0EE0037A7DDA}"/>
          </ac:spMkLst>
        </pc:spChg>
        <pc:spChg chg="add del mod">
          <ac:chgData name="Rudolf Uhlmann" userId="83027f89971c7077" providerId="LiveId" clId="{D5EA207C-A57E-4E08-A008-01EB942252AC}" dt="2022-10-01T07:28:12.503" v="4960" actId="478"/>
          <ac:spMkLst>
            <pc:docMk/>
            <pc:sldMk cId="2298733869" sldId="282"/>
            <ac:spMk id="282" creationId="{43826808-2EF9-E17C-2F1F-FACE689CA2A4}"/>
          </ac:spMkLst>
        </pc:spChg>
        <pc:spChg chg="add del mod">
          <ac:chgData name="Rudolf Uhlmann" userId="83027f89971c7077" providerId="LiveId" clId="{D5EA207C-A57E-4E08-A008-01EB942252AC}" dt="2022-10-01T07:28:12.503" v="4960" actId="478"/>
          <ac:spMkLst>
            <pc:docMk/>
            <pc:sldMk cId="2298733869" sldId="282"/>
            <ac:spMk id="283" creationId="{1AAC30F4-6612-1C62-21B8-B06F05D8B5AE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86" creationId="{39FA0CD2-CCA6-9D0C-8F5A-7BCDE13735F0}"/>
          </ac:spMkLst>
        </pc:spChg>
        <pc:spChg chg="add del mod topLvl">
          <ac:chgData name="Rudolf Uhlmann" userId="83027f89971c7077" providerId="LiveId" clId="{D5EA207C-A57E-4E08-A008-01EB942252AC}" dt="2022-10-01T07:38:11.454" v="5121" actId="478"/>
          <ac:spMkLst>
            <pc:docMk/>
            <pc:sldMk cId="2298733869" sldId="282"/>
            <ac:spMk id="287" creationId="{20DD852A-3F34-DE10-F60B-EAB623D5A76B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88" creationId="{5F92D121-019A-1398-B968-EFD76FF4C0A2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89" creationId="{5CD680A0-4898-56A2-5885-2887E9AEF2ED}"/>
          </ac:spMkLst>
        </pc:spChg>
        <pc:spChg chg="add del mod topLvl">
          <ac:chgData name="Rudolf Uhlmann" userId="83027f89971c7077" providerId="LiveId" clId="{D5EA207C-A57E-4E08-A008-01EB942252AC}" dt="2022-10-01T07:38:09.946" v="5120" actId="478"/>
          <ac:spMkLst>
            <pc:docMk/>
            <pc:sldMk cId="2298733869" sldId="282"/>
            <ac:spMk id="290" creationId="{E83FC473-6CEC-5F32-A10C-C6E99A897943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91" creationId="{3ADBF90B-B4DB-5BCA-441A-EB678EF36F2A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92" creationId="{326DB43B-2DF8-6A0D-F887-D9C3A5B966C6}"/>
          </ac:spMkLst>
        </pc:spChg>
        <pc:spChg chg="add del mod topLvl">
          <ac:chgData name="Rudolf Uhlmann" userId="83027f89971c7077" providerId="LiveId" clId="{D5EA207C-A57E-4E08-A008-01EB942252AC}" dt="2022-10-01T07:38:08.763" v="5119" actId="478"/>
          <ac:spMkLst>
            <pc:docMk/>
            <pc:sldMk cId="2298733869" sldId="282"/>
            <ac:spMk id="293" creationId="{0CA02657-73F8-C27C-BEDE-CDCA34B5FE91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94" creationId="{72552363-203B-74E5-F15B-58BD57BE7E11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96" creationId="{37719421-5582-3188-AE58-91037DC1917F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97" creationId="{2A715B7E-AF91-7EA5-66E1-A24E6EC0B837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98" creationId="{16744901-9BFC-546D-2252-E4B79D8B45D8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299" creationId="{0A4D984C-D86E-F78A-7FA4-6CA1E8CC5549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00" creationId="{5377EE03-E3D0-D083-7697-63D76840771E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01" creationId="{85A04568-137F-5D8A-4CCF-1F0F81583D9D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02" creationId="{8D0F0235-2830-5F22-3D70-933EA6BAE769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03" creationId="{838BA1CB-0204-9D2A-9311-83B2562DA978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04" creationId="{D2ED0263-C825-72E6-E42B-CED8E3DA68CE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06" creationId="{783FE20B-2D8B-C3C6-18AC-EAE961C39748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07" creationId="{39F48E52-15F7-06BD-317A-4DFAF8AA1959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08" creationId="{85A911B3-A6E3-4580-6E9F-95D6AE28DB94}"/>
          </ac:spMkLst>
        </pc:spChg>
        <pc:spChg chg="del mod topLvl">
          <ac:chgData name="Rudolf Uhlmann" userId="83027f89971c7077" providerId="LiveId" clId="{D5EA207C-A57E-4E08-A008-01EB942252AC}" dt="2022-10-01T07:38:12.758" v="5122" actId="478"/>
          <ac:spMkLst>
            <pc:docMk/>
            <pc:sldMk cId="2298733869" sldId="282"/>
            <ac:spMk id="309" creationId="{C74705AA-CD5F-5CCF-8304-4B6DBBACBE0C}"/>
          </ac:spMkLst>
        </pc:spChg>
        <pc:spChg chg="del mod topLvl">
          <ac:chgData name="Rudolf Uhlmann" userId="83027f89971c7077" providerId="LiveId" clId="{D5EA207C-A57E-4E08-A008-01EB942252AC}" dt="2022-10-01T07:38:13.516" v="5123" actId="478"/>
          <ac:spMkLst>
            <pc:docMk/>
            <pc:sldMk cId="2298733869" sldId="282"/>
            <ac:spMk id="310" creationId="{0F8BC125-2BD7-4807-C24B-48392E2FC598}"/>
          </ac:spMkLst>
        </pc:spChg>
        <pc:spChg chg="del mod topLvl">
          <ac:chgData name="Rudolf Uhlmann" userId="83027f89971c7077" providerId="LiveId" clId="{D5EA207C-A57E-4E08-A008-01EB942252AC}" dt="2022-10-01T07:38:14.332" v="5124" actId="478"/>
          <ac:spMkLst>
            <pc:docMk/>
            <pc:sldMk cId="2298733869" sldId="282"/>
            <ac:spMk id="311" creationId="{73DEEA68-F0D2-B287-96F6-10CDEF2A3D74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12" creationId="{E4224C52-162B-E98B-9216-8AE51566FDFA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13" creationId="{4BDBAA70-66BD-C2F5-1615-8181D4231148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14" creationId="{DB0B0C82-0A9C-143B-F793-40D879B21C96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16" creationId="{B71E5892-C217-B35F-8550-9459F50544A7}"/>
          </ac:spMkLst>
        </pc:spChg>
        <pc:spChg chg="del mod topLvl">
          <ac:chgData name="Rudolf Uhlmann" userId="83027f89971c7077" providerId="LiveId" clId="{D5EA207C-A57E-4E08-A008-01EB942252AC}" dt="2022-10-01T07:38:21.183" v="5131" actId="478"/>
          <ac:spMkLst>
            <pc:docMk/>
            <pc:sldMk cId="2298733869" sldId="282"/>
            <ac:spMk id="317" creationId="{53F40D7C-ECCD-64FB-D0A5-3697E30F6B46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18" creationId="{F4E696D2-1041-3AD1-B81C-A6745A6AB322}"/>
          </ac:spMkLst>
        </pc:spChg>
        <pc:spChg chg="del mod topLvl">
          <ac:chgData name="Rudolf Uhlmann" userId="83027f89971c7077" providerId="LiveId" clId="{D5EA207C-A57E-4E08-A008-01EB942252AC}" dt="2022-10-01T07:38:19.316" v="5129" actId="478"/>
          <ac:spMkLst>
            <pc:docMk/>
            <pc:sldMk cId="2298733869" sldId="282"/>
            <ac:spMk id="319" creationId="{6E6BA744-282D-DB47-CE27-D847EDE36C8D}"/>
          </ac:spMkLst>
        </pc:spChg>
        <pc:spChg chg="del mod topLvl">
          <ac:chgData name="Rudolf Uhlmann" userId="83027f89971c7077" providerId="LiveId" clId="{D5EA207C-A57E-4E08-A008-01EB942252AC}" dt="2022-10-01T07:38:20.421" v="5130" actId="478"/>
          <ac:spMkLst>
            <pc:docMk/>
            <pc:sldMk cId="2298733869" sldId="282"/>
            <ac:spMk id="320" creationId="{EFD6E978-80A8-E72C-D11A-9E3557B36D65}"/>
          </ac:spMkLst>
        </pc:spChg>
        <pc:spChg chg="del mod topLvl">
          <ac:chgData name="Rudolf Uhlmann" userId="83027f89971c7077" providerId="LiveId" clId="{D5EA207C-A57E-4E08-A008-01EB942252AC}" dt="2022-10-01T07:38:15.343" v="5125" actId="478"/>
          <ac:spMkLst>
            <pc:docMk/>
            <pc:sldMk cId="2298733869" sldId="282"/>
            <ac:spMk id="321" creationId="{E3B1919F-9CC4-716C-0319-D79A00E0E815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22" creationId="{7C3ECA3E-1796-DAB4-CA84-40F37E8CFA0D}"/>
          </ac:spMkLst>
        </pc:spChg>
        <pc:spChg chg="add del mod topLvl">
          <ac:chgData name="Rudolf Uhlmann" userId="83027f89971c7077" providerId="LiveId" clId="{D5EA207C-A57E-4E08-A008-01EB942252AC}" dt="2022-10-01T07:38:26.744" v="5135" actId="478"/>
          <ac:spMkLst>
            <pc:docMk/>
            <pc:sldMk cId="2298733869" sldId="282"/>
            <ac:spMk id="323" creationId="{EE01C589-1BBB-7601-D32E-5E32A77FA6C5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24" creationId="{A7B44F49-91CE-F5D9-966A-E54E4A1CC12A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26" creationId="{23AD99B2-3CC4-09F0-5F98-19B7017F4862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27" creationId="{D7293C89-A6AF-270E-2D96-FE4A6F887AE9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28" creationId="{6104696C-9B7A-5EFB-ECA5-BCA7E75D0AB1}"/>
          </ac:spMkLst>
        </pc:spChg>
        <pc:spChg chg="del mod topLvl">
          <ac:chgData name="Rudolf Uhlmann" userId="83027f89971c7077" providerId="LiveId" clId="{D5EA207C-A57E-4E08-A008-01EB942252AC}" dt="2022-10-01T07:38:18.194" v="5128" actId="478"/>
          <ac:spMkLst>
            <pc:docMk/>
            <pc:sldMk cId="2298733869" sldId="282"/>
            <ac:spMk id="329" creationId="{045FE4FE-1B67-AC17-A81B-EE8C6AF60437}"/>
          </ac:spMkLst>
        </pc:spChg>
        <pc:spChg chg="del mod topLvl">
          <ac:chgData name="Rudolf Uhlmann" userId="83027f89971c7077" providerId="LiveId" clId="{D5EA207C-A57E-4E08-A008-01EB942252AC}" dt="2022-10-01T07:38:17.004" v="5127" actId="478"/>
          <ac:spMkLst>
            <pc:docMk/>
            <pc:sldMk cId="2298733869" sldId="282"/>
            <ac:spMk id="330" creationId="{183FC2E3-5513-5E2B-EFDD-89985A8A496A}"/>
          </ac:spMkLst>
        </pc:spChg>
        <pc:spChg chg="del mod topLvl">
          <ac:chgData name="Rudolf Uhlmann" userId="83027f89971c7077" providerId="LiveId" clId="{D5EA207C-A57E-4E08-A008-01EB942252AC}" dt="2022-10-01T07:38:16.226" v="5126" actId="478"/>
          <ac:spMkLst>
            <pc:docMk/>
            <pc:sldMk cId="2298733869" sldId="282"/>
            <ac:spMk id="331" creationId="{47775C7E-4E3A-8D5C-4CF9-A30AE8052A32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32" creationId="{A8C4BB47-39BA-2C6D-8BCC-E09BEB9BF560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33" creationId="{03DACB2C-7F74-EC2B-B6D3-7F15A667B53E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34" creationId="{66A8A610-0828-0F0B-5483-86FE33236625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36" creationId="{10BDF80C-7F71-4CAE-9861-D6B3C6255920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37" creationId="{8B918ED3-3440-6190-7216-8663AE1EBEE9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38" creationId="{D0D2AFA7-FEC7-4BA0-E5E1-0FA1D10C5389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39" creationId="{CCCAFE21-AE36-2EDA-B4FA-8DECF5F646A2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40" creationId="{9BC0E341-41F4-18B2-F5E2-82512DE831FB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41" creationId="{4A10A18B-5C29-A8AC-C340-C80EE1F6FF5D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42" creationId="{D6171D28-1043-5F0E-6D11-41CC5AF03220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43" creationId="{5EEA48B5-8E7B-5D72-C674-D3AEC17DA252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44" creationId="{A396848B-4CBC-2872-34E6-B9BBF82C0F35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46" creationId="{1450D0A8-5FB2-A8DA-88B6-0EF0C99264C7}"/>
          </ac:spMkLst>
        </pc:spChg>
        <pc:spChg chg="del mod topLvl">
          <ac:chgData name="Rudolf Uhlmann" userId="83027f89971c7077" providerId="LiveId" clId="{D5EA207C-A57E-4E08-A008-01EB942252AC}" dt="2022-10-01T07:38:22.539" v="5132" actId="478"/>
          <ac:spMkLst>
            <pc:docMk/>
            <pc:sldMk cId="2298733869" sldId="282"/>
            <ac:spMk id="347" creationId="{2CD0D96E-0A61-2B22-EC0A-AFA3E107213C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48" creationId="{5A2B118D-47CF-613F-9004-15BA6939FBF8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49" creationId="{52688CE7-DE80-694C-D8D9-68BF25E67075}"/>
          </ac:spMkLst>
        </pc:spChg>
        <pc:spChg chg="del mod topLvl">
          <ac:chgData name="Rudolf Uhlmann" userId="83027f89971c7077" providerId="LiveId" clId="{D5EA207C-A57E-4E08-A008-01EB942252AC}" dt="2022-10-01T07:38:23.720" v="5133" actId="478"/>
          <ac:spMkLst>
            <pc:docMk/>
            <pc:sldMk cId="2298733869" sldId="282"/>
            <ac:spMk id="350" creationId="{7E78B5D3-822C-4768-070D-AE90C5BCD876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51" creationId="{C1C02FC2-7C06-BD9E-F183-A9FB14D2E3F5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52" creationId="{89019123-4305-F05A-5DD2-D9DB271F2D54}"/>
          </ac:spMkLst>
        </pc:spChg>
        <pc:spChg chg="del mod topLvl">
          <ac:chgData name="Rudolf Uhlmann" userId="83027f89971c7077" providerId="LiveId" clId="{D5EA207C-A57E-4E08-A008-01EB942252AC}" dt="2022-10-01T07:38:25.233" v="5134" actId="478"/>
          <ac:spMkLst>
            <pc:docMk/>
            <pc:sldMk cId="2298733869" sldId="282"/>
            <ac:spMk id="353" creationId="{825CAB2C-697D-86A5-22FC-C226D43F2620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54" creationId="{D52B6C45-4FC4-A394-BD1E-185E2955D1AC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56" creationId="{0545C33A-C541-281C-474F-1E42939BD91C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57" creationId="{22ED6482-83D1-0245-2E81-25161D9C7956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58" creationId="{38BB55A0-D1BE-4FF6-C6C5-663ABC423638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59" creationId="{5D1A0476-8AA8-F8E9-E87D-D8A621AD9543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60" creationId="{3B7C092C-673F-F698-1205-AEABFA4415D8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61" creationId="{029FC5A6-75F2-D185-A46D-4AB321998868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62" creationId="{7EAD0F3B-131B-A957-F496-FFC89FFDB45B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63" creationId="{CD5E3AB4-0EFB-FBD5-F303-893D791E3FDC}"/>
          </ac:spMkLst>
        </pc:spChg>
        <pc:spChg chg="mod topLvl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364" creationId="{654D0964-59F8-AAB4-93A2-A779AF54E169}"/>
          </ac:spMkLst>
        </pc:spChg>
        <pc:spChg chg="add del mod topLvl">
          <ac:chgData name="Rudolf Uhlmann" userId="83027f89971c7077" providerId="LiveId" clId="{D5EA207C-A57E-4E08-A008-01EB942252AC}" dt="2022-10-01T07:36:01.942" v="5052" actId="165"/>
          <ac:spMkLst>
            <pc:docMk/>
            <pc:sldMk cId="2298733869" sldId="282"/>
            <ac:spMk id="366" creationId="{2FDCB6C5-9306-4E5D-AAB9-966662A694B4}"/>
          </ac:spMkLst>
        </pc:spChg>
        <pc:spChg chg="add del mod topLvl">
          <ac:chgData name="Rudolf Uhlmann" userId="83027f89971c7077" providerId="LiveId" clId="{D5EA207C-A57E-4E08-A008-01EB942252AC}" dt="2022-10-01T07:36:01.942" v="5052" actId="165"/>
          <ac:spMkLst>
            <pc:docMk/>
            <pc:sldMk cId="2298733869" sldId="282"/>
            <ac:spMk id="367" creationId="{E2907D1E-4DD2-8274-264D-4376AC41216D}"/>
          </ac:spMkLst>
        </pc:spChg>
        <pc:spChg chg="add del mod topLvl">
          <ac:chgData name="Rudolf Uhlmann" userId="83027f89971c7077" providerId="LiveId" clId="{D5EA207C-A57E-4E08-A008-01EB942252AC}" dt="2022-10-01T07:36:01.942" v="5052" actId="165"/>
          <ac:spMkLst>
            <pc:docMk/>
            <pc:sldMk cId="2298733869" sldId="282"/>
            <ac:spMk id="368" creationId="{95E0353A-3265-569F-FA22-A2C8435AA8FF}"/>
          </ac:spMkLst>
        </pc:spChg>
        <pc:spChg chg="add del mod topLvl">
          <ac:chgData name="Rudolf Uhlmann" userId="83027f89971c7077" providerId="LiveId" clId="{D5EA207C-A57E-4E08-A008-01EB942252AC}" dt="2022-10-01T07:36:01.942" v="5052" actId="165"/>
          <ac:spMkLst>
            <pc:docMk/>
            <pc:sldMk cId="2298733869" sldId="282"/>
            <ac:spMk id="369" creationId="{651FA565-FEA6-56BE-E23E-01954A5EE364}"/>
          </ac:spMkLst>
        </pc:spChg>
        <pc:spChg chg="add del mod topLvl">
          <ac:chgData name="Rudolf Uhlmann" userId="83027f89971c7077" providerId="LiveId" clId="{D5EA207C-A57E-4E08-A008-01EB942252AC}" dt="2022-10-01T07:36:01.942" v="5052" actId="165"/>
          <ac:spMkLst>
            <pc:docMk/>
            <pc:sldMk cId="2298733869" sldId="282"/>
            <ac:spMk id="370" creationId="{47E295F0-57F6-3461-C6D4-6CC7328142F8}"/>
          </ac:spMkLst>
        </pc:spChg>
        <pc:spChg chg="add del mod topLvl">
          <ac:chgData name="Rudolf Uhlmann" userId="83027f89971c7077" providerId="LiveId" clId="{D5EA207C-A57E-4E08-A008-01EB942252AC}" dt="2022-10-01T07:36:01.942" v="5052" actId="165"/>
          <ac:spMkLst>
            <pc:docMk/>
            <pc:sldMk cId="2298733869" sldId="282"/>
            <ac:spMk id="371" creationId="{DC4FF4FE-852C-26E9-00C5-0F66F315D72C}"/>
          </ac:spMkLst>
        </pc:spChg>
        <pc:spChg chg="add del mod topLvl">
          <ac:chgData name="Rudolf Uhlmann" userId="83027f89971c7077" providerId="LiveId" clId="{D5EA207C-A57E-4E08-A008-01EB942252AC}" dt="2022-10-01T07:36:01.942" v="5052" actId="165"/>
          <ac:spMkLst>
            <pc:docMk/>
            <pc:sldMk cId="2298733869" sldId="282"/>
            <ac:spMk id="372" creationId="{769DCD45-911E-6C5F-CE1E-0C89F109B66C}"/>
          </ac:spMkLst>
        </pc:spChg>
        <pc:spChg chg="add del mod topLvl">
          <ac:chgData name="Rudolf Uhlmann" userId="83027f89971c7077" providerId="LiveId" clId="{D5EA207C-A57E-4E08-A008-01EB942252AC}" dt="2022-10-01T07:36:01.942" v="5052" actId="165"/>
          <ac:spMkLst>
            <pc:docMk/>
            <pc:sldMk cId="2298733869" sldId="282"/>
            <ac:spMk id="373" creationId="{094F1817-6320-9888-964E-87C874AC54A9}"/>
          </ac:spMkLst>
        </pc:spChg>
        <pc:spChg chg="add del mod topLvl">
          <ac:chgData name="Rudolf Uhlmann" userId="83027f89971c7077" providerId="LiveId" clId="{D5EA207C-A57E-4E08-A008-01EB942252AC}" dt="2022-10-01T07:36:01.942" v="5052" actId="165"/>
          <ac:spMkLst>
            <pc:docMk/>
            <pc:sldMk cId="2298733869" sldId="282"/>
            <ac:spMk id="374" creationId="{BF75FDA2-7E4E-E2CD-A91E-6E4422C0DF0D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77" creationId="{C311AC3E-33B4-FB4B-3F6E-A830C9ACFD90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78" creationId="{20CE6E2E-CE90-E68C-0446-44604C4C5E29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79" creationId="{64CDC5F1-BA8B-D484-186E-E5D570260974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80" creationId="{306BB8B0-C77F-65C0-978D-0A5019E5741D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81" creationId="{4270B8CB-7AB8-2943-DEE3-224D5E9A1557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82" creationId="{324E8C3C-B2FC-72C9-075D-EB330E8C1F2D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83" creationId="{0B4376AD-9653-53E9-A0CB-5C9B342DF5F5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84" creationId="{4E8FF4E8-1F9D-81BC-5447-19417BBDD7A1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85" creationId="{AD9B0FD5-8144-51C3-5C99-54D60202D59A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86" creationId="{A4B2D11E-6909-F750-3FBB-A08B2911B3C2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87" creationId="{BBA0A8D9-D238-E773-72FB-F4D1874B0DC4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88" creationId="{7E566CDD-7242-FAE6-CB84-CFCFD22F588B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89" creationId="{1EF2EB99-66E2-2848-FB13-3D3AF48D5053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90" creationId="{50CC34CB-88E2-82CE-59FD-229FAF3A9421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91" creationId="{9F9C63F9-9BC6-C826-668D-5D9CEC2DA535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92" creationId="{EA6B103D-9A38-6519-5992-E5832B1312F7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93" creationId="{289E1C1F-324A-AD7D-E70A-8F65E6547DC5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94" creationId="{CFD255E0-8274-24C8-D636-2F0980A10D42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95" creationId="{E1A360BB-74FB-B40C-589E-208E2F357F08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96" creationId="{EC74576C-97C0-31EE-7923-B74171CFA079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97" creationId="{09E9A7A0-7DDA-FA3F-FC0D-14DE48117B09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98" creationId="{3AD04A23-FA2A-2F50-45DE-0A1ADE373344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399" creationId="{427D05C3-1F00-84C1-CEC2-8219C532A340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00" creationId="{4733A67D-2FDF-EBA8-9490-D6ABCB17F0F5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01" creationId="{0675D718-25B6-C5E9-9833-B3D8B8A22B74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02" creationId="{2EC0B1E6-E73F-3995-3152-3DBB8DB1A01D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03" creationId="{BCE151E6-89DB-12B1-DB33-5145E276CFA6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04" creationId="{DEE1FAD6-084D-AF44-42C0-3284F54DD16D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05" creationId="{FF9EE0AD-E7CB-2767-E922-15382B0126B0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06" creationId="{D688402B-66FD-EE84-7CCA-A13F94CCEA59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07" creationId="{1DDED4AF-A384-7A63-0B29-A3B191E5CDDE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08" creationId="{ABD8399E-2C31-0A6E-6D4D-F78DF20D8746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09" creationId="{BC9A258F-C332-23F2-B221-53951F54F21F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10" creationId="{05816243-6C2D-C9E2-5C6E-1DA1175DDD98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11" creationId="{6D3FB04B-C91D-AF00-6189-EF9C7E500721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12" creationId="{F002197F-12C7-BC8D-2266-CCB384DCA045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13" creationId="{60A739FA-FEC5-6A21-33B7-550A8FF998B2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14" creationId="{DF0F613F-AF82-A16E-F147-2BA495DEEE0C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15" creationId="{B43F2517-8A75-4924-259B-E1B99D446618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16" creationId="{E4E445DE-2A71-0125-43F8-FD822C79E686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17" creationId="{07A06EDF-C78D-177B-AF2C-95EC8D46D7A7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18" creationId="{09B4182F-59F6-7E20-E3F7-B75E78BC48CE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19" creationId="{9264B39E-0816-1359-8AB7-E1CE1DFBACB2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20" creationId="{EEC22290-5BC8-6890-105E-D6B2C24EF1CE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21" creationId="{439AF8C0-B8F2-A974-6972-5A0480DB76C9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22" creationId="{B79392B7-BB6D-C19B-DB0B-014E17BA69FC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23" creationId="{DE5A72D1-79D5-1107-5BD5-8122610E9ED1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24" creationId="{EB5676D8-E2A5-17AF-3155-9A8D38973D87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25" creationId="{98EFFDD3-D8CC-3EFA-0CC6-D50BB98E431F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26" creationId="{590BDDE4-5401-20A5-BBC1-4F34325094F4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27" creationId="{4718012F-B3B9-87FD-B5F4-44096488A35B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28" creationId="{57C6BC23-5AFB-C4C7-6FE1-633E64905ED1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29" creationId="{0B0CA1DC-7665-0049-F70D-DD6F633BDF86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30" creationId="{F3566BCB-2D78-8084-C224-075ADFE22FA8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31" creationId="{FCD9ADE8-5AC6-666E-9AB2-9E6E92A38EBE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32" creationId="{5623CD73-9E65-18C7-E947-56226F5546BF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33" creationId="{C81C5477-33B8-6C39-5D91-A58F22A388D9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34" creationId="{9CABBA5A-8E79-9D0B-833F-0DDA5C6681A6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35" creationId="{1F5EAD7F-269A-467C-6436-54EAD7A8E80F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36" creationId="{8E6CDA68-88AD-1CAF-A411-DDF5C0CB2C35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37" creationId="{B3A041AD-F108-F358-E4BA-8FABE12E06EE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38" creationId="{7ECCAD91-3810-2360-011F-86925A4370DF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39" creationId="{D6BCDFF6-CF7F-1FDA-14AD-25470AA81F18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40" creationId="{0B31E3B7-6034-DE60-3CE1-D67B953CFA03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41" creationId="{24A204F9-5406-56E7-F7A2-F83262CC6E6D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42" creationId="{DBAC66B5-A7B5-F5E2-57EB-28636D033F69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43" creationId="{5579D019-11F7-DACC-94A3-588F5A54D494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44" creationId="{A4EC21F5-D53B-7510-4542-AF80CC891506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45" creationId="{5AFB22A9-2F78-40DD-0AC5-5920866A8526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46" creationId="{4453B7B5-074A-B267-265C-0D5716BB4DB1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47" creationId="{62DEABC5-7AE9-D358-6D01-49E69B7E89BC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48" creationId="{7D76C78C-F4F5-B4E4-34E2-A0A0228AC7C0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49" creationId="{6469727C-BED7-DF03-1620-136DFE36BC46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50" creationId="{FDE0DA47-D480-30B1-6E8F-BA9EE314AB70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51" creationId="{B0727B98-8B20-CB41-24BC-EED130A0E011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52" creationId="{31081E43-34D5-8816-0BB6-EA33067B4CD2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53" creationId="{AF7E4BCA-4484-B571-A890-30335E16883D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54" creationId="{5AE181D8-AD34-6EB5-E786-612B4472CB7B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55" creationId="{DAC62FA0-68E2-A8CC-B267-D46DD4C756F7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56" creationId="{32477DD6-FD42-B1BA-FB60-52034B96DB95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59" creationId="{4D4A7C21-52C8-BEB2-DF50-D17F475741F8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60" creationId="{7C45249C-5732-F1DD-F29E-B16FDEBA81A6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61" creationId="{EA14B13A-9E5F-C4D9-00CC-6FF027A6FBD4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62" creationId="{E9E37B03-C56E-BBD3-F7CA-4C0E3EEB8D88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63" creationId="{3AD310BA-4035-9077-C1B4-EB3CA74A47AC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64" creationId="{B27181A4-DA64-198D-7BEF-15383C45F363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67" creationId="{0FC0E8A3-75C5-2C7E-E7D2-F8FFD6E8D21F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68" creationId="{A8449E2F-1AF0-77FB-1C75-EFB5F9BC519D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69" creationId="{85263FAC-E745-1111-988B-1678DE7E9878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70" creationId="{2096538B-167E-75E6-F007-9B7494953D3E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71" creationId="{6736CA0D-1218-444C-7A11-73BF6AE81740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72" creationId="{F27FB09C-B730-F30C-B39F-6525F59585A2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73" creationId="{4EE17CD4-0C9C-6E15-5C2B-003945A1E32B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74" creationId="{BF349D52-1970-2EE2-7D09-ECA920806454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75" creationId="{2D861A53-9C44-1240-8760-E5C999300998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76" creationId="{AA0C6ADD-7444-79EA-EC5B-3DB9245FE865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77" creationId="{9530D9E4-AD06-C824-B4F2-9D3607556752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78" creationId="{6F557171-5B89-F268-0834-74BC0CF4D816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79" creationId="{D61288E0-524A-B431-A56A-1018EC8D076E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80" creationId="{9548EF16-16CF-5224-9A67-0134472C3A87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81" creationId="{824A8AB4-8592-0534-1FE9-2B41B94EDCEC}"/>
          </ac:spMkLst>
        </pc:spChg>
        <pc:spChg chg="mod">
          <ac:chgData name="Rudolf Uhlmann" userId="83027f89971c7077" providerId="LiveId" clId="{D5EA207C-A57E-4E08-A008-01EB942252AC}" dt="2022-10-01T07:39:56.382" v="5137"/>
          <ac:spMkLst>
            <pc:docMk/>
            <pc:sldMk cId="2298733869" sldId="282"/>
            <ac:spMk id="482" creationId="{7651F166-9C9B-2ABA-1D75-C9161F296D65}"/>
          </ac:spMkLst>
        </pc:spChg>
        <pc:spChg chg="add del mod">
          <ac:chgData name="Rudolf Uhlmann" userId="83027f89971c7077" providerId="LiveId" clId="{D5EA207C-A57E-4E08-A008-01EB942252AC}" dt="2022-10-01T07:46:50.619" v="5160" actId="21"/>
          <ac:spMkLst>
            <pc:docMk/>
            <pc:sldMk cId="2298733869" sldId="282"/>
            <ac:spMk id="484" creationId="{84BC31EF-864E-DB19-A4AF-DF8719C7E711}"/>
          </ac:spMkLst>
        </pc:spChg>
        <pc:spChg chg="add del mod">
          <ac:chgData name="Rudolf Uhlmann" userId="83027f89971c7077" providerId="LiveId" clId="{D5EA207C-A57E-4E08-A008-01EB942252AC}" dt="2022-10-01T07:44:34.678" v="5147" actId="478"/>
          <ac:spMkLst>
            <pc:docMk/>
            <pc:sldMk cId="2298733869" sldId="282"/>
            <ac:spMk id="485" creationId="{BEBFFF91-9FE8-D805-CCA6-C51B809B1674}"/>
          </ac:spMkLst>
        </pc:spChg>
        <pc:spChg chg="add del mod">
          <ac:chgData name="Rudolf Uhlmann" userId="83027f89971c7077" providerId="LiveId" clId="{D5EA207C-A57E-4E08-A008-01EB942252AC}" dt="2022-10-01T07:44:18.123" v="5142" actId="478"/>
          <ac:spMkLst>
            <pc:docMk/>
            <pc:sldMk cId="2298733869" sldId="282"/>
            <ac:spMk id="486" creationId="{26EDA18B-2585-0DE0-17A7-C570D13C2ECD}"/>
          </ac:spMkLst>
        </pc:spChg>
        <pc:spChg chg="add del mod">
          <ac:chgData name="Rudolf Uhlmann" userId="83027f89971c7077" providerId="LiveId" clId="{D5EA207C-A57E-4E08-A008-01EB942252AC}" dt="2022-10-01T07:44:32.147" v="5146" actId="478"/>
          <ac:spMkLst>
            <pc:docMk/>
            <pc:sldMk cId="2298733869" sldId="282"/>
            <ac:spMk id="487" creationId="{93508521-1801-BE21-B206-79E061A84486}"/>
          </ac:spMkLst>
        </pc:spChg>
        <pc:spChg chg="add del mod">
          <ac:chgData name="Rudolf Uhlmann" userId="83027f89971c7077" providerId="LiveId" clId="{D5EA207C-A57E-4E08-A008-01EB942252AC}" dt="2022-10-01T07:46:28.682" v="5159" actId="478"/>
          <ac:spMkLst>
            <pc:docMk/>
            <pc:sldMk cId="2298733869" sldId="282"/>
            <ac:spMk id="488" creationId="{025DB53C-0990-8297-630C-6AF137BD0018}"/>
          </ac:spMkLst>
        </pc:spChg>
        <pc:spChg chg="add del mod">
          <ac:chgData name="Rudolf Uhlmann" userId="83027f89971c7077" providerId="LiveId" clId="{D5EA207C-A57E-4E08-A008-01EB942252AC}" dt="2022-10-01T07:46:26.946" v="5158" actId="478"/>
          <ac:spMkLst>
            <pc:docMk/>
            <pc:sldMk cId="2298733869" sldId="282"/>
            <ac:spMk id="489" creationId="{AAF12019-71E1-2C73-460A-C64DE989940E}"/>
          </ac:spMkLst>
        </pc:spChg>
        <pc:spChg chg="add mod">
          <ac:chgData name="Rudolf Uhlmann" userId="83027f89971c7077" providerId="LiveId" clId="{D5EA207C-A57E-4E08-A008-01EB942252AC}" dt="2022-10-01T18:59:36.521" v="5458" actId="1037"/>
          <ac:spMkLst>
            <pc:docMk/>
            <pc:sldMk cId="2298733869" sldId="282"/>
            <ac:spMk id="490" creationId="{1C2A1C2C-ECAC-C4F6-3E1A-B87E8AF9DEC8}"/>
          </ac:spMkLst>
        </pc:spChg>
        <pc:spChg chg="add mod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491" creationId="{8B95D716-EFBD-8F99-81A2-E60654B64E9B}"/>
          </ac:spMkLst>
        </pc:spChg>
        <pc:spChg chg="add mod">
          <ac:chgData name="Rudolf Uhlmann" userId="83027f89971c7077" providerId="LiveId" clId="{D5EA207C-A57E-4E08-A008-01EB942252AC}" dt="2022-10-01T18:55:29.297" v="5450" actId="1076"/>
          <ac:spMkLst>
            <pc:docMk/>
            <pc:sldMk cId="2298733869" sldId="282"/>
            <ac:spMk id="492" creationId="{8EC9B00D-B516-76C5-015F-1323D38598D9}"/>
          </ac:spMkLst>
        </pc:spChg>
        <pc:spChg chg="add mod">
          <ac:chgData name="Rudolf Uhlmann" userId="83027f89971c7077" providerId="LiveId" clId="{D5EA207C-A57E-4E08-A008-01EB942252AC}" dt="2022-10-01T18:48:35.458" v="5370" actId="1076"/>
          <ac:spMkLst>
            <pc:docMk/>
            <pc:sldMk cId="2298733869" sldId="282"/>
            <ac:spMk id="493" creationId="{010B07D3-B241-B3F0-5DD1-422019E89DCF}"/>
          </ac:spMkLst>
        </pc:spChg>
        <pc:spChg chg="add mod">
          <ac:chgData name="Rudolf Uhlmann" userId="83027f89971c7077" providerId="LiveId" clId="{D5EA207C-A57E-4E08-A008-01EB942252AC}" dt="2022-10-01T18:55:29.297" v="5450" actId="1076"/>
          <ac:spMkLst>
            <pc:docMk/>
            <pc:sldMk cId="2298733869" sldId="282"/>
            <ac:spMk id="494" creationId="{FDE7F2E9-5A6F-9A8D-C506-53973A19F803}"/>
          </ac:spMkLst>
        </pc:spChg>
        <pc:spChg chg="add mod">
          <ac:chgData name="Rudolf Uhlmann" userId="83027f89971c7077" providerId="LiveId" clId="{D5EA207C-A57E-4E08-A008-01EB942252AC}" dt="2022-10-01T18:55:29.297" v="5450" actId="1076"/>
          <ac:spMkLst>
            <pc:docMk/>
            <pc:sldMk cId="2298733869" sldId="282"/>
            <ac:spMk id="495" creationId="{45CE8C3E-011D-B13B-629A-0C33CA35E916}"/>
          </ac:spMkLst>
        </pc:spChg>
        <pc:spChg chg="add del mod">
          <ac:chgData name="Rudolf Uhlmann" userId="83027f89971c7077" providerId="LiveId" clId="{D5EA207C-A57E-4E08-A008-01EB942252AC}" dt="2022-10-01T19:01:15.859" v="5484" actId="478"/>
          <ac:spMkLst>
            <pc:docMk/>
            <pc:sldMk cId="2298733869" sldId="282"/>
            <ac:spMk id="496" creationId="{494A6895-2803-A20A-661D-FE8F64F85035}"/>
          </ac:spMkLst>
        </pc:spChg>
        <pc:spChg chg="add del mod">
          <ac:chgData name="Rudolf Uhlmann" userId="83027f89971c7077" providerId="LiveId" clId="{D5EA207C-A57E-4E08-A008-01EB942252AC}" dt="2022-10-01T19:01:15.859" v="5484" actId="478"/>
          <ac:spMkLst>
            <pc:docMk/>
            <pc:sldMk cId="2298733869" sldId="282"/>
            <ac:spMk id="497" creationId="{5B6938F4-26A3-D6A7-1D94-7A172A21EA26}"/>
          </ac:spMkLst>
        </pc:spChg>
        <pc:spChg chg="add del mod">
          <ac:chgData name="Rudolf Uhlmann" userId="83027f89971c7077" providerId="LiveId" clId="{D5EA207C-A57E-4E08-A008-01EB942252AC}" dt="2022-10-01T19:01:15.859" v="5484" actId="478"/>
          <ac:spMkLst>
            <pc:docMk/>
            <pc:sldMk cId="2298733869" sldId="282"/>
            <ac:spMk id="498" creationId="{F316AD56-C54C-B179-D598-ED49A813508E}"/>
          </ac:spMkLst>
        </pc:spChg>
        <pc:spChg chg="add mod">
          <ac:chgData name="Rudolf Uhlmann" userId="83027f89971c7077" providerId="LiveId" clId="{D5EA207C-A57E-4E08-A008-01EB942252AC}" dt="2022-10-01T18:55:23.713" v="5449" actId="1076"/>
          <ac:spMkLst>
            <pc:docMk/>
            <pc:sldMk cId="2298733869" sldId="282"/>
            <ac:spMk id="499" creationId="{B66802A5-D532-7998-5653-0E9C23A3EA85}"/>
          </ac:spMkLst>
        </pc:spChg>
        <pc:spChg chg="add mod">
          <ac:chgData name="Rudolf Uhlmann" userId="83027f89971c7077" providerId="LiveId" clId="{D5EA207C-A57E-4E08-A008-01EB942252AC}" dt="2022-10-01T18:55:23.713" v="5449" actId="1076"/>
          <ac:spMkLst>
            <pc:docMk/>
            <pc:sldMk cId="2298733869" sldId="282"/>
            <ac:spMk id="500" creationId="{5A811051-EA8D-DC3A-E9DF-5CCC471CB3E6}"/>
          </ac:spMkLst>
        </pc:spChg>
        <pc:spChg chg="add mod">
          <ac:chgData name="Rudolf Uhlmann" userId="83027f89971c7077" providerId="LiveId" clId="{D5EA207C-A57E-4E08-A008-01EB942252AC}" dt="2022-10-01T18:55:23.713" v="5449" actId="1076"/>
          <ac:spMkLst>
            <pc:docMk/>
            <pc:sldMk cId="2298733869" sldId="282"/>
            <ac:spMk id="501" creationId="{8E6EEE9A-50BC-219A-085E-47A9CDCA5B0E}"/>
          </ac:spMkLst>
        </pc:spChg>
        <pc:spChg chg="add mod">
          <ac:chgData name="Rudolf Uhlmann" userId="83027f89971c7077" providerId="LiveId" clId="{D5EA207C-A57E-4E08-A008-01EB942252AC}" dt="2022-10-01T18:55:23.713" v="5449" actId="1076"/>
          <ac:spMkLst>
            <pc:docMk/>
            <pc:sldMk cId="2298733869" sldId="282"/>
            <ac:spMk id="502" creationId="{1E8FF6FF-233F-00A0-F177-E1AF4F74A439}"/>
          </ac:spMkLst>
        </pc:spChg>
        <pc:spChg chg="add del mod">
          <ac:chgData name="Rudolf Uhlmann" userId="83027f89971c7077" providerId="LiveId" clId="{D5EA207C-A57E-4E08-A008-01EB942252AC}" dt="2022-10-01T19:01:15.859" v="5484" actId="478"/>
          <ac:spMkLst>
            <pc:docMk/>
            <pc:sldMk cId="2298733869" sldId="282"/>
            <ac:spMk id="503" creationId="{D53425C4-B5A3-2EEC-3171-FCD02FA685F0}"/>
          </ac:spMkLst>
        </pc:spChg>
        <pc:spChg chg="add mod">
          <ac:chgData name="Rudolf Uhlmann" userId="83027f89971c7077" providerId="LiveId" clId="{D5EA207C-A57E-4E08-A008-01EB942252AC}" dt="2022-10-01T18:55:23.713" v="5449" actId="1076"/>
          <ac:spMkLst>
            <pc:docMk/>
            <pc:sldMk cId="2298733869" sldId="282"/>
            <ac:spMk id="504" creationId="{2CB97836-6F5B-B415-393E-7C327D1F65CE}"/>
          </ac:spMkLst>
        </pc:spChg>
        <pc:spChg chg="add del mod">
          <ac:chgData name="Rudolf Uhlmann" userId="83027f89971c7077" providerId="LiveId" clId="{D5EA207C-A57E-4E08-A008-01EB942252AC}" dt="2022-10-01T18:45:07.654" v="5329" actId="478"/>
          <ac:spMkLst>
            <pc:docMk/>
            <pc:sldMk cId="2298733869" sldId="282"/>
            <ac:spMk id="505" creationId="{B486B94A-6E39-0B4D-1457-45B48596317F}"/>
          </ac:spMkLst>
        </pc:spChg>
        <pc:spChg chg="add mod">
          <ac:chgData name="Rudolf Uhlmann" userId="83027f89971c7077" providerId="LiveId" clId="{D5EA207C-A57E-4E08-A008-01EB942252AC}" dt="2022-10-01T18:59:54.739" v="5463" actId="20577"/>
          <ac:spMkLst>
            <pc:docMk/>
            <pc:sldMk cId="2298733869" sldId="282"/>
            <ac:spMk id="513" creationId="{7059C1E5-AF4E-1E50-5E4E-101A344D205C}"/>
          </ac:spMkLst>
        </pc:spChg>
        <pc:spChg chg="add mod">
          <ac:chgData name="Rudolf Uhlmann" userId="83027f89971c7077" providerId="LiveId" clId="{D5EA207C-A57E-4E08-A008-01EB942252AC}" dt="2022-10-01T19:00:25.968" v="5472" actId="20577"/>
          <ac:spMkLst>
            <pc:docMk/>
            <pc:sldMk cId="2298733869" sldId="282"/>
            <ac:spMk id="514" creationId="{3A29E426-2C08-5C0A-C1B6-348BA4C7836C}"/>
          </ac:spMkLst>
        </pc:spChg>
        <pc:spChg chg="add mod">
          <ac:chgData name="Rudolf Uhlmann" userId="83027f89971c7077" providerId="LiveId" clId="{D5EA207C-A57E-4E08-A008-01EB942252AC}" dt="2022-10-01T19:00:42.381" v="5479" actId="20577"/>
          <ac:spMkLst>
            <pc:docMk/>
            <pc:sldMk cId="2298733869" sldId="282"/>
            <ac:spMk id="515" creationId="{BA3E48E9-DABD-6300-1C48-73434CB4E492}"/>
          </ac:spMkLst>
        </pc:spChg>
        <pc:spChg chg="add mod">
          <ac:chgData name="Rudolf Uhlmann" userId="83027f89971c7077" providerId="LiveId" clId="{D5EA207C-A57E-4E08-A008-01EB942252AC}" dt="2022-10-01T19:00:53.463" v="5483" actId="20577"/>
          <ac:spMkLst>
            <pc:docMk/>
            <pc:sldMk cId="2298733869" sldId="282"/>
            <ac:spMk id="516" creationId="{404810B6-E34B-E3E2-C3D3-641F3D0D28C7}"/>
          </ac:spMkLst>
        </pc:spChg>
        <pc:grpChg chg="add mod">
          <ac:chgData name="Rudolf Uhlmann" userId="83027f89971c7077" providerId="LiveId" clId="{D5EA207C-A57E-4E08-A008-01EB942252AC}" dt="2022-10-01T18:48:35.458" v="5370" actId="1076"/>
          <ac:grpSpMkLst>
            <pc:docMk/>
            <pc:sldMk cId="2298733869" sldId="282"/>
            <ac:grpSpMk id="4" creationId="{0E0A91D4-6910-C5A7-713D-593B88C700DA}"/>
          </ac:grpSpMkLst>
        </pc:grpChg>
        <pc:grpChg chg="add del mod">
          <ac:chgData name="Rudolf Uhlmann" userId="83027f89971c7077" providerId="LiveId" clId="{D5EA207C-A57E-4E08-A008-01EB942252AC}" dt="2022-10-01T18:48:30.329" v="5369" actId="478"/>
          <ac:grpSpMkLst>
            <pc:docMk/>
            <pc:sldMk cId="2298733869" sldId="282"/>
            <ac:grpSpMk id="97" creationId="{FFFB939A-9CEF-59C7-3711-85FDB72317D9}"/>
          </ac:grpSpMkLst>
        </pc:grpChg>
        <pc:grpChg chg="add del mod">
          <ac:chgData name="Rudolf Uhlmann" userId="83027f89971c7077" providerId="LiveId" clId="{D5EA207C-A57E-4E08-A008-01EB942252AC}" dt="2022-10-01T18:48:30.329" v="5369" actId="478"/>
          <ac:grpSpMkLst>
            <pc:docMk/>
            <pc:sldMk cId="2298733869" sldId="282"/>
            <ac:grpSpMk id="99" creationId="{BEEBC984-8095-814B-35EB-B83C1A3C6162}"/>
          </ac:grpSpMkLst>
        </pc:grpChg>
        <pc:grpChg chg="add del mod">
          <ac:chgData name="Rudolf Uhlmann" userId="83027f89971c7077" providerId="LiveId" clId="{D5EA207C-A57E-4E08-A008-01EB942252AC}" dt="2022-10-01T18:48:30.329" v="5369" actId="478"/>
          <ac:grpSpMkLst>
            <pc:docMk/>
            <pc:sldMk cId="2298733869" sldId="282"/>
            <ac:grpSpMk id="107" creationId="{17A0A827-73B4-5207-DF08-4ADC82C41348}"/>
          </ac:grpSpMkLst>
        </pc:grpChg>
        <pc:grpChg chg="add del mod">
          <ac:chgData name="Rudolf Uhlmann" userId="83027f89971c7077" providerId="LiveId" clId="{D5EA207C-A57E-4E08-A008-01EB942252AC}" dt="2022-09-25T06:19:21.072" v="1791" actId="165"/>
          <ac:grpSpMkLst>
            <pc:docMk/>
            <pc:sldMk cId="2298733869" sldId="282"/>
            <ac:grpSpMk id="159" creationId="{ED690755-C804-E9C4-ABB0-E1D7319C1D98}"/>
          </ac:grpSpMkLst>
        </pc:grpChg>
        <pc:grpChg chg="add mod">
          <ac:chgData name="Rudolf Uhlmann" userId="83027f89971c7077" providerId="LiveId" clId="{D5EA207C-A57E-4E08-A008-01EB942252AC}" dt="2022-10-01T18:48:35.458" v="5370" actId="1076"/>
          <ac:grpSpMkLst>
            <pc:docMk/>
            <pc:sldMk cId="2298733869" sldId="282"/>
            <ac:grpSpMk id="226" creationId="{BBAB0C97-837B-CE82-D7CE-A12555E6016D}"/>
          </ac:grpSpMkLst>
        </pc:grpChg>
        <pc:grpChg chg="add del mod modVis">
          <ac:chgData name="Rudolf Uhlmann" userId="83027f89971c7077" providerId="LiveId" clId="{D5EA207C-A57E-4E08-A008-01EB942252AC}" dt="2022-10-01T18:48:35.458" v="5370" actId="1076"/>
          <ac:grpSpMkLst>
            <pc:docMk/>
            <pc:sldMk cId="2298733869" sldId="282"/>
            <ac:grpSpMk id="234" creationId="{CCE2C261-CF61-35DA-B5FC-418190BF91D3}"/>
          </ac:grpSpMkLst>
        </pc:grpChg>
        <pc:grpChg chg="add del mod modVis">
          <ac:chgData name="Rudolf Uhlmann" userId="83027f89971c7077" providerId="LiveId" clId="{D5EA207C-A57E-4E08-A008-01EB942252AC}" dt="2022-10-01T07:37:59.353" v="5117" actId="165"/>
          <ac:grpSpMkLst>
            <pc:docMk/>
            <pc:sldMk cId="2298733869" sldId="282"/>
            <ac:grpSpMk id="284" creationId="{68313BE4-2115-EDD9-A757-187C2DF4AF35}"/>
          </ac:grpSpMkLst>
        </pc:grpChg>
        <pc:grpChg chg="add del mod">
          <ac:chgData name="Rudolf Uhlmann" userId="83027f89971c7077" providerId="LiveId" clId="{D5EA207C-A57E-4E08-A008-01EB942252AC}" dt="2022-10-01T07:37:59.353" v="5117" actId="165"/>
          <ac:grpSpMkLst>
            <pc:docMk/>
            <pc:sldMk cId="2298733869" sldId="282"/>
            <ac:grpSpMk id="285" creationId="{E8A296B0-1E54-EDEA-8B42-300ECBF680B4}"/>
          </ac:grpSpMkLst>
        </pc:grpChg>
        <pc:grpChg chg="add del mod">
          <ac:chgData name="Rudolf Uhlmann" userId="83027f89971c7077" providerId="LiveId" clId="{D5EA207C-A57E-4E08-A008-01EB942252AC}" dt="2022-10-01T07:37:59.353" v="5117" actId="165"/>
          <ac:grpSpMkLst>
            <pc:docMk/>
            <pc:sldMk cId="2298733869" sldId="282"/>
            <ac:grpSpMk id="295" creationId="{89587D48-0FC5-24EE-D406-CEDD85700519}"/>
          </ac:grpSpMkLst>
        </pc:grpChg>
        <pc:grpChg chg="add del mod">
          <ac:chgData name="Rudolf Uhlmann" userId="83027f89971c7077" providerId="LiveId" clId="{D5EA207C-A57E-4E08-A008-01EB942252AC}" dt="2022-10-01T07:37:59.353" v="5117" actId="165"/>
          <ac:grpSpMkLst>
            <pc:docMk/>
            <pc:sldMk cId="2298733869" sldId="282"/>
            <ac:grpSpMk id="305" creationId="{990D51FC-A9D2-8E59-B37C-D74C5FF79DA3}"/>
          </ac:grpSpMkLst>
        </pc:grpChg>
        <pc:grpChg chg="add del mod">
          <ac:chgData name="Rudolf Uhlmann" userId="83027f89971c7077" providerId="LiveId" clId="{D5EA207C-A57E-4E08-A008-01EB942252AC}" dt="2022-10-01T07:37:59.353" v="5117" actId="165"/>
          <ac:grpSpMkLst>
            <pc:docMk/>
            <pc:sldMk cId="2298733869" sldId="282"/>
            <ac:grpSpMk id="315" creationId="{F74B9B0F-215E-AC01-0671-02B3A70F942A}"/>
          </ac:grpSpMkLst>
        </pc:grpChg>
        <pc:grpChg chg="add del mod">
          <ac:chgData name="Rudolf Uhlmann" userId="83027f89971c7077" providerId="LiveId" clId="{D5EA207C-A57E-4E08-A008-01EB942252AC}" dt="2022-10-01T07:37:59.353" v="5117" actId="165"/>
          <ac:grpSpMkLst>
            <pc:docMk/>
            <pc:sldMk cId="2298733869" sldId="282"/>
            <ac:grpSpMk id="325" creationId="{388FBA8C-5680-3259-2515-60FF77D57BB1}"/>
          </ac:grpSpMkLst>
        </pc:grpChg>
        <pc:grpChg chg="add del mod">
          <ac:chgData name="Rudolf Uhlmann" userId="83027f89971c7077" providerId="LiveId" clId="{D5EA207C-A57E-4E08-A008-01EB942252AC}" dt="2022-10-01T07:37:59.353" v="5117" actId="165"/>
          <ac:grpSpMkLst>
            <pc:docMk/>
            <pc:sldMk cId="2298733869" sldId="282"/>
            <ac:grpSpMk id="335" creationId="{6867145A-DC54-5366-29B4-5D574B93D94B}"/>
          </ac:grpSpMkLst>
        </pc:grpChg>
        <pc:grpChg chg="add del mod">
          <ac:chgData name="Rudolf Uhlmann" userId="83027f89971c7077" providerId="LiveId" clId="{D5EA207C-A57E-4E08-A008-01EB942252AC}" dt="2022-10-01T07:37:59.353" v="5117" actId="165"/>
          <ac:grpSpMkLst>
            <pc:docMk/>
            <pc:sldMk cId="2298733869" sldId="282"/>
            <ac:grpSpMk id="345" creationId="{6765A5A4-FDF1-05B1-1C86-A2D526DA3922}"/>
          </ac:grpSpMkLst>
        </pc:grpChg>
        <pc:grpChg chg="add del mod">
          <ac:chgData name="Rudolf Uhlmann" userId="83027f89971c7077" providerId="LiveId" clId="{D5EA207C-A57E-4E08-A008-01EB942252AC}" dt="2022-10-01T07:37:59.353" v="5117" actId="165"/>
          <ac:grpSpMkLst>
            <pc:docMk/>
            <pc:sldMk cId="2298733869" sldId="282"/>
            <ac:grpSpMk id="355" creationId="{E96CD99A-C4AD-811A-4F21-0DE6F1D5B1E1}"/>
          </ac:grpSpMkLst>
        </pc:grpChg>
        <pc:grpChg chg="add del mod">
          <ac:chgData name="Rudolf Uhlmann" userId="83027f89971c7077" providerId="LiveId" clId="{D5EA207C-A57E-4E08-A008-01EB942252AC}" dt="2022-10-01T07:37:06.320" v="5066" actId="478"/>
          <ac:grpSpMkLst>
            <pc:docMk/>
            <pc:sldMk cId="2298733869" sldId="282"/>
            <ac:grpSpMk id="365" creationId="{9B0A6B71-0CFA-9500-D358-3CBD99851815}"/>
          </ac:grpSpMkLst>
        </pc:grpChg>
        <pc:grpChg chg="add del mod">
          <ac:chgData name="Rudolf Uhlmann" userId="83027f89971c7077" providerId="LiveId" clId="{D5EA207C-A57E-4E08-A008-01EB942252AC}" dt="2022-10-01T07:46:50.619" v="5160" actId="21"/>
          <ac:grpSpMkLst>
            <pc:docMk/>
            <pc:sldMk cId="2298733869" sldId="282"/>
            <ac:grpSpMk id="375" creationId="{91D94A08-9DCB-ACD8-AC18-20054EA116F1}"/>
          </ac:grpSpMkLst>
        </pc:grpChg>
        <pc:grpChg chg="add del mod">
          <ac:chgData name="Rudolf Uhlmann" userId="83027f89971c7077" providerId="LiveId" clId="{D5EA207C-A57E-4E08-A008-01EB942252AC}" dt="2022-10-01T07:46:50.619" v="5160" actId="21"/>
          <ac:grpSpMkLst>
            <pc:docMk/>
            <pc:sldMk cId="2298733869" sldId="282"/>
            <ac:grpSpMk id="457" creationId="{0FA29B02-81D4-0BF3-C0C4-2EFAB3CBA97F}"/>
          </ac:grpSpMkLst>
        </pc:grpChg>
        <pc:grpChg chg="add del mod">
          <ac:chgData name="Rudolf Uhlmann" userId="83027f89971c7077" providerId="LiveId" clId="{D5EA207C-A57E-4E08-A008-01EB942252AC}" dt="2022-10-01T07:46:50.619" v="5160" actId="21"/>
          <ac:grpSpMkLst>
            <pc:docMk/>
            <pc:sldMk cId="2298733869" sldId="282"/>
            <ac:grpSpMk id="465" creationId="{357C4A59-8EE6-5BE7-8463-1A781B3725C3}"/>
          </ac:grpSpMkLst>
        </pc:grpChg>
        <pc:picChg chg="add del mod modCrop">
          <ac:chgData name="Rudolf Uhlmann" userId="83027f89971c7077" providerId="LiveId" clId="{D5EA207C-A57E-4E08-A008-01EB942252AC}" dt="2022-09-25T05:59:16.707" v="1641"/>
          <ac:picMkLst>
            <pc:docMk/>
            <pc:sldMk cId="2298733869" sldId="282"/>
            <ac:picMk id="2" creationId="{A06722BF-6E06-57FD-9DB0-270433FB0325}"/>
          </ac:picMkLst>
        </pc:picChg>
        <pc:picChg chg="mod">
          <ac:chgData name="Rudolf Uhlmann" userId="83027f89971c7077" providerId="LiveId" clId="{D5EA207C-A57E-4E08-A008-01EB942252AC}" dt="2022-10-01T07:19:46.524" v="4784"/>
          <ac:picMkLst>
            <pc:docMk/>
            <pc:sldMk cId="2298733869" sldId="282"/>
            <ac:picMk id="6" creationId="{2D5CB45C-A828-17D4-7426-131972F1E52F}"/>
          </ac:picMkLst>
        </pc:picChg>
        <pc:picChg chg="mod">
          <ac:chgData name="Rudolf Uhlmann" userId="83027f89971c7077" providerId="LiveId" clId="{D5EA207C-A57E-4E08-A008-01EB942252AC}" dt="2022-09-25T05:57:57.340" v="1635"/>
          <ac:picMkLst>
            <pc:docMk/>
            <pc:sldMk cId="2298733869" sldId="282"/>
            <ac:picMk id="100" creationId="{7D45E40C-8704-3E6E-8059-040ACD9BBB11}"/>
          </ac:picMkLst>
        </pc:picChg>
        <pc:picChg chg="mod">
          <ac:chgData name="Rudolf Uhlmann" userId="83027f89971c7077" providerId="LiveId" clId="{D5EA207C-A57E-4E08-A008-01EB942252AC}" dt="2022-09-25T05:58:17.237" v="1638"/>
          <ac:picMkLst>
            <pc:docMk/>
            <pc:sldMk cId="2298733869" sldId="282"/>
            <ac:picMk id="108" creationId="{21985538-7E0A-3106-3E2A-EFE500EC015E}"/>
          </ac:picMkLst>
        </pc:picChg>
        <pc:picChg chg="add del mod">
          <ac:chgData name="Rudolf Uhlmann" userId="83027f89971c7077" providerId="LiveId" clId="{D5EA207C-A57E-4E08-A008-01EB942252AC}" dt="2022-09-25T06:06:25.716" v="1659" actId="21"/>
          <ac:picMkLst>
            <pc:docMk/>
            <pc:sldMk cId="2298733869" sldId="282"/>
            <ac:picMk id="127" creationId="{3E1A3463-4937-CACD-4210-59E86A5BEC17}"/>
          </ac:picMkLst>
        </pc:picChg>
        <pc:picChg chg="add del mod">
          <ac:chgData name="Rudolf Uhlmann" userId="83027f89971c7077" providerId="LiveId" clId="{D5EA207C-A57E-4E08-A008-01EB942252AC}" dt="2022-09-25T06:04:44.970" v="1656" actId="478"/>
          <ac:picMkLst>
            <pc:docMk/>
            <pc:sldMk cId="2298733869" sldId="282"/>
            <ac:picMk id="128" creationId="{126BA8E0-F2AF-9651-D845-A52E148669BF}"/>
          </ac:picMkLst>
        </pc:picChg>
        <pc:picChg chg="add del mod modCrop">
          <ac:chgData name="Rudolf Uhlmann" userId="83027f89971c7077" providerId="LiveId" clId="{D5EA207C-A57E-4E08-A008-01EB942252AC}" dt="2022-09-25T06:22:15.799" v="1796" actId="478"/>
          <ac:picMkLst>
            <pc:docMk/>
            <pc:sldMk cId="2298733869" sldId="282"/>
            <ac:picMk id="131" creationId="{9496E6B9-10B3-3D25-19E0-45DC0C6A62C0}"/>
          </ac:picMkLst>
        </pc:picChg>
        <pc:picChg chg="add del mod">
          <ac:chgData name="Rudolf Uhlmann" userId="83027f89971c7077" providerId="LiveId" clId="{D5EA207C-A57E-4E08-A008-01EB942252AC}" dt="2022-09-25T06:11:54.511" v="1787" actId="478"/>
          <ac:picMkLst>
            <pc:docMk/>
            <pc:sldMk cId="2298733869" sldId="282"/>
            <ac:picMk id="132" creationId="{900A5EE3-164E-D8D7-B7D6-C943C87408C3}"/>
          </ac:picMkLst>
        </pc:picChg>
        <pc:picChg chg="add del mod">
          <ac:chgData name="Rudolf Uhlmann" userId="83027f89971c7077" providerId="LiveId" clId="{D5EA207C-A57E-4E08-A008-01EB942252AC}" dt="2022-09-25T06:11:54.511" v="1787" actId="478"/>
          <ac:picMkLst>
            <pc:docMk/>
            <pc:sldMk cId="2298733869" sldId="282"/>
            <ac:picMk id="133" creationId="{A4936993-4745-5744-5A49-89BC4A4AF062}"/>
          </ac:picMkLst>
        </pc:picChg>
        <pc:picChg chg="add del mod">
          <ac:chgData name="Rudolf Uhlmann" userId="83027f89971c7077" providerId="LiveId" clId="{D5EA207C-A57E-4E08-A008-01EB942252AC}" dt="2022-09-25T06:11:54.511" v="1787" actId="478"/>
          <ac:picMkLst>
            <pc:docMk/>
            <pc:sldMk cId="2298733869" sldId="282"/>
            <ac:picMk id="134" creationId="{D5FAA48D-2A84-43C4-1978-CF2BE58AD136}"/>
          </ac:picMkLst>
        </pc:picChg>
        <pc:picChg chg="add del mod">
          <ac:chgData name="Rudolf Uhlmann" userId="83027f89971c7077" providerId="LiveId" clId="{D5EA207C-A57E-4E08-A008-01EB942252AC}" dt="2022-09-25T06:11:54.511" v="1787" actId="478"/>
          <ac:picMkLst>
            <pc:docMk/>
            <pc:sldMk cId="2298733869" sldId="282"/>
            <ac:picMk id="135" creationId="{DA85AE14-FAF2-DE05-519B-2FEDB762446B}"/>
          </ac:picMkLst>
        </pc:picChg>
        <pc:picChg chg="add del mod">
          <ac:chgData name="Rudolf Uhlmann" userId="83027f89971c7077" providerId="LiveId" clId="{D5EA207C-A57E-4E08-A008-01EB942252AC}" dt="2022-09-25T06:11:54.511" v="1787" actId="478"/>
          <ac:picMkLst>
            <pc:docMk/>
            <pc:sldMk cId="2298733869" sldId="282"/>
            <ac:picMk id="136" creationId="{F5CD72CD-6E83-6189-4BEA-F6688469D534}"/>
          </ac:picMkLst>
        </pc:picChg>
        <pc:picChg chg="add del mod">
          <ac:chgData name="Rudolf Uhlmann" userId="83027f89971c7077" providerId="LiveId" clId="{D5EA207C-A57E-4E08-A008-01EB942252AC}" dt="2022-09-25T06:11:54.511" v="1787" actId="478"/>
          <ac:picMkLst>
            <pc:docMk/>
            <pc:sldMk cId="2298733869" sldId="282"/>
            <ac:picMk id="137" creationId="{20D72E8F-A4FB-70BD-206C-C4EE7DE45BF9}"/>
          </ac:picMkLst>
        </pc:picChg>
        <pc:picChg chg="add del mod">
          <ac:chgData name="Rudolf Uhlmann" userId="83027f89971c7077" providerId="LiveId" clId="{D5EA207C-A57E-4E08-A008-01EB942252AC}" dt="2022-09-25T06:11:54.511" v="1787" actId="478"/>
          <ac:picMkLst>
            <pc:docMk/>
            <pc:sldMk cId="2298733869" sldId="282"/>
            <ac:picMk id="138" creationId="{A281E72C-BD75-E093-3F90-1E3DE8926921}"/>
          </ac:picMkLst>
        </pc:picChg>
        <pc:picChg chg="add del mod">
          <ac:chgData name="Rudolf Uhlmann" userId="83027f89971c7077" providerId="LiveId" clId="{D5EA207C-A57E-4E08-A008-01EB942252AC}" dt="2022-09-25T06:11:54.511" v="1787" actId="478"/>
          <ac:picMkLst>
            <pc:docMk/>
            <pc:sldMk cId="2298733869" sldId="282"/>
            <ac:picMk id="139" creationId="{F759B7E2-EF92-77AA-F1D3-81CD389EF0CF}"/>
          </ac:picMkLst>
        </pc:picChg>
        <pc:picChg chg="add del mod">
          <ac:chgData name="Rudolf Uhlmann" userId="83027f89971c7077" providerId="LiveId" clId="{D5EA207C-A57E-4E08-A008-01EB942252AC}" dt="2022-09-25T06:11:54.511" v="1787" actId="478"/>
          <ac:picMkLst>
            <pc:docMk/>
            <pc:sldMk cId="2298733869" sldId="282"/>
            <ac:picMk id="140" creationId="{FF019F80-B03D-616E-F80A-6E3304B6C554}"/>
          </ac:picMkLst>
        </pc:picChg>
        <pc:picChg chg="add mod">
          <ac:chgData name="Rudolf Uhlmann" userId="83027f89971c7077" providerId="LiveId" clId="{D5EA207C-A57E-4E08-A008-01EB942252AC}" dt="2022-09-25T06:11:47.838" v="1773"/>
          <ac:picMkLst>
            <pc:docMk/>
            <pc:sldMk cId="2298733869" sldId="282"/>
            <ac:picMk id="141" creationId="{000F0452-693A-6320-4D6D-606E9E9C567A}"/>
          </ac:picMkLst>
        </pc:picChg>
        <pc:picChg chg="add mod">
          <ac:chgData name="Rudolf Uhlmann" userId="83027f89971c7077" providerId="LiveId" clId="{D5EA207C-A57E-4E08-A008-01EB942252AC}" dt="2022-09-25T06:11:47.838" v="1773"/>
          <ac:picMkLst>
            <pc:docMk/>
            <pc:sldMk cId="2298733869" sldId="282"/>
            <ac:picMk id="142" creationId="{4B25A27D-4D20-26A9-81AA-73D132C9AEBB}"/>
          </ac:picMkLst>
        </pc:picChg>
        <pc:picChg chg="add mod">
          <ac:chgData name="Rudolf Uhlmann" userId="83027f89971c7077" providerId="LiveId" clId="{D5EA207C-A57E-4E08-A008-01EB942252AC}" dt="2022-09-25T06:11:47.838" v="1773"/>
          <ac:picMkLst>
            <pc:docMk/>
            <pc:sldMk cId="2298733869" sldId="282"/>
            <ac:picMk id="143" creationId="{2A1B8154-5B43-4AD3-8E17-596B23AF6E37}"/>
          </ac:picMkLst>
        </pc:picChg>
        <pc:picChg chg="add mod">
          <ac:chgData name="Rudolf Uhlmann" userId="83027f89971c7077" providerId="LiveId" clId="{D5EA207C-A57E-4E08-A008-01EB942252AC}" dt="2022-09-25T06:11:47.838" v="1773"/>
          <ac:picMkLst>
            <pc:docMk/>
            <pc:sldMk cId="2298733869" sldId="282"/>
            <ac:picMk id="144" creationId="{9D7D4D3E-C948-3701-5C70-EDC1C2F427B4}"/>
          </ac:picMkLst>
        </pc:picChg>
        <pc:picChg chg="add mod">
          <ac:chgData name="Rudolf Uhlmann" userId="83027f89971c7077" providerId="LiveId" clId="{D5EA207C-A57E-4E08-A008-01EB942252AC}" dt="2022-09-25T06:11:47.838" v="1773"/>
          <ac:picMkLst>
            <pc:docMk/>
            <pc:sldMk cId="2298733869" sldId="282"/>
            <ac:picMk id="145" creationId="{1692B717-786B-29A2-7D44-8EB9645F3200}"/>
          </ac:picMkLst>
        </pc:picChg>
        <pc:picChg chg="add mod">
          <ac:chgData name="Rudolf Uhlmann" userId="83027f89971c7077" providerId="LiveId" clId="{D5EA207C-A57E-4E08-A008-01EB942252AC}" dt="2022-09-25T06:11:47.838" v="1773"/>
          <ac:picMkLst>
            <pc:docMk/>
            <pc:sldMk cId="2298733869" sldId="282"/>
            <ac:picMk id="146" creationId="{0957FAFE-CED3-A75A-DC06-3F853CF73AF7}"/>
          </ac:picMkLst>
        </pc:picChg>
        <pc:picChg chg="add mod">
          <ac:chgData name="Rudolf Uhlmann" userId="83027f89971c7077" providerId="LiveId" clId="{D5EA207C-A57E-4E08-A008-01EB942252AC}" dt="2022-09-25T06:11:47.838" v="1773"/>
          <ac:picMkLst>
            <pc:docMk/>
            <pc:sldMk cId="2298733869" sldId="282"/>
            <ac:picMk id="147" creationId="{5ACAE204-59E3-05AD-F99B-DB2603F82839}"/>
          </ac:picMkLst>
        </pc:picChg>
        <pc:picChg chg="add mod">
          <ac:chgData name="Rudolf Uhlmann" userId="83027f89971c7077" providerId="LiveId" clId="{D5EA207C-A57E-4E08-A008-01EB942252AC}" dt="2022-09-25T06:11:47.838" v="1773"/>
          <ac:picMkLst>
            <pc:docMk/>
            <pc:sldMk cId="2298733869" sldId="282"/>
            <ac:picMk id="148" creationId="{F825C12C-99F9-CA1E-0F72-429F6B44F453}"/>
          </ac:picMkLst>
        </pc:picChg>
        <pc:picChg chg="add mod">
          <ac:chgData name="Rudolf Uhlmann" userId="83027f89971c7077" providerId="LiveId" clId="{D5EA207C-A57E-4E08-A008-01EB942252AC}" dt="2022-09-25T06:11:47.838" v="1773"/>
          <ac:picMkLst>
            <pc:docMk/>
            <pc:sldMk cId="2298733869" sldId="282"/>
            <ac:picMk id="149" creationId="{212FDDF8-4DDF-854F-5260-5CA58DF89221}"/>
          </ac:picMkLst>
        </pc:picChg>
        <pc:picChg chg="add mod">
          <ac:chgData name="Rudolf Uhlmann" userId="83027f89971c7077" providerId="LiveId" clId="{D5EA207C-A57E-4E08-A008-01EB942252AC}" dt="2022-09-25T06:11:45.382" v="1767"/>
          <ac:picMkLst>
            <pc:docMk/>
            <pc:sldMk cId="2298733869" sldId="282"/>
            <ac:picMk id="150" creationId="{12648E40-291E-7109-0C37-8547644EBB3B}"/>
          </ac:picMkLst>
        </pc:picChg>
        <pc:picChg chg="add mod">
          <ac:chgData name="Rudolf Uhlmann" userId="83027f89971c7077" providerId="LiveId" clId="{D5EA207C-A57E-4E08-A008-01EB942252AC}" dt="2022-09-25T06:11:45.382" v="1767"/>
          <ac:picMkLst>
            <pc:docMk/>
            <pc:sldMk cId="2298733869" sldId="282"/>
            <ac:picMk id="151" creationId="{A8744732-628D-4252-3DAC-7D2ED4A1B18A}"/>
          </ac:picMkLst>
        </pc:picChg>
        <pc:picChg chg="add mod">
          <ac:chgData name="Rudolf Uhlmann" userId="83027f89971c7077" providerId="LiveId" clId="{D5EA207C-A57E-4E08-A008-01EB942252AC}" dt="2022-09-25T06:11:45.382" v="1767"/>
          <ac:picMkLst>
            <pc:docMk/>
            <pc:sldMk cId="2298733869" sldId="282"/>
            <ac:picMk id="152" creationId="{8CE10F18-4C1A-FA9D-9D90-8BA0F20856B3}"/>
          </ac:picMkLst>
        </pc:picChg>
        <pc:picChg chg="add mod">
          <ac:chgData name="Rudolf Uhlmann" userId="83027f89971c7077" providerId="LiveId" clId="{D5EA207C-A57E-4E08-A008-01EB942252AC}" dt="2022-09-25T06:11:45.382" v="1767"/>
          <ac:picMkLst>
            <pc:docMk/>
            <pc:sldMk cId="2298733869" sldId="282"/>
            <ac:picMk id="153" creationId="{B79E4EB1-C8A6-3D7F-946E-F46DC1DF68D9}"/>
          </ac:picMkLst>
        </pc:picChg>
        <pc:picChg chg="add mod">
          <ac:chgData name="Rudolf Uhlmann" userId="83027f89971c7077" providerId="LiveId" clId="{D5EA207C-A57E-4E08-A008-01EB942252AC}" dt="2022-09-25T06:11:45.382" v="1767"/>
          <ac:picMkLst>
            <pc:docMk/>
            <pc:sldMk cId="2298733869" sldId="282"/>
            <ac:picMk id="154" creationId="{FDEC7AC3-08F2-C9B2-C16F-36BE63F75C61}"/>
          </ac:picMkLst>
        </pc:picChg>
        <pc:picChg chg="add mod">
          <ac:chgData name="Rudolf Uhlmann" userId="83027f89971c7077" providerId="LiveId" clId="{D5EA207C-A57E-4E08-A008-01EB942252AC}" dt="2022-09-25T06:11:45.382" v="1767"/>
          <ac:picMkLst>
            <pc:docMk/>
            <pc:sldMk cId="2298733869" sldId="282"/>
            <ac:picMk id="155" creationId="{DDFFADF4-7F63-1307-3AEC-0EAA11B42C3E}"/>
          </ac:picMkLst>
        </pc:picChg>
        <pc:picChg chg="add mod">
          <ac:chgData name="Rudolf Uhlmann" userId="83027f89971c7077" providerId="LiveId" clId="{D5EA207C-A57E-4E08-A008-01EB942252AC}" dt="2022-09-25T06:11:45.382" v="1767"/>
          <ac:picMkLst>
            <pc:docMk/>
            <pc:sldMk cId="2298733869" sldId="282"/>
            <ac:picMk id="156" creationId="{04F84374-05C2-076A-E036-79CAC85AF539}"/>
          </ac:picMkLst>
        </pc:picChg>
        <pc:picChg chg="add mod">
          <ac:chgData name="Rudolf Uhlmann" userId="83027f89971c7077" providerId="LiveId" clId="{D5EA207C-A57E-4E08-A008-01EB942252AC}" dt="2022-09-25T06:11:45.382" v="1767"/>
          <ac:picMkLst>
            <pc:docMk/>
            <pc:sldMk cId="2298733869" sldId="282"/>
            <ac:picMk id="157" creationId="{B70CA04D-B1F3-375A-748E-D0B65167F754}"/>
          </ac:picMkLst>
        </pc:picChg>
        <pc:picChg chg="add mod">
          <ac:chgData name="Rudolf Uhlmann" userId="83027f89971c7077" providerId="LiveId" clId="{D5EA207C-A57E-4E08-A008-01EB942252AC}" dt="2022-09-25T06:11:45.382" v="1767"/>
          <ac:picMkLst>
            <pc:docMk/>
            <pc:sldMk cId="2298733869" sldId="282"/>
            <ac:picMk id="158" creationId="{401823BF-3AC5-DC98-9932-A890246C8F1A}"/>
          </ac:picMkLst>
        </pc:picChg>
        <pc:picChg chg="del mod topLvl">
          <ac:chgData name="Rudolf Uhlmann" userId="83027f89971c7077" providerId="LiveId" clId="{D5EA207C-A57E-4E08-A008-01EB942252AC}" dt="2022-10-01T18:48:30.329" v="5369" actId="478"/>
          <ac:picMkLst>
            <pc:docMk/>
            <pc:sldMk cId="2298733869" sldId="282"/>
            <ac:picMk id="160" creationId="{B09D8AD1-1B1C-39AE-64AB-FDD7D0942AB0}"/>
          </ac:picMkLst>
        </pc:picChg>
        <pc:picChg chg="mod">
          <ac:chgData name="Rudolf Uhlmann" userId="83027f89971c7077" providerId="LiveId" clId="{D5EA207C-A57E-4E08-A008-01EB942252AC}" dt="2022-10-01T07:19:46.524" v="4784"/>
          <ac:picMkLst>
            <pc:docMk/>
            <pc:sldMk cId="2298733869" sldId="282"/>
            <ac:picMk id="227" creationId="{A14E24EF-F677-645B-37E1-D8470354C50F}"/>
          </ac:picMkLst>
        </pc:picChg>
        <pc:picChg chg="add del mod modVis">
          <ac:chgData name="Rudolf Uhlmann" userId="83027f89971c7077" providerId="LiveId" clId="{D5EA207C-A57E-4E08-A008-01EB942252AC}" dt="2022-10-01T07:31:50.322" v="5022" actId="478"/>
          <ac:picMkLst>
            <pc:docMk/>
            <pc:sldMk cId="2298733869" sldId="282"/>
            <ac:picMk id="235" creationId="{83824BBC-BF19-42E0-1FE2-EDDB15C12EB4}"/>
          </ac:picMkLst>
        </pc:picChg>
        <pc:picChg chg="add mod">
          <ac:chgData name="Rudolf Uhlmann" userId="83027f89971c7077" providerId="LiveId" clId="{D5EA207C-A57E-4E08-A008-01EB942252AC}" dt="2022-10-01T18:48:35.458" v="5370" actId="1076"/>
          <ac:picMkLst>
            <pc:docMk/>
            <pc:sldMk cId="2298733869" sldId="282"/>
            <ac:picMk id="252" creationId="{45C76BBE-A9F1-E756-DD3B-60A91B50B3EB}"/>
          </ac:picMkLst>
        </pc:picChg>
        <pc:picChg chg="mod">
          <ac:chgData name="Rudolf Uhlmann" userId="83027f89971c7077" providerId="LiveId" clId="{D5EA207C-A57E-4E08-A008-01EB942252AC}" dt="2022-10-01T07:39:56.382" v="5137"/>
          <ac:picMkLst>
            <pc:docMk/>
            <pc:sldMk cId="2298733869" sldId="282"/>
            <ac:picMk id="376" creationId="{0AC1014C-0092-F9CC-1FBA-823594CB68F8}"/>
          </ac:picMkLst>
        </pc:picChg>
        <pc:picChg chg="mod">
          <ac:chgData name="Rudolf Uhlmann" userId="83027f89971c7077" providerId="LiveId" clId="{D5EA207C-A57E-4E08-A008-01EB942252AC}" dt="2022-10-01T07:39:56.382" v="5137"/>
          <ac:picMkLst>
            <pc:docMk/>
            <pc:sldMk cId="2298733869" sldId="282"/>
            <ac:picMk id="458" creationId="{92CD2731-139D-86B7-7AC7-7BBE86564389}"/>
          </ac:picMkLst>
        </pc:picChg>
        <pc:picChg chg="mod">
          <ac:chgData name="Rudolf Uhlmann" userId="83027f89971c7077" providerId="LiveId" clId="{D5EA207C-A57E-4E08-A008-01EB942252AC}" dt="2022-10-01T07:39:56.382" v="5137"/>
          <ac:picMkLst>
            <pc:docMk/>
            <pc:sldMk cId="2298733869" sldId="282"/>
            <ac:picMk id="466" creationId="{0FB7EEEA-7E88-AC34-6960-2A6263EC08E2}"/>
          </ac:picMkLst>
        </pc:picChg>
        <pc:picChg chg="add del mod">
          <ac:chgData name="Rudolf Uhlmann" userId="83027f89971c7077" providerId="LiveId" clId="{D5EA207C-A57E-4E08-A008-01EB942252AC}" dt="2022-10-01T07:46:50.619" v="5160" actId="21"/>
          <ac:picMkLst>
            <pc:docMk/>
            <pc:sldMk cId="2298733869" sldId="282"/>
            <ac:picMk id="483" creationId="{39B55C19-0AEB-98D9-C6D4-B356A0481AA8}"/>
          </ac:picMkLst>
        </pc:picChg>
        <pc:cxnChg chg="add mod">
          <ac:chgData name="Rudolf Uhlmann" userId="83027f89971c7077" providerId="LiveId" clId="{D5EA207C-A57E-4E08-A008-01EB942252AC}" dt="2022-10-01T18:50:06.184" v="5386" actId="1036"/>
          <ac:cxnSpMkLst>
            <pc:docMk/>
            <pc:sldMk cId="2298733869" sldId="282"/>
            <ac:cxnSpMk id="507" creationId="{374DC649-A638-ED12-E294-4A5E9F8A51D7}"/>
          </ac:cxnSpMkLst>
        </pc:cxnChg>
        <pc:cxnChg chg="add mod">
          <ac:chgData name="Rudolf Uhlmann" userId="83027f89971c7077" providerId="LiveId" clId="{D5EA207C-A57E-4E08-A008-01EB942252AC}" dt="2022-10-01T18:55:29.297" v="5450" actId="1076"/>
          <ac:cxnSpMkLst>
            <pc:docMk/>
            <pc:sldMk cId="2298733869" sldId="282"/>
            <ac:cxnSpMk id="509" creationId="{E26C48EA-9A64-2BBB-D789-B20290503B64}"/>
          </ac:cxnSpMkLst>
        </pc:cxnChg>
        <pc:cxnChg chg="add mod">
          <ac:chgData name="Rudolf Uhlmann" userId="83027f89971c7077" providerId="LiveId" clId="{D5EA207C-A57E-4E08-A008-01EB942252AC}" dt="2022-10-01T18:55:23.713" v="5449" actId="1076"/>
          <ac:cxnSpMkLst>
            <pc:docMk/>
            <pc:sldMk cId="2298733869" sldId="282"/>
            <ac:cxnSpMk id="510" creationId="{1B6C84F0-05AE-6085-C669-6623734C324B}"/>
          </ac:cxnSpMkLst>
        </pc:cxnChg>
        <pc:cxnChg chg="add mod">
          <ac:chgData name="Rudolf Uhlmann" userId="83027f89971c7077" providerId="LiveId" clId="{D5EA207C-A57E-4E08-A008-01EB942252AC}" dt="2022-10-01T18:59:44.373" v="5461" actId="1037"/>
          <ac:cxnSpMkLst>
            <pc:docMk/>
            <pc:sldMk cId="2298733869" sldId="282"/>
            <ac:cxnSpMk id="511" creationId="{62C064E5-E756-4A16-E7EE-1D820B5D3AD5}"/>
          </ac:cxnSpMkLst>
        </pc:cxnChg>
      </pc:sldChg>
      <pc:sldChg chg="addSp delSp modSp new mod">
        <pc:chgData name="Rudolf Uhlmann" userId="83027f89971c7077" providerId="LiveId" clId="{D5EA207C-A57E-4E08-A008-01EB942252AC}" dt="2022-10-02T08:29:18.945" v="5673" actId="21"/>
        <pc:sldMkLst>
          <pc:docMk/>
          <pc:sldMk cId="969841288" sldId="283"/>
        </pc:sldMkLst>
        <pc:spChg chg="add mod">
          <ac:chgData name="Rudolf Uhlmann" userId="83027f89971c7077" providerId="LiveId" clId="{D5EA207C-A57E-4E08-A008-01EB942252AC}" dt="2022-09-25T06:46:18.569" v="1841" actId="1076"/>
          <ac:spMkLst>
            <pc:docMk/>
            <pc:sldMk cId="969841288" sldId="283"/>
            <ac:spMk id="3" creationId="{FF9BE6E0-78FF-27EA-EC06-7667E62AD17E}"/>
          </ac:spMkLst>
        </pc:spChg>
        <pc:spChg chg="add del mod">
          <ac:chgData name="Rudolf Uhlmann" userId="83027f89971c7077" providerId="LiveId" clId="{D5EA207C-A57E-4E08-A008-01EB942252AC}" dt="2022-10-02T08:28:21.435" v="5671" actId="478"/>
          <ac:spMkLst>
            <pc:docMk/>
            <pc:sldMk cId="969841288" sldId="283"/>
            <ac:spMk id="6" creationId="{E1D62ED8-6BCB-4BB0-AD42-36796BB640E1}"/>
          </ac:spMkLst>
        </pc:spChg>
        <pc:picChg chg="add mod">
          <ac:chgData name="Rudolf Uhlmann" userId="83027f89971c7077" providerId="LiveId" clId="{D5EA207C-A57E-4E08-A008-01EB942252AC}" dt="2022-09-25T06:06:30.284" v="1661"/>
          <ac:picMkLst>
            <pc:docMk/>
            <pc:sldMk cId="969841288" sldId="283"/>
            <ac:picMk id="2" creationId="{F59FB563-FB68-911B-4D9A-3EF88479CA36}"/>
          </ac:picMkLst>
        </pc:picChg>
        <pc:picChg chg="add del mod">
          <ac:chgData name="Rudolf Uhlmann" userId="83027f89971c7077" providerId="LiveId" clId="{D5EA207C-A57E-4E08-A008-01EB942252AC}" dt="2022-09-28T08:25:17.923" v="2406" actId="21"/>
          <ac:picMkLst>
            <pc:docMk/>
            <pc:sldMk cId="969841288" sldId="283"/>
            <ac:picMk id="4" creationId="{1B62982F-9A6A-389A-7C0B-3E22A1684547}"/>
          </ac:picMkLst>
        </pc:picChg>
        <pc:picChg chg="add del mod">
          <ac:chgData name="Rudolf Uhlmann" userId="83027f89971c7077" providerId="LiveId" clId="{D5EA207C-A57E-4E08-A008-01EB942252AC}" dt="2022-10-02T08:28:21.435" v="5671" actId="478"/>
          <ac:picMkLst>
            <pc:docMk/>
            <pc:sldMk cId="969841288" sldId="283"/>
            <ac:picMk id="5" creationId="{7917B701-1628-B71C-7D78-60C3372E81C4}"/>
          </ac:picMkLst>
        </pc:picChg>
        <pc:picChg chg="add del">
          <ac:chgData name="Rudolf Uhlmann" userId="83027f89971c7077" providerId="LiveId" clId="{D5EA207C-A57E-4E08-A008-01EB942252AC}" dt="2022-10-02T08:29:18.945" v="5673" actId="21"/>
          <ac:picMkLst>
            <pc:docMk/>
            <pc:sldMk cId="969841288" sldId="283"/>
            <ac:picMk id="8" creationId="{282D2472-52C3-9364-5E3D-C09540C2B4D4}"/>
          </ac:picMkLst>
        </pc:picChg>
      </pc:sldChg>
      <pc:sldChg chg="add del">
        <pc:chgData name="Rudolf Uhlmann" userId="83027f89971c7077" providerId="LiveId" clId="{D5EA207C-A57E-4E08-A008-01EB942252AC}" dt="2022-09-25T05:54:41.870" v="1609" actId="47"/>
        <pc:sldMkLst>
          <pc:docMk/>
          <pc:sldMk cId="4255118573" sldId="283"/>
        </pc:sldMkLst>
      </pc:sldChg>
      <pc:sldChg chg="addSp delSp modSp add del mod">
        <pc:chgData name="Rudolf Uhlmann" userId="83027f89971c7077" providerId="LiveId" clId="{D5EA207C-A57E-4E08-A008-01EB942252AC}" dt="2022-09-25T05:59:33.917" v="1645" actId="47"/>
        <pc:sldMkLst>
          <pc:docMk/>
          <pc:sldMk cId="543222768" sldId="284"/>
        </pc:sldMkLst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3" creationId="{3D40FA13-F0D2-CD5A-E1DE-128A681FD3FC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5" creationId="{B2D23F71-7C1B-E488-0FDF-7E8B01A22742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7" creationId="{A790B179-C65E-BAAC-4211-1D1BD00C9124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8" creationId="{8C214FAF-EA3B-A7D8-D56D-77CD3388F95F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9" creationId="{9E412928-5880-26BE-CC64-6C64B882A518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10" creationId="{B1D376E2-06F3-7962-8CC6-BEDE00D7D11E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11" creationId="{36555E88-A827-AA32-FA51-E9600C0B21F3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12" creationId="{72783BF5-5F44-8126-163C-08A913016434}"/>
          </ac:spMkLst>
        </pc:spChg>
        <pc:spChg chg="del">
          <ac:chgData name="Rudolf Uhlmann" userId="83027f89971c7077" providerId="LiveId" clId="{D5EA207C-A57E-4E08-A008-01EB942252AC}" dt="2022-09-25T05:54:15.021" v="1596" actId="478"/>
          <ac:spMkLst>
            <pc:docMk/>
            <pc:sldMk cId="543222768" sldId="284"/>
            <ac:spMk id="13" creationId="{F9F055C5-575F-37CF-6D66-495B413883FF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14" creationId="{7B867D1B-5B29-9104-5458-8EC0EC1CB268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15" creationId="{71F12D79-B22F-249F-E2ED-E2C5B354F95A}"/>
          </ac:spMkLst>
        </pc:spChg>
        <pc:spChg chg="del">
          <ac:chgData name="Rudolf Uhlmann" userId="83027f89971c7077" providerId="LiveId" clId="{D5EA207C-A57E-4E08-A008-01EB942252AC}" dt="2022-09-25T05:54:15.021" v="1596" actId="478"/>
          <ac:spMkLst>
            <pc:docMk/>
            <pc:sldMk cId="543222768" sldId="284"/>
            <ac:spMk id="16" creationId="{DFA0E2E7-02F3-3B0D-81F8-7A551D505C12}"/>
          </ac:spMkLst>
        </pc:spChg>
        <pc:spChg chg="del">
          <ac:chgData name="Rudolf Uhlmann" userId="83027f89971c7077" providerId="LiveId" clId="{D5EA207C-A57E-4E08-A008-01EB942252AC}" dt="2022-09-25T05:53:54.834" v="1592" actId="478"/>
          <ac:spMkLst>
            <pc:docMk/>
            <pc:sldMk cId="543222768" sldId="284"/>
            <ac:spMk id="17" creationId="{FEC1C2E2-82B8-C76C-AAD4-25595575ACE2}"/>
          </ac:spMkLst>
        </pc:spChg>
        <pc:spChg chg="del">
          <ac:chgData name="Rudolf Uhlmann" userId="83027f89971c7077" providerId="LiveId" clId="{D5EA207C-A57E-4E08-A008-01EB942252AC}" dt="2022-09-25T05:54:15.021" v="1596" actId="478"/>
          <ac:spMkLst>
            <pc:docMk/>
            <pc:sldMk cId="543222768" sldId="284"/>
            <ac:spMk id="18" creationId="{AAF2F5A3-DACE-FF31-7B67-251A36FD3F9D}"/>
          </ac:spMkLst>
        </pc:spChg>
        <pc:spChg chg="del">
          <ac:chgData name="Rudolf Uhlmann" userId="83027f89971c7077" providerId="LiveId" clId="{D5EA207C-A57E-4E08-A008-01EB942252AC}" dt="2022-09-25T05:54:15.021" v="1596" actId="478"/>
          <ac:spMkLst>
            <pc:docMk/>
            <pc:sldMk cId="543222768" sldId="284"/>
            <ac:spMk id="19" creationId="{3CA39BCC-E7F9-7D90-3376-0030DFAEF82F}"/>
          </ac:spMkLst>
        </pc:spChg>
        <pc:spChg chg="del">
          <ac:chgData name="Rudolf Uhlmann" userId="83027f89971c7077" providerId="LiveId" clId="{D5EA207C-A57E-4E08-A008-01EB942252AC}" dt="2022-09-25T05:54:15.021" v="1596" actId="478"/>
          <ac:spMkLst>
            <pc:docMk/>
            <pc:sldMk cId="543222768" sldId="284"/>
            <ac:spMk id="20" creationId="{DF5E9C9B-096E-6307-3ECA-EEE2FE5367C9}"/>
          </ac:spMkLst>
        </pc:spChg>
        <pc:spChg chg="del">
          <ac:chgData name="Rudolf Uhlmann" userId="83027f89971c7077" providerId="LiveId" clId="{D5EA207C-A57E-4E08-A008-01EB942252AC}" dt="2022-09-25T05:53:51.283" v="1591" actId="478"/>
          <ac:spMkLst>
            <pc:docMk/>
            <pc:sldMk cId="543222768" sldId="284"/>
            <ac:spMk id="21" creationId="{36CACEE2-2C2A-B036-230E-3A3CA62D3B9D}"/>
          </ac:spMkLst>
        </pc:spChg>
        <pc:spChg chg="del">
          <ac:chgData name="Rudolf Uhlmann" userId="83027f89971c7077" providerId="LiveId" clId="{D5EA207C-A57E-4E08-A008-01EB942252AC}" dt="2022-09-25T05:54:15.021" v="1596" actId="478"/>
          <ac:spMkLst>
            <pc:docMk/>
            <pc:sldMk cId="543222768" sldId="284"/>
            <ac:spMk id="22" creationId="{1B6B6318-702C-92E6-1BD8-72938F039FF6}"/>
          </ac:spMkLst>
        </pc:spChg>
        <pc:spChg chg="del">
          <ac:chgData name="Rudolf Uhlmann" userId="83027f89971c7077" providerId="LiveId" clId="{D5EA207C-A57E-4E08-A008-01EB942252AC}" dt="2022-09-25T05:53:44.451" v="1590" actId="478"/>
          <ac:spMkLst>
            <pc:docMk/>
            <pc:sldMk cId="543222768" sldId="284"/>
            <ac:spMk id="23" creationId="{21EA7FAE-E50E-8ACB-3327-B92A4F1BB576}"/>
          </ac:spMkLst>
        </pc:spChg>
        <pc:spChg chg="del">
          <ac:chgData name="Rudolf Uhlmann" userId="83027f89971c7077" providerId="LiveId" clId="{D5EA207C-A57E-4E08-A008-01EB942252AC}" dt="2022-09-25T05:54:10.675" v="1595" actId="478"/>
          <ac:spMkLst>
            <pc:docMk/>
            <pc:sldMk cId="543222768" sldId="284"/>
            <ac:spMk id="24" creationId="{2FBD0C0E-DF8B-D913-85DE-1B3F541E8443}"/>
          </ac:spMkLst>
        </pc:spChg>
        <pc:spChg chg="del">
          <ac:chgData name="Rudolf Uhlmann" userId="83027f89971c7077" providerId="LiveId" clId="{D5EA207C-A57E-4E08-A008-01EB942252AC}" dt="2022-09-25T05:54:10.675" v="1595" actId="478"/>
          <ac:spMkLst>
            <pc:docMk/>
            <pc:sldMk cId="543222768" sldId="284"/>
            <ac:spMk id="25" creationId="{5AA08FC2-2563-EDAB-DA9F-E509C2BB79AD}"/>
          </ac:spMkLst>
        </pc:spChg>
        <pc:spChg chg="del">
          <ac:chgData name="Rudolf Uhlmann" userId="83027f89971c7077" providerId="LiveId" clId="{D5EA207C-A57E-4E08-A008-01EB942252AC}" dt="2022-09-25T05:53:54.834" v="1592" actId="478"/>
          <ac:spMkLst>
            <pc:docMk/>
            <pc:sldMk cId="543222768" sldId="284"/>
            <ac:spMk id="26" creationId="{2F196C6F-4283-242A-4509-046A3C7DC5DD}"/>
          </ac:spMkLst>
        </pc:spChg>
        <pc:spChg chg="del">
          <ac:chgData name="Rudolf Uhlmann" userId="83027f89971c7077" providerId="LiveId" clId="{D5EA207C-A57E-4E08-A008-01EB942252AC}" dt="2022-09-25T05:54:10.675" v="1595" actId="478"/>
          <ac:spMkLst>
            <pc:docMk/>
            <pc:sldMk cId="543222768" sldId="284"/>
            <ac:spMk id="27" creationId="{3BC83A2A-94EF-1BDD-49B9-6488F4FAD63E}"/>
          </ac:spMkLst>
        </pc:spChg>
        <pc:spChg chg="del">
          <ac:chgData name="Rudolf Uhlmann" userId="83027f89971c7077" providerId="LiveId" clId="{D5EA207C-A57E-4E08-A008-01EB942252AC}" dt="2022-09-25T05:54:10.675" v="1595" actId="478"/>
          <ac:spMkLst>
            <pc:docMk/>
            <pc:sldMk cId="543222768" sldId="284"/>
            <ac:spMk id="28" creationId="{20B2F265-12FD-914F-D726-0724678321AC}"/>
          </ac:spMkLst>
        </pc:spChg>
        <pc:spChg chg="del">
          <ac:chgData name="Rudolf Uhlmann" userId="83027f89971c7077" providerId="LiveId" clId="{D5EA207C-A57E-4E08-A008-01EB942252AC}" dt="2022-09-25T05:54:10.675" v="1595" actId="478"/>
          <ac:spMkLst>
            <pc:docMk/>
            <pc:sldMk cId="543222768" sldId="284"/>
            <ac:spMk id="29" creationId="{3D03D0CE-267A-6035-CABB-33415D66231F}"/>
          </ac:spMkLst>
        </pc:spChg>
        <pc:spChg chg="del">
          <ac:chgData name="Rudolf Uhlmann" userId="83027f89971c7077" providerId="LiveId" clId="{D5EA207C-A57E-4E08-A008-01EB942252AC}" dt="2022-09-25T05:53:51.283" v="1591" actId="478"/>
          <ac:spMkLst>
            <pc:docMk/>
            <pc:sldMk cId="543222768" sldId="284"/>
            <ac:spMk id="30" creationId="{7DC7F1CA-BDB3-28A2-1105-C03893FC26C8}"/>
          </ac:spMkLst>
        </pc:spChg>
        <pc:spChg chg="del">
          <ac:chgData name="Rudolf Uhlmann" userId="83027f89971c7077" providerId="LiveId" clId="{D5EA207C-A57E-4E08-A008-01EB942252AC}" dt="2022-09-25T05:54:10.675" v="1595" actId="478"/>
          <ac:spMkLst>
            <pc:docMk/>
            <pc:sldMk cId="543222768" sldId="284"/>
            <ac:spMk id="31" creationId="{C9284612-967B-444C-B682-396C44A7C406}"/>
          </ac:spMkLst>
        </pc:spChg>
        <pc:spChg chg="del">
          <ac:chgData name="Rudolf Uhlmann" userId="83027f89971c7077" providerId="LiveId" clId="{D5EA207C-A57E-4E08-A008-01EB942252AC}" dt="2022-09-25T05:53:44.451" v="1590" actId="478"/>
          <ac:spMkLst>
            <pc:docMk/>
            <pc:sldMk cId="543222768" sldId="284"/>
            <ac:spMk id="32" creationId="{ECDBD084-4735-A85F-89A3-F55D33FCBA64}"/>
          </ac:spMkLst>
        </pc:spChg>
        <pc:spChg chg="del">
          <ac:chgData name="Rudolf Uhlmann" userId="83027f89971c7077" providerId="LiveId" clId="{D5EA207C-A57E-4E08-A008-01EB942252AC}" dt="2022-09-25T05:54:29.601" v="1605" actId="478"/>
          <ac:spMkLst>
            <pc:docMk/>
            <pc:sldMk cId="543222768" sldId="284"/>
            <ac:spMk id="33" creationId="{9AA1809B-E95F-8244-6E65-5941FC7C9FB2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34" creationId="{02081EC5-43EC-C2BD-6312-4BA5A5286A00}"/>
          </ac:spMkLst>
        </pc:spChg>
        <pc:spChg chg="del">
          <ac:chgData name="Rudolf Uhlmann" userId="83027f89971c7077" providerId="LiveId" clId="{D5EA207C-A57E-4E08-A008-01EB942252AC}" dt="2022-09-25T05:53:54.834" v="1592" actId="478"/>
          <ac:spMkLst>
            <pc:docMk/>
            <pc:sldMk cId="543222768" sldId="284"/>
            <ac:spMk id="35" creationId="{EB1E3ED1-D336-E399-DCA9-F281F880D4E3}"/>
          </ac:spMkLst>
        </pc:spChg>
        <pc:spChg chg="del">
          <ac:chgData name="Rudolf Uhlmann" userId="83027f89971c7077" providerId="LiveId" clId="{D5EA207C-A57E-4E08-A008-01EB942252AC}" dt="2022-09-25T05:53:51.283" v="1591" actId="478"/>
          <ac:spMkLst>
            <pc:docMk/>
            <pc:sldMk cId="543222768" sldId="284"/>
            <ac:spMk id="39" creationId="{D6BC91A7-0754-E6CA-144D-D4D5972CCA61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40" creationId="{24A15CC3-A159-456A-02B9-5AA2DC451FFE}"/>
          </ac:spMkLst>
        </pc:spChg>
        <pc:spChg chg="del">
          <ac:chgData name="Rudolf Uhlmann" userId="83027f89971c7077" providerId="LiveId" clId="{D5EA207C-A57E-4E08-A008-01EB942252AC}" dt="2022-09-25T05:53:44.451" v="1590" actId="478"/>
          <ac:spMkLst>
            <pc:docMk/>
            <pc:sldMk cId="543222768" sldId="284"/>
            <ac:spMk id="41" creationId="{DA6E21CA-0CE7-D2AE-7CF8-65EEAF40A3DD}"/>
          </ac:spMkLst>
        </pc:spChg>
        <pc:spChg chg="del">
          <ac:chgData name="Rudolf Uhlmann" userId="83027f89971c7077" providerId="LiveId" clId="{D5EA207C-A57E-4E08-A008-01EB942252AC}" dt="2022-09-25T05:54:05.544" v="1594" actId="478"/>
          <ac:spMkLst>
            <pc:docMk/>
            <pc:sldMk cId="543222768" sldId="284"/>
            <ac:spMk id="42" creationId="{1872EDB0-B947-094F-8B23-33BB17AF44A1}"/>
          </ac:spMkLst>
        </pc:spChg>
        <pc:spChg chg="del">
          <ac:chgData name="Rudolf Uhlmann" userId="83027f89971c7077" providerId="LiveId" clId="{D5EA207C-A57E-4E08-A008-01EB942252AC}" dt="2022-09-25T05:54:05.544" v="1594" actId="478"/>
          <ac:spMkLst>
            <pc:docMk/>
            <pc:sldMk cId="543222768" sldId="284"/>
            <ac:spMk id="43" creationId="{09316ECE-5507-13E3-70F2-CBFCECD8EBD8}"/>
          </ac:spMkLst>
        </pc:spChg>
        <pc:spChg chg="del">
          <ac:chgData name="Rudolf Uhlmann" userId="83027f89971c7077" providerId="LiveId" clId="{D5EA207C-A57E-4E08-A008-01EB942252AC}" dt="2022-09-25T05:53:54.834" v="1592" actId="478"/>
          <ac:spMkLst>
            <pc:docMk/>
            <pc:sldMk cId="543222768" sldId="284"/>
            <ac:spMk id="44" creationId="{E964536D-C918-A133-3749-5414AEF5D64D}"/>
          </ac:spMkLst>
        </pc:spChg>
        <pc:spChg chg="del">
          <ac:chgData name="Rudolf Uhlmann" userId="83027f89971c7077" providerId="LiveId" clId="{D5EA207C-A57E-4E08-A008-01EB942252AC}" dt="2022-09-25T05:54:05.544" v="1594" actId="478"/>
          <ac:spMkLst>
            <pc:docMk/>
            <pc:sldMk cId="543222768" sldId="284"/>
            <ac:spMk id="45" creationId="{42CD80D1-F24D-916C-E778-7DDE3DDD34EF}"/>
          </ac:spMkLst>
        </pc:spChg>
        <pc:spChg chg="del">
          <ac:chgData name="Rudolf Uhlmann" userId="83027f89971c7077" providerId="LiveId" clId="{D5EA207C-A57E-4E08-A008-01EB942252AC}" dt="2022-09-25T05:54:05.544" v="1594" actId="478"/>
          <ac:spMkLst>
            <pc:docMk/>
            <pc:sldMk cId="543222768" sldId="284"/>
            <ac:spMk id="46" creationId="{1D546964-728F-6503-A9FC-76498F987227}"/>
          </ac:spMkLst>
        </pc:spChg>
        <pc:spChg chg="del">
          <ac:chgData name="Rudolf Uhlmann" userId="83027f89971c7077" providerId="LiveId" clId="{D5EA207C-A57E-4E08-A008-01EB942252AC}" dt="2022-09-25T05:54:05.544" v="1594" actId="478"/>
          <ac:spMkLst>
            <pc:docMk/>
            <pc:sldMk cId="543222768" sldId="284"/>
            <ac:spMk id="47" creationId="{344840EC-61F1-69F9-05A2-36F4EE1E11BE}"/>
          </ac:spMkLst>
        </pc:spChg>
        <pc:spChg chg="del">
          <ac:chgData name="Rudolf Uhlmann" userId="83027f89971c7077" providerId="LiveId" clId="{D5EA207C-A57E-4E08-A008-01EB942252AC}" dt="2022-09-25T05:53:51.283" v="1591" actId="478"/>
          <ac:spMkLst>
            <pc:docMk/>
            <pc:sldMk cId="543222768" sldId="284"/>
            <ac:spMk id="48" creationId="{BC7E39FD-EAD9-5621-6AC4-991FF65E12FD}"/>
          </ac:spMkLst>
        </pc:spChg>
        <pc:spChg chg="del">
          <ac:chgData name="Rudolf Uhlmann" userId="83027f89971c7077" providerId="LiveId" clId="{D5EA207C-A57E-4E08-A008-01EB942252AC}" dt="2022-09-25T05:54:05.544" v="1594" actId="478"/>
          <ac:spMkLst>
            <pc:docMk/>
            <pc:sldMk cId="543222768" sldId="284"/>
            <ac:spMk id="49" creationId="{CA7325C1-E0E1-329C-5A6D-CB60CB74B3AF}"/>
          </ac:spMkLst>
        </pc:spChg>
        <pc:spChg chg="del">
          <ac:chgData name="Rudolf Uhlmann" userId="83027f89971c7077" providerId="LiveId" clId="{D5EA207C-A57E-4E08-A008-01EB942252AC}" dt="2022-09-25T05:53:44.451" v="1590" actId="478"/>
          <ac:spMkLst>
            <pc:docMk/>
            <pc:sldMk cId="543222768" sldId="284"/>
            <ac:spMk id="50" creationId="{50EBECC2-38B0-FD33-7E14-DCD6ED0AEDD5}"/>
          </ac:spMkLst>
        </pc:spChg>
        <pc:spChg chg="del">
          <ac:chgData name="Rudolf Uhlmann" userId="83027f89971c7077" providerId="LiveId" clId="{D5EA207C-A57E-4E08-A008-01EB942252AC}" dt="2022-09-25T05:54:00.595" v="1593" actId="478"/>
          <ac:spMkLst>
            <pc:docMk/>
            <pc:sldMk cId="543222768" sldId="284"/>
            <ac:spMk id="51" creationId="{53EB6DED-8509-B28B-B528-EEF12ED04ADA}"/>
          </ac:spMkLst>
        </pc:spChg>
        <pc:spChg chg="del">
          <ac:chgData name="Rudolf Uhlmann" userId="83027f89971c7077" providerId="LiveId" clId="{D5EA207C-A57E-4E08-A008-01EB942252AC}" dt="2022-09-25T05:54:00.595" v="1593" actId="478"/>
          <ac:spMkLst>
            <pc:docMk/>
            <pc:sldMk cId="543222768" sldId="284"/>
            <ac:spMk id="52" creationId="{7E05A2B7-52CA-6E97-53FB-0A0098CDB7F7}"/>
          </ac:spMkLst>
        </pc:spChg>
        <pc:spChg chg="del">
          <ac:chgData name="Rudolf Uhlmann" userId="83027f89971c7077" providerId="LiveId" clId="{D5EA207C-A57E-4E08-A008-01EB942252AC}" dt="2022-09-25T05:53:54.834" v="1592" actId="478"/>
          <ac:spMkLst>
            <pc:docMk/>
            <pc:sldMk cId="543222768" sldId="284"/>
            <ac:spMk id="53" creationId="{AD116642-A112-05A5-FA65-8369833E9803}"/>
          </ac:spMkLst>
        </pc:spChg>
        <pc:spChg chg="del">
          <ac:chgData name="Rudolf Uhlmann" userId="83027f89971c7077" providerId="LiveId" clId="{D5EA207C-A57E-4E08-A008-01EB942252AC}" dt="2022-09-25T05:54:00.595" v="1593" actId="478"/>
          <ac:spMkLst>
            <pc:docMk/>
            <pc:sldMk cId="543222768" sldId="284"/>
            <ac:spMk id="54" creationId="{1A50EFFB-D555-83B6-1E99-E9DBB5B2BD9B}"/>
          </ac:spMkLst>
        </pc:spChg>
        <pc:spChg chg="del">
          <ac:chgData name="Rudolf Uhlmann" userId="83027f89971c7077" providerId="LiveId" clId="{D5EA207C-A57E-4E08-A008-01EB942252AC}" dt="2022-09-25T05:54:00.595" v="1593" actId="478"/>
          <ac:spMkLst>
            <pc:docMk/>
            <pc:sldMk cId="543222768" sldId="284"/>
            <ac:spMk id="55" creationId="{695EB486-8F01-45A2-73EB-9E925A1EDB38}"/>
          </ac:spMkLst>
        </pc:spChg>
        <pc:spChg chg="del">
          <ac:chgData name="Rudolf Uhlmann" userId="83027f89971c7077" providerId="LiveId" clId="{D5EA207C-A57E-4E08-A008-01EB942252AC}" dt="2022-09-25T05:54:00.595" v="1593" actId="478"/>
          <ac:spMkLst>
            <pc:docMk/>
            <pc:sldMk cId="543222768" sldId="284"/>
            <ac:spMk id="56" creationId="{1AAC6FE8-F659-C444-AF2B-6DB87459C48B}"/>
          </ac:spMkLst>
        </pc:spChg>
        <pc:spChg chg="del">
          <ac:chgData name="Rudolf Uhlmann" userId="83027f89971c7077" providerId="LiveId" clId="{D5EA207C-A57E-4E08-A008-01EB942252AC}" dt="2022-09-25T05:53:51.283" v="1591" actId="478"/>
          <ac:spMkLst>
            <pc:docMk/>
            <pc:sldMk cId="543222768" sldId="284"/>
            <ac:spMk id="57" creationId="{29F77DD7-F538-991E-33E2-EC2C1C97D155}"/>
          </ac:spMkLst>
        </pc:spChg>
        <pc:spChg chg="del">
          <ac:chgData name="Rudolf Uhlmann" userId="83027f89971c7077" providerId="LiveId" clId="{D5EA207C-A57E-4E08-A008-01EB942252AC}" dt="2022-09-25T05:54:00.595" v="1593" actId="478"/>
          <ac:spMkLst>
            <pc:docMk/>
            <pc:sldMk cId="543222768" sldId="284"/>
            <ac:spMk id="58" creationId="{210362BD-90A2-C73E-AC61-92165C786A3C}"/>
          </ac:spMkLst>
        </pc:spChg>
        <pc:spChg chg="del">
          <ac:chgData name="Rudolf Uhlmann" userId="83027f89971c7077" providerId="LiveId" clId="{D5EA207C-A57E-4E08-A008-01EB942252AC}" dt="2022-09-25T05:53:44.451" v="1590" actId="478"/>
          <ac:spMkLst>
            <pc:docMk/>
            <pc:sldMk cId="543222768" sldId="284"/>
            <ac:spMk id="59" creationId="{260F4F4E-3F82-E812-5A5F-797C72F1FD96}"/>
          </ac:spMkLst>
        </pc:spChg>
        <pc:spChg chg="del">
          <ac:chgData name="Rudolf Uhlmann" userId="83027f89971c7077" providerId="LiveId" clId="{D5EA207C-A57E-4E08-A008-01EB942252AC}" dt="2022-09-25T05:53:44.451" v="1590" actId="478"/>
          <ac:spMkLst>
            <pc:docMk/>
            <pc:sldMk cId="543222768" sldId="284"/>
            <ac:spMk id="60" creationId="{59DF34FA-CEE5-8823-2992-5B3304B88E92}"/>
          </ac:spMkLst>
        </pc:spChg>
        <pc:spChg chg="del">
          <ac:chgData name="Rudolf Uhlmann" userId="83027f89971c7077" providerId="LiveId" clId="{D5EA207C-A57E-4E08-A008-01EB942252AC}" dt="2022-09-25T05:53:44.451" v="1590" actId="478"/>
          <ac:spMkLst>
            <pc:docMk/>
            <pc:sldMk cId="543222768" sldId="284"/>
            <ac:spMk id="62" creationId="{1C0C31CC-A196-08AB-F159-EE06E12011B0}"/>
          </ac:spMkLst>
        </pc:spChg>
        <pc:spChg chg="del">
          <ac:chgData name="Rudolf Uhlmann" userId="83027f89971c7077" providerId="LiveId" clId="{D5EA207C-A57E-4E08-A008-01EB942252AC}" dt="2022-09-25T05:53:44.451" v="1590" actId="478"/>
          <ac:spMkLst>
            <pc:docMk/>
            <pc:sldMk cId="543222768" sldId="284"/>
            <ac:spMk id="63" creationId="{81962103-C263-B398-2010-72E5A18F4CB1}"/>
          </ac:spMkLst>
        </pc:spChg>
        <pc:spChg chg="del">
          <ac:chgData name="Rudolf Uhlmann" userId="83027f89971c7077" providerId="LiveId" clId="{D5EA207C-A57E-4E08-A008-01EB942252AC}" dt="2022-09-25T05:53:44.451" v="1590" actId="478"/>
          <ac:spMkLst>
            <pc:docMk/>
            <pc:sldMk cId="543222768" sldId="284"/>
            <ac:spMk id="64" creationId="{20642A73-85AB-AE2D-E644-5A81AD949789}"/>
          </ac:spMkLst>
        </pc:spChg>
        <pc:spChg chg="del">
          <ac:chgData name="Rudolf Uhlmann" userId="83027f89971c7077" providerId="LiveId" clId="{D5EA207C-A57E-4E08-A008-01EB942252AC}" dt="2022-09-25T05:53:51.283" v="1591" actId="478"/>
          <ac:spMkLst>
            <pc:docMk/>
            <pc:sldMk cId="543222768" sldId="284"/>
            <ac:spMk id="74" creationId="{29ABF339-AE8E-EE9D-8501-F7B47B9998BA}"/>
          </ac:spMkLst>
        </pc:spChg>
        <pc:spChg chg="del">
          <ac:chgData name="Rudolf Uhlmann" userId="83027f89971c7077" providerId="LiveId" clId="{D5EA207C-A57E-4E08-A008-01EB942252AC}" dt="2022-09-25T05:53:51.283" v="1591" actId="478"/>
          <ac:spMkLst>
            <pc:docMk/>
            <pc:sldMk cId="543222768" sldId="284"/>
            <ac:spMk id="75" creationId="{D94071CA-5614-D259-E83E-AA346012E996}"/>
          </ac:spMkLst>
        </pc:spChg>
        <pc:spChg chg="del">
          <ac:chgData name="Rudolf Uhlmann" userId="83027f89971c7077" providerId="LiveId" clId="{D5EA207C-A57E-4E08-A008-01EB942252AC}" dt="2022-09-25T05:53:51.283" v="1591" actId="478"/>
          <ac:spMkLst>
            <pc:docMk/>
            <pc:sldMk cId="543222768" sldId="284"/>
            <ac:spMk id="76" creationId="{A2208672-A269-9A0F-423F-E57F3AC9A3FA}"/>
          </ac:spMkLst>
        </pc:spChg>
        <pc:spChg chg="del">
          <ac:chgData name="Rudolf Uhlmann" userId="83027f89971c7077" providerId="LiveId" clId="{D5EA207C-A57E-4E08-A008-01EB942252AC}" dt="2022-09-25T05:53:51.283" v="1591" actId="478"/>
          <ac:spMkLst>
            <pc:docMk/>
            <pc:sldMk cId="543222768" sldId="284"/>
            <ac:spMk id="77" creationId="{CD8F3E73-995F-2DFF-292A-7822CE3BE71D}"/>
          </ac:spMkLst>
        </pc:spChg>
        <pc:spChg chg="del">
          <ac:chgData name="Rudolf Uhlmann" userId="83027f89971c7077" providerId="LiveId" clId="{D5EA207C-A57E-4E08-A008-01EB942252AC}" dt="2022-09-25T05:54:22.247" v="1600" actId="478"/>
          <ac:spMkLst>
            <pc:docMk/>
            <pc:sldMk cId="543222768" sldId="284"/>
            <ac:spMk id="78" creationId="{65F97DAA-F470-00D5-B98B-858427D8B02B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79" creationId="{55EEB27A-EE3B-1776-6A46-A46188C63566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80" creationId="{B21DA72E-163B-7109-EEB5-1D52A7237379}"/>
          </ac:spMkLst>
        </pc:spChg>
        <pc:spChg chg="del">
          <ac:chgData name="Rudolf Uhlmann" userId="83027f89971c7077" providerId="LiveId" clId="{D5EA207C-A57E-4E08-A008-01EB942252AC}" dt="2022-09-25T05:54:19.544" v="1598" actId="478"/>
          <ac:spMkLst>
            <pc:docMk/>
            <pc:sldMk cId="543222768" sldId="284"/>
            <ac:spMk id="81" creationId="{96CB0939-34BB-50E3-E792-4F2C1D57F6C3}"/>
          </ac:spMkLst>
        </pc:spChg>
        <pc:spChg chg="del">
          <ac:chgData name="Rudolf Uhlmann" userId="83027f89971c7077" providerId="LiveId" clId="{D5EA207C-A57E-4E08-A008-01EB942252AC}" dt="2022-09-25T05:54:23.837" v="1601" actId="478"/>
          <ac:spMkLst>
            <pc:docMk/>
            <pc:sldMk cId="543222768" sldId="284"/>
            <ac:spMk id="82" creationId="{860DC91C-7D3C-B60C-8706-EBC236902F79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83" creationId="{5D558BBB-DAE4-65F5-15FC-288D30D25766}"/>
          </ac:spMkLst>
        </pc:spChg>
        <pc:spChg chg="mod">
          <ac:chgData name="Rudolf Uhlmann" userId="83027f89971c7077" providerId="LiveId" clId="{D5EA207C-A57E-4E08-A008-01EB942252AC}" dt="2022-09-25T05:56:34.445" v="1623" actId="164"/>
          <ac:spMkLst>
            <pc:docMk/>
            <pc:sldMk cId="543222768" sldId="284"/>
            <ac:spMk id="84" creationId="{39FD7A58-5514-91E1-576D-F4EA29F185C6}"/>
          </ac:spMkLst>
        </pc:spChg>
        <pc:spChg chg="del">
          <ac:chgData name="Rudolf Uhlmann" userId="83027f89971c7077" providerId="LiveId" clId="{D5EA207C-A57E-4E08-A008-01EB942252AC}" dt="2022-09-25T05:54:20.879" v="1599" actId="478"/>
          <ac:spMkLst>
            <pc:docMk/>
            <pc:sldMk cId="543222768" sldId="284"/>
            <ac:spMk id="85" creationId="{2A6097EF-7ED5-C36F-4E05-1C43348900D7}"/>
          </ac:spMkLst>
        </pc:spChg>
        <pc:spChg chg="del">
          <ac:chgData name="Rudolf Uhlmann" userId="83027f89971c7077" providerId="LiveId" clId="{D5EA207C-A57E-4E08-A008-01EB942252AC}" dt="2022-09-25T05:53:54.834" v="1592" actId="478"/>
          <ac:spMkLst>
            <pc:docMk/>
            <pc:sldMk cId="543222768" sldId="284"/>
            <ac:spMk id="86" creationId="{C48DA243-8ADF-AE3D-594D-F5C5FA5CB3AF}"/>
          </ac:spMkLst>
        </pc:spChg>
        <pc:spChg chg="del">
          <ac:chgData name="Rudolf Uhlmann" userId="83027f89971c7077" providerId="LiveId" clId="{D5EA207C-A57E-4E08-A008-01EB942252AC}" dt="2022-09-25T05:53:54.834" v="1592" actId="478"/>
          <ac:spMkLst>
            <pc:docMk/>
            <pc:sldMk cId="543222768" sldId="284"/>
            <ac:spMk id="87" creationId="{2C8F8AD3-BFD1-DF6B-0620-3B3CCACB4FE7}"/>
          </ac:spMkLst>
        </pc:spChg>
        <pc:spChg chg="del">
          <ac:chgData name="Rudolf Uhlmann" userId="83027f89971c7077" providerId="LiveId" clId="{D5EA207C-A57E-4E08-A008-01EB942252AC}" dt="2022-09-25T05:53:54.834" v="1592" actId="478"/>
          <ac:spMkLst>
            <pc:docMk/>
            <pc:sldMk cId="543222768" sldId="284"/>
            <ac:spMk id="88" creationId="{A005B960-8A72-8A04-AC48-A2D3A56DEA1A}"/>
          </ac:spMkLst>
        </pc:spChg>
        <pc:spChg chg="del">
          <ac:chgData name="Rudolf Uhlmann" userId="83027f89971c7077" providerId="LiveId" clId="{D5EA207C-A57E-4E08-A008-01EB942252AC}" dt="2022-09-25T05:53:54.834" v="1592" actId="478"/>
          <ac:spMkLst>
            <pc:docMk/>
            <pc:sldMk cId="543222768" sldId="284"/>
            <ac:spMk id="89" creationId="{97C2EE30-60A6-DBC6-1F0D-99C04A1834D3}"/>
          </ac:spMkLst>
        </pc:spChg>
        <pc:spChg chg="del">
          <ac:chgData name="Rudolf Uhlmann" userId="83027f89971c7077" providerId="LiveId" clId="{D5EA207C-A57E-4E08-A008-01EB942252AC}" dt="2022-09-25T05:54:25.416" v="1602" actId="478"/>
          <ac:spMkLst>
            <pc:docMk/>
            <pc:sldMk cId="543222768" sldId="284"/>
            <ac:spMk id="90" creationId="{BABC6CE5-1005-8532-33D3-75F605D90EEE}"/>
          </ac:spMkLst>
        </pc:spChg>
        <pc:spChg chg="del">
          <ac:chgData name="Rudolf Uhlmann" userId="83027f89971c7077" providerId="LiveId" clId="{D5EA207C-A57E-4E08-A008-01EB942252AC}" dt="2022-09-25T05:54:27.311" v="1603" actId="478"/>
          <ac:spMkLst>
            <pc:docMk/>
            <pc:sldMk cId="543222768" sldId="284"/>
            <ac:spMk id="91" creationId="{60E752E6-BD19-18D3-5F41-9AF24F4A2AD6}"/>
          </ac:spMkLst>
        </pc:spChg>
        <pc:spChg chg="del">
          <ac:chgData name="Rudolf Uhlmann" userId="83027f89971c7077" providerId="LiveId" clId="{D5EA207C-A57E-4E08-A008-01EB942252AC}" dt="2022-09-25T05:54:31.279" v="1606" actId="478"/>
          <ac:spMkLst>
            <pc:docMk/>
            <pc:sldMk cId="543222768" sldId="284"/>
            <ac:spMk id="92" creationId="{C2819FD1-58E7-C7B5-1BF1-61F3936D713F}"/>
          </ac:spMkLst>
        </pc:spChg>
        <pc:spChg chg="del">
          <ac:chgData name="Rudolf Uhlmann" userId="83027f89971c7077" providerId="LiveId" clId="{D5EA207C-A57E-4E08-A008-01EB942252AC}" dt="2022-09-25T05:54:34.585" v="1608" actId="478"/>
          <ac:spMkLst>
            <pc:docMk/>
            <pc:sldMk cId="543222768" sldId="284"/>
            <ac:spMk id="93" creationId="{675B4AB8-D080-F583-C911-3470C8FFD5A1}"/>
          </ac:spMkLst>
        </pc:spChg>
        <pc:spChg chg="del">
          <ac:chgData name="Rudolf Uhlmann" userId="83027f89971c7077" providerId="LiveId" clId="{D5EA207C-A57E-4E08-A008-01EB942252AC}" dt="2022-09-25T05:54:18.037" v="1597" actId="478"/>
          <ac:spMkLst>
            <pc:docMk/>
            <pc:sldMk cId="543222768" sldId="284"/>
            <ac:spMk id="94" creationId="{14C374E7-85F6-9403-382C-96E54F889076}"/>
          </ac:spMkLst>
        </pc:spChg>
        <pc:spChg chg="del">
          <ac:chgData name="Rudolf Uhlmann" userId="83027f89971c7077" providerId="LiveId" clId="{D5EA207C-A57E-4E08-A008-01EB942252AC}" dt="2022-09-25T05:54:28.513" v="1604" actId="478"/>
          <ac:spMkLst>
            <pc:docMk/>
            <pc:sldMk cId="543222768" sldId="284"/>
            <ac:spMk id="95" creationId="{3CC80E0B-E733-073E-1DC5-41DD28F68CB1}"/>
          </ac:spMkLst>
        </pc:spChg>
        <pc:spChg chg="del">
          <ac:chgData name="Rudolf Uhlmann" userId="83027f89971c7077" providerId="LiveId" clId="{D5EA207C-A57E-4E08-A008-01EB942252AC}" dt="2022-09-25T05:54:32.497" v="1607" actId="478"/>
          <ac:spMkLst>
            <pc:docMk/>
            <pc:sldMk cId="543222768" sldId="284"/>
            <ac:spMk id="96" creationId="{101F20E3-905A-9AF9-9FE3-AA1B6150A2FD}"/>
          </ac:spMkLst>
        </pc:spChg>
        <pc:grpChg chg="add mod">
          <ac:chgData name="Rudolf Uhlmann" userId="83027f89971c7077" providerId="LiveId" clId="{D5EA207C-A57E-4E08-A008-01EB942252AC}" dt="2022-09-25T05:57:23.780" v="1630" actId="14100"/>
          <ac:grpSpMkLst>
            <pc:docMk/>
            <pc:sldMk cId="543222768" sldId="284"/>
            <ac:grpSpMk id="4" creationId="{92A1B94D-F4FB-40D8-48DD-B5D9815C7CFC}"/>
          </ac:grpSpMkLst>
        </pc:grpChg>
        <pc:picChg chg="mod modCrop">
          <ac:chgData name="Rudolf Uhlmann" userId="83027f89971c7077" providerId="LiveId" clId="{D5EA207C-A57E-4E08-A008-01EB942252AC}" dt="2022-09-25T05:56:34.445" v="1623" actId="164"/>
          <ac:picMkLst>
            <pc:docMk/>
            <pc:sldMk cId="543222768" sldId="284"/>
            <ac:picMk id="2" creationId="{A06722BF-6E06-57FD-9DB0-270433FB0325}"/>
          </ac:picMkLst>
        </pc:picChg>
      </pc:sldChg>
      <pc:sldChg chg="addSp delSp modSp new mod">
        <pc:chgData name="Rudolf Uhlmann" userId="83027f89971c7077" providerId="LiveId" clId="{D5EA207C-A57E-4E08-A008-01EB942252AC}" dt="2022-09-26T07:59:32.676" v="2363" actId="20577"/>
        <pc:sldMkLst>
          <pc:docMk/>
          <pc:sldMk cId="1968926312" sldId="284"/>
        </pc:sldMkLst>
        <pc:spChg chg="add mod">
          <ac:chgData name="Rudolf Uhlmann" userId="83027f89971c7077" providerId="LiveId" clId="{D5EA207C-A57E-4E08-A008-01EB942252AC}" dt="2022-09-25T21:22:20.813" v="1875" actId="1076"/>
          <ac:spMkLst>
            <pc:docMk/>
            <pc:sldMk cId="1968926312" sldId="284"/>
            <ac:spMk id="6" creationId="{D03D637D-4D84-ADFE-11A3-DA5804E1664C}"/>
          </ac:spMkLst>
        </pc:spChg>
        <pc:spChg chg="add mod">
          <ac:chgData name="Rudolf Uhlmann" userId="83027f89971c7077" providerId="LiveId" clId="{D5EA207C-A57E-4E08-A008-01EB942252AC}" dt="2022-09-25T21:22:33.343" v="1879" actId="1076"/>
          <ac:spMkLst>
            <pc:docMk/>
            <pc:sldMk cId="1968926312" sldId="284"/>
            <ac:spMk id="14" creationId="{8A7087D6-CEE2-8A6D-1D3C-70C6179F67F2}"/>
          </ac:spMkLst>
        </pc:spChg>
        <pc:spChg chg="add mod">
          <ac:chgData name="Rudolf Uhlmann" userId="83027f89971c7077" providerId="LiveId" clId="{D5EA207C-A57E-4E08-A008-01EB942252AC}" dt="2022-09-25T21:22:40.633" v="1882" actId="20577"/>
          <ac:spMkLst>
            <pc:docMk/>
            <pc:sldMk cId="1968926312" sldId="284"/>
            <ac:spMk id="15" creationId="{0DD4D120-452B-2554-15F5-5A537918FF7C}"/>
          </ac:spMkLst>
        </pc:spChg>
        <pc:spChg chg="add mod">
          <ac:chgData name="Rudolf Uhlmann" userId="83027f89971c7077" providerId="LiveId" clId="{D5EA207C-A57E-4E08-A008-01EB942252AC}" dt="2022-09-26T07:59:24.943" v="2360" actId="20577"/>
          <ac:spMkLst>
            <pc:docMk/>
            <pc:sldMk cId="1968926312" sldId="284"/>
            <ac:spMk id="16" creationId="{9FD772B4-19BD-972E-55F5-4AB5F1E5CEBC}"/>
          </ac:spMkLst>
        </pc:spChg>
        <pc:spChg chg="add mod">
          <ac:chgData name="Rudolf Uhlmann" userId="83027f89971c7077" providerId="LiveId" clId="{D5EA207C-A57E-4E08-A008-01EB942252AC}" dt="2022-09-26T07:59:32.676" v="2363" actId="20577"/>
          <ac:spMkLst>
            <pc:docMk/>
            <pc:sldMk cId="1968926312" sldId="284"/>
            <ac:spMk id="18" creationId="{64BA90AF-A73D-A225-8629-14097C4240D9}"/>
          </ac:spMkLst>
        </pc:spChg>
        <pc:cxnChg chg="add del">
          <ac:chgData name="Rudolf Uhlmann" userId="83027f89971c7077" providerId="LiveId" clId="{D5EA207C-A57E-4E08-A008-01EB942252AC}" dt="2022-09-25T21:18:42.468" v="1846" actId="478"/>
          <ac:cxnSpMkLst>
            <pc:docMk/>
            <pc:sldMk cId="1968926312" sldId="284"/>
            <ac:cxnSpMk id="3" creationId="{0EA926D2-4374-CCE5-DCF6-51E8D47CF85B}"/>
          </ac:cxnSpMkLst>
        </pc:cxnChg>
        <pc:cxnChg chg="add del">
          <ac:chgData name="Rudolf Uhlmann" userId="83027f89971c7077" providerId="LiveId" clId="{D5EA207C-A57E-4E08-A008-01EB942252AC}" dt="2022-09-25T21:18:42.468" v="1846" actId="478"/>
          <ac:cxnSpMkLst>
            <pc:docMk/>
            <pc:sldMk cId="1968926312" sldId="284"/>
            <ac:cxnSpMk id="5" creationId="{EACDBB09-9607-0B2B-06DC-52B3F975EA52}"/>
          </ac:cxnSpMkLst>
        </pc:cxnChg>
        <pc:cxnChg chg="add mod">
          <ac:chgData name="Rudolf Uhlmann" userId="83027f89971c7077" providerId="LiveId" clId="{D5EA207C-A57E-4E08-A008-01EB942252AC}" dt="2022-09-26T07:54:32.644" v="2345" actId="208"/>
          <ac:cxnSpMkLst>
            <pc:docMk/>
            <pc:sldMk cId="1968926312" sldId="284"/>
            <ac:cxnSpMk id="8" creationId="{57CC3F1D-E8D1-EF52-ED42-35D7502048FF}"/>
          </ac:cxnSpMkLst>
        </pc:cxnChg>
        <pc:cxnChg chg="add mod">
          <ac:chgData name="Rudolf Uhlmann" userId="83027f89971c7077" providerId="LiveId" clId="{D5EA207C-A57E-4E08-A008-01EB942252AC}" dt="2022-09-26T07:54:28.202" v="2344" actId="208"/>
          <ac:cxnSpMkLst>
            <pc:docMk/>
            <pc:sldMk cId="1968926312" sldId="284"/>
            <ac:cxnSpMk id="10" creationId="{1811CF85-4ADC-217F-BA4D-96EA7464C1F6}"/>
          </ac:cxnSpMkLst>
        </pc:cxnChg>
        <pc:cxnChg chg="add mod">
          <ac:chgData name="Rudolf Uhlmann" userId="83027f89971c7077" providerId="LiveId" clId="{D5EA207C-A57E-4E08-A008-01EB942252AC}" dt="2022-09-26T07:55:11.580" v="2347" actId="208"/>
          <ac:cxnSpMkLst>
            <pc:docMk/>
            <pc:sldMk cId="1968926312" sldId="284"/>
            <ac:cxnSpMk id="13" creationId="{F3B7B5CD-2935-1596-8DA4-9E55BA869B31}"/>
          </ac:cxnSpMkLst>
        </pc:cxnChg>
        <pc:cxnChg chg="add del mod">
          <ac:chgData name="Rudolf Uhlmann" userId="83027f89971c7077" providerId="LiveId" clId="{D5EA207C-A57E-4E08-A008-01EB942252AC}" dt="2022-09-25T21:24:08.862" v="1896" actId="478"/>
          <ac:cxnSpMkLst>
            <pc:docMk/>
            <pc:sldMk cId="1968926312" sldId="284"/>
            <ac:cxnSpMk id="17" creationId="{39033292-3F44-C9D2-E071-3C18870F334D}"/>
          </ac:cxnSpMkLst>
        </pc:cxnChg>
        <pc:cxnChg chg="add mod">
          <ac:chgData name="Rudolf Uhlmann" userId="83027f89971c7077" providerId="LiveId" clId="{D5EA207C-A57E-4E08-A008-01EB942252AC}" dt="2022-09-26T07:56:22.041" v="2348" actId="208"/>
          <ac:cxnSpMkLst>
            <pc:docMk/>
            <pc:sldMk cId="1968926312" sldId="284"/>
            <ac:cxnSpMk id="19" creationId="{6B1A4671-A7A2-0366-A8B0-40011E53DE6C}"/>
          </ac:cxnSpMkLst>
        </pc:cxnChg>
      </pc:sldChg>
      <pc:sldChg chg="addSp new del mod setBg">
        <pc:chgData name="Rudolf Uhlmann" userId="83027f89971c7077" providerId="LiveId" clId="{D5EA207C-A57E-4E08-A008-01EB942252AC}" dt="2022-09-25T21:17:59.685" v="1842" actId="47"/>
        <pc:sldMkLst>
          <pc:docMk/>
          <pc:sldMk cId="3424940080" sldId="284"/>
        </pc:sldMkLst>
        <pc:picChg chg="add">
          <ac:chgData name="Rudolf Uhlmann" userId="83027f89971c7077" providerId="LiveId" clId="{D5EA207C-A57E-4E08-A008-01EB942252AC}" dt="2022-09-25T06:33:47.960" v="1798" actId="22"/>
          <ac:picMkLst>
            <pc:docMk/>
            <pc:sldMk cId="3424940080" sldId="284"/>
            <ac:picMk id="3" creationId="{D7FC2D86-A262-C989-761B-A46D0230E405}"/>
          </ac:picMkLst>
        </pc:picChg>
      </pc:sldChg>
      <pc:sldChg chg="addSp delSp modSp add del mod">
        <pc:chgData name="Rudolf Uhlmann" userId="83027f89971c7077" providerId="LiveId" clId="{D5EA207C-A57E-4E08-A008-01EB942252AC}" dt="2022-09-25T05:59:34.996" v="1646" actId="47"/>
        <pc:sldMkLst>
          <pc:docMk/>
          <pc:sldMk cId="731928202" sldId="285"/>
        </pc:sldMkLst>
        <pc:spChg chg="mod">
          <ac:chgData name="Rudolf Uhlmann" userId="83027f89971c7077" providerId="LiveId" clId="{D5EA207C-A57E-4E08-A008-01EB942252AC}" dt="2022-09-25T05:56:42.324" v="1624" actId="164"/>
          <ac:spMkLst>
            <pc:docMk/>
            <pc:sldMk cId="731928202" sldId="285"/>
            <ac:spMk id="3" creationId="{3D40FA13-F0D2-CD5A-E1DE-128A681FD3FC}"/>
          </ac:spMkLst>
        </pc:spChg>
        <pc:spChg chg="mod">
          <ac:chgData name="Rudolf Uhlmann" userId="83027f89971c7077" providerId="LiveId" clId="{D5EA207C-A57E-4E08-A008-01EB942252AC}" dt="2022-09-25T05:56:42.324" v="1624" actId="164"/>
          <ac:spMkLst>
            <pc:docMk/>
            <pc:sldMk cId="731928202" sldId="285"/>
            <ac:spMk id="5" creationId="{B2D23F71-7C1B-E488-0FDF-7E8B01A22742}"/>
          </ac:spMkLst>
        </pc:spChg>
        <pc:spChg chg="del">
          <ac:chgData name="Rudolf Uhlmann" userId="83027f89971c7077" providerId="LiveId" clId="{D5EA207C-A57E-4E08-A008-01EB942252AC}" dt="2022-09-25T05:54:51.007" v="1611" actId="478"/>
          <ac:spMkLst>
            <pc:docMk/>
            <pc:sldMk cId="731928202" sldId="285"/>
            <ac:spMk id="7" creationId="{A790B179-C65E-BAAC-4211-1D1BD00C9124}"/>
          </ac:spMkLst>
        </pc:spChg>
        <pc:spChg chg="del">
          <ac:chgData name="Rudolf Uhlmann" userId="83027f89971c7077" providerId="LiveId" clId="{D5EA207C-A57E-4E08-A008-01EB942252AC}" dt="2022-09-25T05:54:53.258" v="1612" actId="478"/>
          <ac:spMkLst>
            <pc:docMk/>
            <pc:sldMk cId="731928202" sldId="285"/>
            <ac:spMk id="8" creationId="{8C214FAF-EA3B-A7D8-D56D-77CD3388F95F}"/>
          </ac:spMkLst>
        </pc:spChg>
        <pc:spChg chg="del">
          <ac:chgData name="Rudolf Uhlmann" userId="83027f89971c7077" providerId="LiveId" clId="{D5EA207C-A57E-4E08-A008-01EB942252AC}" dt="2022-09-25T05:54:51.007" v="1611" actId="478"/>
          <ac:spMkLst>
            <pc:docMk/>
            <pc:sldMk cId="731928202" sldId="285"/>
            <ac:spMk id="9" creationId="{9E412928-5880-26BE-CC64-6C64B882A518}"/>
          </ac:spMkLst>
        </pc:spChg>
        <pc:spChg chg="del">
          <ac:chgData name="Rudolf Uhlmann" userId="83027f89971c7077" providerId="LiveId" clId="{D5EA207C-A57E-4E08-A008-01EB942252AC}" dt="2022-09-25T05:54:53.258" v="1612" actId="478"/>
          <ac:spMkLst>
            <pc:docMk/>
            <pc:sldMk cId="731928202" sldId="285"/>
            <ac:spMk id="10" creationId="{B1D376E2-06F3-7962-8CC6-BEDE00D7D11E}"/>
          </ac:spMkLst>
        </pc:spChg>
        <pc:spChg chg="del">
          <ac:chgData name="Rudolf Uhlmann" userId="83027f89971c7077" providerId="LiveId" clId="{D5EA207C-A57E-4E08-A008-01EB942252AC}" dt="2022-09-25T05:54:55.272" v="1614" actId="478"/>
          <ac:spMkLst>
            <pc:docMk/>
            <pc:sldMk cId="731928202" sldId="285"/>
            <ac:spMk id="11" creationId="{36555E88-A827-AA32-FA51-E9600C0B21F3}"/>
          </ac:spMkLst>
        </pc:spChg>
        <pc:spChg chg="del">
          <ac:chgData name="Rudolf Uhlmann" userId="83027f89971c7077" providerId="LiveId" clId="{D5EA207C-A57E-4E08-A008-01EB942252AC}" dt="2022-09-25T05:54:54.411" v="1613" actId="478"/>
          <ac:spMkLst>
            <pc:docMk/>
            <pc:sldMk cId="731928202" sldId="285"/>
            <ac:spMk id="12" creationId="{72783BF5-5F44-8126-163C-08A913016434}"/>
          </ac:spMkLst>
        </pc:spChg>
        <pc:spChg chg="del">
          <ac:chgData name="Rudolf Uhlmann" userId="83027f89971c7077" providerId="LiveId" clId="{D5EA207C-A57E-4E08-A008-01EB942252AC}" dt="2022-09-25T05:54:51.007" v="1611" actId="478"/>
          <ac:spMkLst>
            <pc:docMk/>
            <pc:sldMk cId="731928202" sldId="285"/>
            <ac:spMk id="14" creationId="{7B867D1B-5B29-9104-5458-8EC0EC1CB268}"/>
          </ac:spMkLst>
        </pc:spChg>
        <pc:spChg chg="del">
          <ac:chgData name="Rudolf Uhlmann" userId="83027f89971c7077" providerId="LiveId" clId="{D5EA207C-A57E-4E08-A008-01EB942252AC}" dt="2022-09-25T05:54:53.258" v="1612" actId="478"/>
          <ac:spMkLst>
            <pc:docMk/>
            <pc:sldMk cId="731928202" sldId="285"/>
            <ac:spMk id="15" creationId="{71F12D79-B22F-249F-E2ED-E2C5B354F95A}"/>
          </ac:spMkLst>
        </pc:spChg>
        <pc:spChg chg="del">
          <ac:chgData name="Rudolf Uhlmann" userId="83027f89971c7077" providerId="LiveId" clId="{D5EA207C-A57E-4E08-A008-01EB942252AC}" dt="2022-09-25T05:54:53.258" v="1612" actId="478"/>
          <ac:spMkLst>
            <pc:docMk/>
            <pc:sldMk cId="731928202" sldId="285"/>
            <ac:spMk id="34" creationId="{02081EC5-43EC-C2BD-6312-4BA5A5286A00}"/>
          </ac:spMkLst>
        </pc:spChg>
        <pc:spChg chg="del">
          <ac:chgData name="Rudolf Uhlmann" userId="83027f89971c7077" providerId="LiveId" clId="{D5EA207C-A57E-4E08-A008-01EB942252AC}" dt="2022-09-25T05:54:51.007" v="1611" actId="478"/>
          <ac:spMkLst>
            <pc:docMk/>
            <pc:sldMk cId="731928202" sldId="285"/>
            <ac:spMk id="40" creationId="{24A15CC3-A159-456A-02B9-5AA2DC451FFE}"/>
          </ac:spMkLst>
        </pc:spChg>
        <pc:spChg chg="mod">
          <ac:chgData name="Rudolf Uhlmann" userId="83027f89971c7077" providerId="LiveId" clId="{D5EA207C-A57E-4E08-A008-01EB942252AC}" dt="2022-09-25T05:56:42.324" v="1624" actId="164"/>
          <ac:spMkLst>
            <pc:docMk/>
            <pc:sldMk cId="731928202" sldId="285"/>
            <ac:spMk id="79" creationId="{55EEB27A-EE3B-1776-6A46-A46188C63566}"/>
          </ac:spMkLst>
        </pc:spChg>
        <pc:spChg chg="mod">
          <ac:chgData name="Rudolf Uhlmann" userId="83027f89971c7077" providerId="LiveId" clId="{D5EA207C-A57E-4E08-A008-01EB942252AC}" dt="2022-09-25T05:56:42.324" v="1624" actId="164"/>
          <ac:spMkLst>
            <pc:docMk/>
            <pc:sldMk cId="731928202" sldId="285"/>
            <ac:spMk id="80" creationId="{B21DA72E-163B-7109-EEB5-1D52A7237379}"/>
          </ac:spMkLst>
        </pc:spChg>
        <pc:spChg chg="mod">
          <ac:chgData name="Rudolf Uhlmann" userId="83027f89971c7077" providerId="LiveId" clId="{D5EA207C-A57E-4E08-A008-01EB942252AC}" dt="2022-09-25T05:56:42.324" v="1624" actId="164"/>
          <ac:spMkLst>
            <pc:docMk/>
            <pc:sldMk cId="731928202" sldId="285"/>
            <ac:spMk id="83" creationId="{5D558BBB-DAE4-65F5-15FC-288D30D25766}"/>
          </ac:spMkLst>
        </pc:spChg>
        <pc:spChg chg="mod">
          <ac:chgData name="Rudolf Uhlmann" userId="83027f89971c7077" providerId="LiveId" clId="{D5EA207C-A57E-4E08-A008-01EB942252AC}" dt="2022-09-25T05:56:42.324" v="1624" actId="164"/>
          <ac:spMkLst>
            <pc:docMk/>
            <pc:sldMk cId="731928202" sldId="285"/>
            <ac:spMk id="84" creationId="{39FD7A58-5514-91E1-576D-F4EA29F185C6}"/>
          </ac:spMkLst>
        </pc:spChg>
        <pc:grpChg chg="add mod">
          <ac:chgData name="Rudolf Uhlmann" userId="83027f89971c7077" providerId="LiveId" clId="{D5EA207C-A57E-4E08-A008-01EB942252AC}" dt="2022-09-25T05:57:00.577" v="1626" actId="14100"/>
          <ac:grpSpMkLst>
            <pc:docMk/>
            <pc:sldMk cId="731928202" sldId="285"/>
            <ac:grpSpMk id="4" creationId="{EC253732-5A00-0AFB-815A-4A72DB95D088}"/>
          </ac:grpSpMkLst>
        </pc:grpChg>
        <pc:picChg chg="mod modCrop">
          <ac:chgData name="Rudolf Uhlmann" userId="83027f89971c7077" providerId="LiveId" clId="{D5EA207C-A57E-4E08-A008-01EB942252AC}" dt="2022-09-25T05:56:42.324" v="1624" actId="164"/>
          <ac:picMkLst>
            <pc:docMk/>
            <pc:sldMk cId="731928202" sldId="285"/>
            <ac:picMk id="2" creationId="{A06722BF-6E06-57FD-9DB0-270433FB0325}"/>
          </ac:picMkLst>
        </pc:picChg>
      </pc:sldChg>
      <pc:sldChg chg="addSp delSp modSp new mod">
        <pc:chgData name="Rudolf Uhlmann" userId="83027f89971c7077" providerId="LiveId" clId="{D5EA207C-A57E-4E08-A008-01EB942252AC}" dt="2022-09-26T07:18:45.446" v="2342"/>
        <pc:sldMkLst>
          <pc:docMk/>
          <pc:sldMk cId="1694402255" sldId="285"/>
        </pc:sldMkLst>
        <pc:spChg chg="add del">
          <ac:chgData name="Rudolf Uhlmann" userId="83027f89971c7077" providerId="LiveId" clId="{D5EA207C-A57E-4E08-A008-01EB942252AC}" dt="2022-09-26T06:29:35.113" v="1911" actId="22"/>
          <ac:spMkLst>
            <pc:docMk/>
            <pc:sldMk cId="1694402255" sldId="285"/>
            <ac:spMk id="3" creationId="{5E245FDD-362D-6671-ECDC-3C103BFD78A0}"/>
          </ac:spMkLst>
        </pc:spChg>
        <pc:spChg chg="add mod">
          <ac:chgData name="Rudolf Uhlmann" userId="83027f89971c7077" providerId="LiveId" clId="{D5EA207C-A57E-4E08-A008-01EB942252AC}" dt="2022-09-26T06:48:41.691" v="2020" actId="164"/>
          <ac:spMkLst>
            <pc:docMk/>
            <pc:sldMk cId="1694402255" sldId="285"/>
            <ac:spMk id="16" creationId="{BCFCB9B2-73EC-A02D-3CE4-C0F5B38A2A1F}"/>
          </ac:spMkLst>
        </pc:spChg>
        <pc:spChg chg="add mod">
          <ac:chgData name="Rudolf Uhlmann" userId="83027f89971c7077" providerId="LiveId" clId="{D5EA207C-A57E-4E08-A008-01EB942252AC}" dt="2022-09-26T06:48:41.691" v="2020" actId="164"/>
          <ac:spMkLst>
            <pc:docMk/>
            <pc:sldMk cId="1694402255" sldId="285"/>
            <ac:spMk id="17" creationId="{E7BB1A9E-6796-D582-97B5-4A120F4F0C14}"/>
          </ac:spMkLst>
        </pc:spChg>
        <pc:spChg chg="add mod">
          <ac:chgData name="Rudolf Uhlmann" userId="83027f89971c7077" providerId="LiveId" clId="{D5EA207C-A57E-4E08-A008-01EB942252AC}" dt="2022-09-26T06:48:41.691" v="2020" actId="164"/>
          <ac:spMkLst>
            <pc:docMk/>
            <pc:sldMk cId="1694402255" sldId="285"/>
            <ac:spMk id="18" creationId="{E9928BD4-B9E0-4ADC-195D-36087A9EE431}"/>
          </ac:spMkLst>
        </pc:spChg>
        <pc:spChg chg="add mod">
          <ac:chgData name="Rudolf Uhlmann" userId="83027f89971c7077" providerId="LiveId" clId="{D5EA207C-A57E-4E08-A008-01EB942252AC}" dt="2022-09-26T06:48:02.135" v="2018" actId="1076"/>
          <ac:spMkLst>
            <pc:docMk/>
            <pc:sldMk cId="1694402255" sldId="285"/>
            <ac:spMk id="19" creationId="{40F2107C-B311-9E0D-4A48-9D9273706BA7}"/>
          </ac:spMkLst>
        </pc:spChg>
        <pc:spChg chg="add mod">
          <ac:chgData name="Rudolf Uhlmann" userId="83027f89971c7077" providerId="LiveId" clId="{D5EA207C-A57E-4E08-A008-01EB942252AC}" dt="2022-09-26T06:46:03.544" v="1997" actId="1076"/>
          <ac:spMkLst>
            <pc:docMk/>
            <pc:sldMk cId="1694402255" sldId="285"/>
            <ac:spMk id="30" creationId="{49BEE6FB-D3C9-A038-4F47-70D55564D17C}"/>
          </ac:spMkLst>
        </pc:spChg>
        <pc:spChg chg="add del mod">
          <ac:chgData name="Rudolf Uhlmann" userId="83027f89971c7077" providerId="LiveId" clId="{D5EA207C-A57E-4E08-A008-01EB942252AC}" dt="2022-09-26T06:47:40.911" v="2016" actId="478"/>
          <ac:spMkLst>
            <pc:docMk/>
            <pc:sldMk cId="1694402255" sldId="285"/>
            <ac:spMk id="31" creationId="{61EDEF62-4E00-2CDB-7977-F9C71CE65DBB}"/>
          </ac:spMkLst>
        </pc:spChg>
        <pc:spChg chg="add mod">
          <ac:chgData name="Rudolf Uhlmann" userId="83027f89971c7077" providerId="LiveId" clId="{D5EA207C-A57E-4E08-A008-01EB942252AC}" dt="2022-09-26T06:48:09.704" v="2019" actId="1076"/>
          <ac:spMkLst>
            <pc:docMk/>
            <pc:sldMk cId="1694402255" sldId="285"/>
            <ac:spMk id="32" creationId="{84228EC4-86A8-5E44-D86C-564BFA0736C5}"/>
          </ac:spMkLst>
        </pc:spChg>
        <pc:spChg chg="add del mod">
          <ac:chgData name="Rudolf Uhlmann" userId="83027f89971c7077" providerId="LiveId" clId="{D5EA207C-A57E-4E08-A008-01EB942252AC}" dt="2022-09-26T07:18:42.543" v="2335"/>
          <ac:spMkLst>
            <pc:docMk/>
            <pc:sldMk cId="1694402255" sldId="285"/>
            <ac:spMk id="35" creationId="{58112369-2DED-6286-EEE1-80D97C26C4EF}"/>
          </ac:spMkLst>
        </pc:spChg>
        <pc:spChg chg="add del mod">
          <ac:chgData name="Rudolf Uhlmann" userId="83027f89971c7077" providerId="LiveId" clId="{D5EA207C-A57E-4E08-A008-01EB942252AC}" dt="2022-09-26T07:18:42.117" v="2333"/>
          <ac:spMkLst>
            <pc:docMk/>
            <pc:sldMk cId="1694402255" sldId="285"/>
            <ac:spMk id="36" creationId="{67BBDCEB-023F-2676-F418-F93CDC39E353}"/>
          </ac:spMkLst>
        </pc:spChg>
        <pc:grpChg chg="add mod">
          <ac:chgData name="Rudolf Uhlmann" userId="83027f89971c7077" providerId="LiveId" clId="{D5EA207C-A57E-4E08-A008-01EB942252AC}" dt="2022-09-26T06:48:41.691" v="2020" actId="164"/>
          <ac:grpSpMkLst>
            <pc:docMk/>
            <pc:sldMk cId="1694402255" sldId="285"/>
            <ac:grpSpMk id="33" creationId="{57740416-51AF-A28F-5036-4933FD5CCFD8}"/>
          </ac:grpSpMkLst>
        </pc:grpChg>
        <pc:picChg chg="add mod">
          <ac:chgData name="Rudolf Uhlmann" userId="83027f89971c7077" providerId="LiveId" clId="{D5EA207C-A57E-4E08-A008-01EB942252AC}" dt="2022-09-26T06:30:44.052" v="1913" actId="1076"/>
          <ac:picMkLst>
            <pc:docMk/>
            <pc:sldMk cId="1694402255" sldId="285"/>
            <ac:picMk id="5" creationId="{61E92A9F-E096-9EAF-5827-E7D167C19C34}"/>
          </ac:picMkLst>
        </pc:picChg>
        <pc:picChg chg="add mod">
          <ac:chgData name="Rudolf Uhlmann" userId="83027f89971c7077" providerId="LiveId" clId="{D5EA207C-A57E-4E08-A008-01EB942252AC}" dt="2022-09-26T07:18:43.337" v="2338" actId="688"/>
          <ac:picMkLst>
            <pc:docMk/>
            <pc:sldMk cId="1694402255" sldId="285"/>
            <ac:picMk id="7" creationId="{620408FC-C77A-8228-4E83-9A3381302419}"/>
          </ac:picMkLst>
        </pc:picChg>
        <pc:picChg chg="add mod">
          <ac:chgData name="Rudolf Uhlmann" userId="83027f89971c7077" providerId="LiveId" clId="{D5EA207C-A57E-4E08-A008-01EB942252AC}" dt="2022-09-26T06:32:12.704" v="1919" actId="1076"/>
          <ac:picMkLst>
            <pc:docMk/>
            <pc:sldMk cId="1694402255" sldId="285"/>
            <ac:picMk id="9" creationId="{062F7013-ADCA-6798-D2D4-578932B25C31}"/>
          </ac:picMkLst>
        </pc:picChg>
        <pc:picChg chg="add mod">
          <ac:chgData name="Rudolf Uhlmann" userId="83027f89971c7077" providerId="LiveId" clId="{D5EA207C-A57E-4E08-A008-01EB942252AC}" dt="2022-09-26T06:48:41.691" v="2020" actId="164"/>
          <ac:picMkLst>
            <pc:docMk/>
            <pc:sldMk cId="1694402255" sldId="285"/>
            <ac:picMk id="11" creationId="{1424AE8D-DB10-7460-34EC-F1A9F6EF9C83}"/>
          </ac:picMkLst>
        </pc:picChg>
        <pc:picChg chg="add mod">
          <ac:chgData name="Rudolf Uhlmann" userId="83027f89971c7077" providerId="LiveId" clId="{D5EA207C-A57E-4E08-A008-01EB942252AC}" dt="2022-09-26T06:48:02.135" v="2018" actId="1076"/>
          <ac:picMkLst>
            <pc:docMk/>
            <pc:sldMk cId="1694402255" sldId="285"/>
            <ac:picMk id="13" creationId="{DE9EEA6C-2840-4E93-C236-227306C4FE1D}"/>
          </ac:picMkLst>
        </pc:picChg>
        <pc:picChg chg="add mod">
          <ac:chgData name="Rudolf Uhlmann" userId="83027f89971c7077" providerId="LiveId" clId="{D5EA207C-A57E-4E08-A008-01EB942252AC}" dt="2022-09-26T06:56:46.079" v="2175" actId="1038"/>
          <ac:picMkLst>
            <pc:docMk/>
            <pc:sldMk cId="1694402255" sldId="285"/>
            <ac:picMk id="15" creationId="{C5F33680-1CD5-788E-706A-CDAF7C4C4C0E}"/>
          </ac:picMkLst>
        </pc:picChg>
        <pc:picChg chg="add del mod">
          <ac:chgData name="Rudolf Uhlmann" userId="83027f89971c7077" providerId="LiveId" clId="{D5EA207C-A57E-4E08-A008-01EB942252AC}" dt="2022-09-26T06:42:22.653" v="1967" actId="478"/>
          <ac:picMkLst>
            <pc:docMk/>
            <pc:sldMk cId="1694402255" sldId="285"/>
            <ac:picMk id="21" creationId="{E6977DB6-0163-6663-538C-67A838CAC905}"/>
          </ac:picMkLst>
        </pc:picChg>
        <pc:picChg chg="add del mod">
          <ac:chgData name="Rudolf Uhlmann" userId="83027f89971c7077" providerId="LiveId" clId="{D5EA207C-A57E-4E08-A008-01EB942252AC}" dt="2022-09-26T06:45:34.395" v="1991" actId="478"/>
          <ac:picMkLst>
            <pc:docMk/>
            <pc:sldMk cId="1694402255" sldId="285"/>
            <ac:picMk id="23" creationId="{5C13107A-E58E-2A85-8AA2-3BA03BD03D17}"/>
          </ac:picMkLst>
        </pc:picChg>
        <pc:picChg chg="add mod">
          <ac:chgData name="Rudolf Uhlmann" userId="83027f89971c7077" providerId="LiveId" clId="{D5EA207C-A57E-4E08-A008-01EB942252AC}" dt="2022-09-26T07:18:45.446" v="2342"/>
          <ac:picMkLst>
            <pc:docMk/>
            <pc:sldMk cId="1694402255" sldId="285"/>
            <ac:picMk id="34" creationId="{CA5B0536-0731-059F-A008-928BEF95E65D}"/>
          </ac:picMkLst>
        </pc:picChg>
        <pc:cxnChg chg="add mod">
          <ac:chgData name="Rudolf Uhlmann" userId="83027f89971c7077" providerId="LiveId" clId="{D5EA207C-A57E-4E08-A008-01EB942252AC}" dt="2022-09-26T06:45:47.418" v="1993" actId="692"/>
          <ac:cxnSpMkLst>
            <pc:docMk/>
            <pc:sldMk cId="1694402255" sldId="285"/>
            <ac:cxnSpMk id="25" creationId="{9601C44E-7D9C-B840-EEF3-423D365499F4}"/>
          </ac:cxnSpMkLst>
        </pc:cxnChg>
      </pc:sldChg>
      <pc:sldChg chg="addSp delSp modSp add mod">
        <pc:chgData name="Rudolf Uhlmann" userId="83027f89971c7077" providerId="LiveId" clId="{D5EA207C-A57E-4E08-A008-01EB942252AC}" dt="2022-09-26T07:03:38.091" v="2308" actId="1076"/>
        <pc:sldMkLst>
          <pc:docMk/>
          <pc:sldMk cId="133432148" sldId="286"/>
        </pc:sldMkLst>
        <pc:spChg chg="add mod topLvl">
          <ac:chgData name="Rudolf Uhlmann" userId="83027f89971c7077" providerId="LiveId" clId="{D5EA207C-A57E-4E08-A008-01EB942252AC}" dt="2022-09-26T07:03:18.389" v="2305" actId="164"/>
          <ac:spMkLst>
            <pc:docMk/>
            <pc:sldMk cId="133432148" sldId="286"/>
            <ac:spMk id="4" creationId="{965F229B-FBC1-21EB-AEB1-3746FEF4AF9A}"/>
          </ac:spMkLst>
        </pc:spChg>
        <pc:spChg chg="add mod topLvl">
          <ac:chgData name="Rudolf Uhlmann" userId="83027f89971c7077" providerId="LiveId" clId="{D5EA207C-A57E-4E08-A008-01EB942252AC}" dt="2022-09-26T07:03:18.389" v="2305" actId="164"/>
          <ac:spMkLst>
            <pc:docMk/>
            <pc:sldMk cId="133432148" sldId="286"/>
            <ac:spMk id="6" creationId="{F97A9FA7-BCA8-C271-0519-0BD40B11222B}"/>
          </ac:spMkLst>
        </pc:spChg>
        <pc:spChg chg="add mod topLvl">
          <ac:chgData name="Rudolf Uhlmann" userId="83027f89971c7077" providerId="LiveId" clId="{D5EA207C-A57E-4E08-A008-01EB942252AC}" dt="2022-09-26T07:03:18.389" v="2305" actId="164"/>
          <ac:spMkLst>
            <pc:docMk/>
            <pc:sldMk cId="133432148" sldId="286"/>
            <ac:spMk id="8" creationId="{A1146894-BB27-53C9-9CF9-5908DFA11A60}"/>
          </ac:spMkLst>
        </pc:spChg>
        <pc:spChg chg="del mod topLvl">
          <ac:chgData name="Rudolf Uhlmann" userId="83027f89971c7077" providerId="LiveId" clId="{D5EA207C-A57E-4E08-A008-01EB942252AC}" dt="2022-09-26T07:00:31.541" v="2239" actId="478"/>
          <ac:spMkLst>
            <pc:docMk/>
            <pc:sldMk cId="133432148" sldId="286"/>
            <ac:spMk id="19" creationId="{40F2107C-B311-9E0D-4A48-9D9273706BA7}"/>
          </ac:spMkLst>
        </pc:spChg>
        <pc:spChg chg="add mod">
          <ac:chgData name="Rudolf Uhlmann" userId="83027f89971c7077" providerId="LiveId" clId="{D5EA207C-A57E-4E08-A008-01EB942252AC}" dt="2022-09-26T07:03:38.091" v="2308" actId="1076"/>
          <ac:spMkLst>
            <pc:docMk/>
            <pc:sldMk cId="133432148" sldId="286"/>
            <ac:spMk id="20" creationId="{26A52AA4-1B5A-DF0A-8B76-6CF447AEAE23}"/>
          </ac:spMkLst>
        </pc:spChg>
        <pc:spChg chg="add mod">
          <ac:chgData name="Rudolf Uhlmann" userId="83027f89971c7077" providerId="LiveId" clId="{D5EA207C-A57E-4E08-A008-01EB942252AC}" dt="2022-09-26T07:03:32.208" v="2307" actId="1076"/>
          <ac:spMkLst>
            <pc:docMk/>
            <pc:sldMk cId="133432148" sldId="286"/>
            <ac:spMk id="21" creationId="{15A395AD-72E2-AFCF-D180-AB6FB84B5E6E}"/>
          </ac:spMkLst>
        </pc:spChg>
        <pc:spChg chg="add mod">
          <ac:chgData name="Rudolf Uhlmann" userId="83027f89971c7077" providerId="LiveId" clId="{D5EA207C-A57E-4E08-A008-01EB942252AC}" dt="2022-09-26T07:03:18.389" v="2305" actId="164"/>
          <ac:spMkLst>
            <pc:docMk/>
            <pc:sldMk cId="133432148" sldId="286"/>
            <ac:spMk id="22" creationId="{A6744210-7C08-D138-F470-4E26EF56EC02}"/>
          </ac:spMkLst>
        </pc:spChg>
        <pc:spChg chg="add mod">
          <ac:chgData name="Rudolf Uhlmann" userId="83027f89971c7077" providerId="LiveId" clId="{D5EA207C-A57E-4E08-A008-01EB942252AC}" dt="2022-09-26T07:03:18.389" v="2305" actId="164"/>
          <ac:spMkLst>
            <pc:docMk/>
            <pc:sldMk cId="133432148" sldId="286"/>
            <ac:spMk id="23" creationId="{80CB2D6A-277A-E2F1-F315-A6DE02FABCFF}"/>
          </ac:spMkLst>
        </pc:spChg>
        <pc:spChg chg="add mod">
          <ac:chgData name="Rudolf Uhlmann" userId="83027f89971c7077" providerId="LiveId" clId="{D5EA207C-A57E-4E08-A008-01EB942252AC}" dt="2022-09-26T07:03:18.389" v="2305" actId="164"/>
          <ac:spMkLst>
            <pc:docMk/>
            <pc:sldMk cId="133432148" sldId="286"/>
            <ac:spMk id="24" creationId="{E722A9C2-BEB9-26BC-47F1-202CB071597A}"/>
          </ac:spMkLst>
        </pc:spChg>
        <pc:spChg chg="add mod">
          <ac:chgData name="Rudolf Uhlmann" userId="83027f89971c7077" providerId="LiveId" clId="{D5EA207C-A57E-4E08-A008-01EB942252AC}" dt="2022-09-26T07:03:18.389" v="2305" actId="164"/>
          <ac:spMkLst>
            <pc:docMk/>
            <pc:sldMk cId="133432148" sldId="286"/>
            <ac:spMk id="26" creationId="{A92486B5-3D27-F0E0-381E-3F112015CA14}"/>
          </ac:spMkLst>
        </pc:spChg>
        <pc:spChg chg="add mod">
          <ac:chgData name="Rudolf Uhlmann" userId="83027f89971c7077" providerId="LiveId" clId="{D5EA207C-A57E-4E08-A008-01EB942252AC}" dt="2022-09-26T07:03:18.389" v="2305" actId="164"/>
          <ac:spMkLst>
            <pc:docMk/>
            <pc:sldMk cId="133432148" sldId="286"/>
            <ac:spMk id="28" creationId="{4E1663EE-1210-56B1-8335-C9490A9FFA90}"/>
          </ac:spMkLst>
        </pc:spChg>
        <pc:spChg chg="mod topLvl">
          <ac:chgData name="Rudolf Uhlmann" userId="83027f89971c7077" providerId="LiveId" clId="{D5EA207C-A57E-4E08-A008-01EB942252AC}" dt="2022-09-26T07:03:18.389" v="2305" actId="164"/>
          <ac:spMkLst>
            <pc:docMk/>
            <pc:sldMk cId="133432148" sldId="286"/>
            <ac:spMk id="30" creationId="{49BEE6FB-D3C9-A038-4F47-70D55564D17C}"/>
          </ac:spMkLst>
        </pc:spChg>
        <pc:spChg chg="add mod">
          <ac:chgData name="Rudolf Uhlmann" userId="83027f89971c7077" providerId="LiveId" clId="{D5EA207C-A57E-4E08-A008-01EB942252AC}" dt="2022-09-26T07:03:18.389" v="2305" actId="164"/>
          <ac:spMkLst>
            <pc:docMk/>
            <pc:sldMk cId="133432148" sldId="286"/>
            <ac:spMk id="31" creationId="{747C165B-6DDA-0560-94F1-62785895117F}"/>
          </ac:spMkLst>
        </pc:spChg>
        <pc:spChg chg="del mod">
          <ac:chgData name="Rudolf Uhlmann" userId="83027f89971c7077" providerId="LiveId" clId="{D5EA207C-A57E-4E08-A008-01EB942252AC}" dt="2022-09-26T06:57:14.049" v="2178" actId="478"/>
          <ac:spMkLst>
            <pc:docMk/>
            <pc:sldMk cId="133432148" sldId="286"/>
            <ac:spMk id="32" creationId="{84228EC4-86A8-5E44-D86C-564BFA0736C5}"/>
          </ac:spMkLst>
        </pc:spChg>
        <pc:spChg chg="add mod">
          <ac:chgData name="Rudolf Uhlmann" userId="83027f89971c7077" providerId="LiveId" clId="{D5EA207C-A57E-4E08-A008-01EB942252AC}" dt="2022-09-26T07:03:18.389" v="2305" actId="164"/>
          <ac:spMkLst>
            <pc:docMk/>
            <pc:sldMk cId="133432148" sldId="286"/>
            <ac:spMk id="34" creationId="{4262D673-1D5F-A6FC-9E2E-63D3FE7170BA}"/>
          </ac:spMkLst>
        </pc:spChg>
        <pc:grpChg chg="add del mod">
          <ac:chgData name="Rudolf Uhlmann" userId="83027f89971c7077" providerId="LiveId" clId="{D5EA207C-A57E-4E08-A008-01EB942252AC}" dt="2022-09-26T06:51:40.721" v="2055" actId="165"/>
          <ac:grpSpMkLst>
            <pc:docMk/>
            <pc:sldMk cId="133432148" sldId="286"/>
            <ac:grpSpMk id="2" creationId="{74D37C8C-3A30-CC0B-7ACB-3FDF819CE3F0}"/>
          </ac:grpSpMkLst>
        </pc:grpChg>
        <pc:grpChg chg="add del mod topLvl">
          <ac:chgData name="Rudolf Uhlmann" userId="83027f89971c7077" providerId="LiveId" clId="{D5EA207C-A57E-4E08-A008-01EB942252AC}" dt="2022-09-26T06:58:45.500" v="2207" actId="165"/>
          <ac:grpSpMkLst>
            <pc:docMk/>
            <pc:sldMk cId="133432148" sldId="286"/>
            <ac:grpSpMk id="3" creationId="{F2CBF208-8074-24F3-6C56-C60881BB604E}"/>
          </ac:grpSpMkLst>
        </pc:grpChg>
        <pc:grpChg chg="add del mod">
          <ac:chgData name="Rudolf Uhlmann" userId="83027f89971c7077" providerId="LiveId" clId="{D5EA207C-A57E-4E08-A008-01EB942252AC}" dt="2022-09-26T06:58:22.665" v="2182" actId="165"/>
          <ac:grpSpMkLst>
            <pc:docMk/>
            <pc:sldMk cId="133432148" sldId="286"/>
            <ac:grpSpMk id="10" creationId="{EA0A3325-9244-0536-296F-26C4724686DB}"/>
          </ac:grpSpMkLst>
        </pc:grpChg>
        <pc:grpChg chg="del">
          <ac:chgData name="Rudolf Uhlmann" userId="83027f89971c7077" providerId="LiveId" clId="{D5EA207C-A57E-4E08-A008-01EB942252AC}" dt="2022-09-26T06:57:09.678" v="2177" actId="478"/>
          <ac:grpSpMkLst>
            <pc:docMk/>
            <pc:sldMk cId="133432148" sldId="286"/>
            <ac:grpSpMk id="33" creationId="{57740416-51AF-A28F-5036-4933FD5CCFD8}"/>
          </ac:grpSpMkLst>
        </pc:grpChg>
        <pc:grpChg chg="add mod">
          <ac:chgData name="Rudolf Uhlmann" userId="83027f89971c7077" providerId="LiveId" clId="{D5EA207C-A57E-4E08-A008-01EB942252AC}" dt="2022-09-26T07:03:24.587" v="2306" actId="1076"/>
          <ac:grpSpMkLst>
            <pc:docMk/>
            <pc:sldMk cId="133432148" sldId="286"/>
            <ac:grpSpMk id="35" creationId="{1C2341F5-C1B2-357B-5D89-34F01A17D639}"/>
          </ac:grpSpMkLst>
        </pc:grpChg>
        <pc:picChg chg="mod topLvl">
          <ac:chgData name="Rudolf Uhlmann" userId="83027f89971c7077" providerId="LiveId" clId="{D5EA207C-A57E-4E08-A008-01EB942252AC}" dt="2022-09-26T07:03:18.389" v="2305" actId="164"/>
          <ac:picMkLst>
            <pc:docMk/>
            <pc:sldMk cId="133432148" sldId="286"/>
            <ac:picMk id="5" creationId="{61E92A9F-E096-9EAF-5827-E7D167C19C34}"/>
          </ac:picMkLst>
        </pc:picChg>
        <pc:picChg chg="mod ord topLvl">
          <ac:chgData name="Rudolf Uhlmann" userId="83027f89971c7077" providerId="LiveId" clId="{D5EA207C-A57E-4E08-A008-01EB942252AC}" dt="2022-09-26T07:03:18.389" v="2305" actId="164"/>
          <ac:picMkLst>
            <pc:docMk/>
            <pc:sldMk cId="133432148" sldId="286"/>
            <ac:picMk id="7" creationId="{620408FC-C77A-8228-4E83-9A3381302419}"/>
          </ac:picMkLst>
        </pc:picChg>
        <pc:picChg chg="mod topLvl">
          <ac:chgData name="Rudolf Uhlmann" userId="83027f89971c7077" providerId="LiveId" clId="{D5EA207C-A57E-4E08-A008-01EB942252AC}" dt="2022-09-26T07:03:18.389" v="2305" actId="164"/>
          <ac:picMkLst>
            <pc:docMk/>
            <pc:sldMk cId="133432148" sldId="286"/>
            <ac:picMk id="9" creationId="{062F7013-ADCA-6798-D2D4-578932B25C31}"/>
          </ac:picMkLst>
        </pc:picChg>
        <pc:picChg chg="add mod">
          <ac:chgData name="Rudolf Uhlmann" userId="83027f89971c7077" providerId="LiveId" clId="{D5EA207C-A57E-4E08-A008-01EB942252AC}" dt="2022-09-26T06:57:02.087" v="2176"/>
          <ac:picMkLst>
            <pc:docMk/>
            <pc:sldMk cId="133432148" sldId="286"/>
            <ac:picMk id="12" creationId="{D7B9A75A-92BC-9CB3-2636-8759BB481F07}"/>
          </ac:picMkLst>
        </pc:picChg>
        <pc:picChg chg="del">
          <ac:chgData name="Rudolf Uhlmann" userId="83027f89971c7077" providerId="LiveId" clId="{D5EA207C-A57E-4E08-A008-01EB942252AC}" dt="2022-09-26T06:49:15.405" v="2022" actId="478"/>
          <ac:picMkLst>
            <pc:docMk/>
            <pc:sldMk cId="133432148" sldId="286"/>
            <ac:picMk id="13" creationId="{DE9EEA6C-2840-4E93-C236-227306C4FE1D}"/>
          </ac:picMkLst>
        </pc:picChg>
        <pc:picChg chg="add mod">
          <ac:chgData name="Rudolf Uhlmann" userId="83027f89971c7077" providerId="LiveId" clId="{D5EA207C-A57E-4E08-A008-01EB942252AC}" dt="2022-09-26T06:57:02.087" v="2176"/>
          <ac:picMkLst>
            <pc:docMk/>
            <pc:sldMk cId="133432148" sldId="286"/>
            <ac:picMk id="14" creationId="{E46D86BC-E2BC-D156-56E4-F37A90D20795}"/>
          </ac:picMkLst>
        </pc:picChg>
        <pc:picChg chg="del">
          <ac:chgData name="Rudolf Uhlmann" userId="83027f89971c7077" providerId="LiveId" clId="{D5EA207C-A57E-4E08-A008-01EB942252AC}" dt="2022-09-26T06:49:16.292" v="2023" actId="478"/>
          <ac:picMkLst>
            <pc:docMk/>
            <pc:sldMk cId="133432148" sldId="286"/>
            <ac:picMk id="15" creationId="{C5F33680-1CD5-788E-706A-CDAF7C4C4C0E}"/>
          </ac:picMkLst>
        </pc:picChg>
        <pc:picChg chg="add mod">
          <ac:chgData name="Rudolf Uhlmann" userId="83027f89971c7077" providerId="LiveId" clId="{D5EA207C-A57E-4E08-A008-01EB942252AC}" dt="2022-09-26T07:03:18.389" v="2305" actId="164"/>
          <ac:picMkLst>
            <pc:docMk/>
            <pc:sldMk cId="133432148" sldId="286"/>
            <ac:picMk id="27" creationId="{CE9FE4C3-7331-D648-0831-E897A9A199EC}"/>
          </ac:picMkLst>
        </pc:picChg>
        <pc:picChg chg="add mod">
          <ac:chgData name="Rudolf Uhlmann" userId="83027f89971c7077" providerId="LiveId" clId="{D5EA207C-A57E-4E08-A008-01EB942252AC}" dt="2022-09-26T07:03:18.389" v="2305" actId="164"/>
          <ac:picMkLst>
            <pc:docMk/>
            <pc:sldMk cId="133432148" sldId="286"/>
            <ac:picMk id="29" creationId="{E2D157E4-67F6-5238-9016-30AC71D21C50}"/>
          </ac:picMkLst>
        </pc:picChg>
        <pc:cxnChg chg="mod topLvl">
          <ac:chgData name="Rudolf Uhlmann" userId="83027f89971c7077" providerId="LiveId" clId="{D5EA207C-A57E-4E08-A008-01EB942252AC}" dt="2022-09-26T07:03:18.389" v="2305" actId="164"/>
          <ac:cxnSpMkLst>
            <pc:docMk/>
            <pc:sldMk cId="133432148" sldId="286"/>
            <ac:cxnSpMk id="25" creationId="{9601C44E-7D9C-B840-EEF3-423D365499F4}"/>
          </ac:cxnSpMkLst>
        </pc:cxnChg>
      </pc:sldChg>
      <pc:sldChg chg="addSp delSp modSp add mod">
        <pc:chgData name="Rudolf Uhlmann" userId="83027f89971c7077" providerId="LiveId" clId="{D5EA207C-A57E-4E08-A008-01EB942252AC}" dt="2022-09-26T14:59:29.761" v="2403" actId="20577"/>
        <pc:sldMkLst>
          <pc:docMk/>
          <pc:sldMk cId="695692166" sldId="287"/>
        </pc:sldMkLst>
        <pc:spChg chg="mod topLvl">
          <ac:chgData name="Rudolf Uhlmann" userId="83027f89971c7077" providerId="LiveId" clId="{D5EA207C-A57E-4E08-A008-01EB942252AC}" dt="2022-09-26T08:37:02.997" v="2386" actId="164"/>
          <ac:spMkLst>
            <pc:docMk/>
            <pc:sldMk cId="695692166" sldId="287"/>
            <ac:spMk id="4" creationId="{965F229B-FBC1-21EB-AEB1-3746FEF4AF9A}"/>
          </ac:spMkLst>
        </pc:spChg>
        <pc:spChg chg="mod topLvl">
          <ac:chgData name="Rudolf Uhlmann" userId="83027f89971c7077" providerId="LiveId" clId="{D5EA207C-A57E-4E08-A008-01EB942252AC}" dt="2022-09-26T08:37:02.997" v="2386" actId="164"/>
          <ac:spMkLst>
            <pc:docMk/>
            <pc:sldMk cId="695692166" sldId="287"/>
            <ac:spMk id="6" creationId="{F97A9FA7-BCA8-C271-0519-0BD40B11222B}"/>
          </ac:spMkLst>
        </pc:spChg>
        <pc:spChg chg="mod topLvl">
          <ac:chgData name="Rudolf Uhlmann" userId="83027f89971c7077" providerId="LiveId" clId="{D5EA207C-A57E-4E08-A008-01EB942252AC}" dt="2022-09-26T08:37:02.997" v="2386" actId="164"/>
          <ac:spMkLst>
            <pc:docMk/>
            <pc:sldMk cId="695692166" sldId="287"/>
            <ac:spMk id="8" creationId="{A1146894-BB27-53C9-9CF9-5908DFA11A60}"/>
          </ac:spMkLst>
        </pc:spChg>
        <pc:spChg chg="add mod">
          <ac:chgData name="Rudolf Uhlmann" userId="83027f89971c7077" providerId="LiveId" clId="{D5EA207C-A57E-4E08-A008-01EB942252AC}" dt="2022-09-26T08:48:32.064" v="2400" actId="1076"/>
          <ac:spMkLst>
            <pc:docMk/>
            <pc:sldMk cId="695692166" sldId="287"/>
            <ac:spMk id="11" creationId="{9DC7C01B-2421-F080-327D-E2E98C5662B6}"/>
          </ac:spMkLst>
        </pc:spChg>
        <pc:spChg chg="mod">
          <ac:chgData name="Rudolf Uhlmann" userId="83027f89971c7077" providerId="LiveId" clId="{D5EA207C-A57E-4E08-A008-01EB942252AC}" dt="2022-09-26T08:37:46.922" v="2390" actId="1076"/>
          <ac:spMkLst>
            <pc:docMk/>
            <pc:sldMk cId="695692166" sldId="287"/>
            <ac:spMk id="20" creationId="{26A52AA4-1B5A-DF0A-8B76-6CF447AEAE23}"/>
          </ac:spMkLst>
        </pc:spChg>
        <pc:spChg chg="mod">
          <ac:chgData name="Rudolf Uhlmann" userId="83027f89971c7077" providerId="LiveId" clId="{D5EA207C-A57E-4E08-A008-01EB942252AC}" dt="2022-09-26T14:59:29.761" v="2403" actId="20577"/>
          <ac:spMkLst>
            <pc:docMk/>
            <pc:sldMk cId="695692166" sldId="287"/>
            <ac:spMk id="21" creationId="{15A395AD-72E2-AFCF-D180-AB6FB84B5E6E}"/>
          </ac:spMkLst>
        </pc:spChg>
        <pc:spChg chg="mod topLvl">
          <ac:chgData name="Rudolf Uhlmann" userId="83027f89971c7077" providerId="LiveId" clId="{D5EA207C-A57E-4E08-A008-01EB942252AC}" dt="2022-09-26T08:37:02.997" v="2386" actId="164"/>
          <ac:spMkLst>
            <pc:docMk/>
            <pc:sldMk cId="695692166" sldId="287"/>
            <ac:spMk id="22" creationId="{A6744210-7C08-D138-F470-4E26EF56EC02}"/>
          </ac:spMkLst>
        </pc:spChg>
        <pc:spChg chg="mod topLvl">
          <ac:chgData name="Rudolf Uhlmann" userId="83027f89971c7077" providerId="LiveId" clId="{D5EA207C-A57E-4E08-A008-01EB942252AC}" dt="2022-09-26T08:37:02.997" v="2386" actId="164"/>
          <ac:spMkLst>
            <pc:docMk/>
            <pc:sldMk cId="695692166" sldId="287"/>
            <ac:spMk id="23" creationId="{80CB2D6A-277A-E2F1-F315-A6DE02FABCFF}"/>
          </ac:spMkLst>
        </pc:spChg>
        <pc:spChg chg="mod topLvl">
          <ac:chgData name="Rudolf Uhlmann" userId="83027f89971c7077" providerId="LiveId" clId="{D5EA207C-A57E-4E08-A008-01EB942252AC}" dt="2022-09-26T08:37:02.997" v="2386" actId="164"/>
          <ac:spMkLst>
            <pc:docMk/>
            <pc:sldMk cId="695692166" sldId="287"/>
            <ac:spMk id="24" creationId="{E722A9C2-BEB9-26BC-47F1-202CB071597A}"/>
          </ac:spMkLst>
        </pc:spChg>
        <pc:spChg chg="mod topLvl">
          <ac:chgData name="Rudolf Uhlmann" userId="83027f89971c7077" providerId="LiveId" clId="{D5EA207C-A57E-4E08-A008-01EB942252AC}" dt="2022-09-26T08:48:02.793" v="2396" actId="1076"/>
          <ac:spMkLst>
            <pc:docMk/>
            <pc:sldMk cId="695692166" sldId="287"/>
            <ac:spMk id="26" creationId="{A92486B5-3D27-F0E0-381E-3F112015CA14}"/>
          </ac:spMkLst>
        </pc:spChg>
        <pc:spChg chg="mod topLvl">
          <ac:chgData name="Rudolf Uhlmann" userId="83027f89971c7077" providerId="LiveId" clId="{D5EA207C-A57E-4E08-A008-01EB942252AC}" dt="2022-09-26T08:48:02.793" v="2396" actId="1076"/>
          <ac:spMkLst>
            <pc:docMk/>
            <pc:sldMk cId="695692166" sldId="287"/>
            <ac:spMk id="28" creationId="{4E1663EE-1210-56B1-8335-C9490A9FFA90}"/>
          </ac:spMkLst>
        </pc:spChg>
        <pc:spChg chg="mod topLvl">
          <ac:chgData name="Rudolf Uhlmann" userId="83027f89971c7077" providerId="LiveId" clId="{D5EA207C-A57E-4E08-A008-01EB942252AC}" dt="2022-09-26T08:37:02.997" v="2386" actId="164"/>
          <ac:spMkLst>
            <pc:docMk/>
            <pc:sldMk cId="695692166" sldId="287"/>
            <ac:spMk id="30" creationId="{49BEE6FB-D3C9-A038-4F47-70D55564D17C}"/>
          </ac:spMkLst>
        </pc:spChg>
        <pc:spChg chg="mod topLvl">
          <ac:chgData name="Rudolf Uhlmann" userId="83027f89971c7077" providerId="LiveId" clId="{D5EA207C-A57E-4E08-A008-01EB942252AC}" dt="2022-09-26T08:48:28.888" v="2399" actId="1076"/>
          <ac:spMkLst>
            <pc:docMk/>
            <pc:sldMk cId="695692166" sldId="287"/>
            <ac:spMk id="31" creationId="{747C165B-6DDA-0560-94F1-62785895117F}"/>
          </ac:spMkLst>
        </pc:spChg>
        <pc:spChg chg="mod topLvl">
          <ac:chgData name="Rudolf Uhlmann" userId="83027f89971c7077" providerId="LiveId" clId="{D5EA207C-A57E-4E08-A008-01EB942252AC}" dt="2022-09-26T08:48:28.888" v="2399" actId="1076"/>
          <ac:spMkLst>
            <pc:docMk/>
            <pc:sldMk cId="695692166" sldId="287"/>
            <ac:spMk id="34" creationId="{4262D673-1D5F-A6FC-9E2E-63D3FE7170BA}"/>
          </ac:spMkLst>
        </pc:spChg>
        <pc:grpChg chg="add mod">
          <ac:chgData name="Rudolf Uhlmann" userId="83027f89971c7077" providerId="LiveId" clId="{D5EA207C-A57E-4E08-A008-01EB942252AC}" dt="2022-09-26T08:37:53.163" v="2391" actId="1076"/>
          <ac:grpSpMkLst>
            <pc:docMk/>
            <pc:sldMk cId="695692166" sldId="287"/>
            <ac:grpSpMk id="2" creationId="{64E28AED-0A8A-2932-4CB5-6FD2C61D2BB3}"/>
          </ac:grpSpMkLst>
        </pc:grpChg>
        <pc:grpChg chg="add mod">
          <ac:chgData name="Rudolf Uhlmann" userId="83027f89971c7077" providerId="LiveId" clId="{D5EA207C-A57E-4E08-A008-01EB942252AC}" dt="2022-09-26T14:59:29.761" v="2403" actId="20577"/>
          <ac:grpSpMkLst>
            <pc:docMk/>
            <pc:sldMk cId="695692166" sldId="287"/>
            <ac:grpSpMk id="3" creationId="{FDD719B8-182E-930C-E231-960752B83B97}"/>
          </ac:grpSpMkLst>
        </pc:grpChg>
        <pc:grpChg chg="del mod">
          <ac:chgData name="Rudolf Uhlmann" userId="83027f89971c7077" providerId="LiveId" clId="{D5EA207C-A57E-4E08-A008-01EB942252AC}" dt="2022-09-26T08:35:56.502" v="2368" actId="165"/>
          <ac:grpSpMkLst>
            <pc:docMk/>
            <pc:sldMk cId="695692166" sldId="287"/>
            <ac:grpSpMk id="35" creationId="{1C2341F5-C1B2-357B-5D89-34F01A17D639}"/>
          </ac:grpSpMkLst>
        </pc:grpChg>
        <pc:picChg chg="mod topLvl">
          <ac:chgData name="Rudolf Uhlmann" userId="83027f89971c7077" providerId="LiveId" clId="{D5EA207C-A57E-4E08-A008-01EB942252AC}" dt="2022-09-26T08:37:02.997" v="2386" actId="164"/>
          <ac:picMkLst>
            <pc:docMk/>
            <pc:sldMk cId="695692166" sldId="287"/>
            <ac:picMk id="5" creationId="{61E92A9F-E096-9EAF-5827-E7D167C19C34}"/>
          </ac:picMkLst>
        </pc:picChg>
        <pc:picChg chg="mod topLvl">
          <ac:chgData name="Rudolf Uhlmann" userId="83027f89971c7077" providerId="LiveId" clId="{D5EA207C-A57E-4E08-A008-01EB942252AC}" dt="2022-09-26T08:37:02.997" v="2386" actId="164"/>
          <ac:picMkLst>
            <pc:docMk/>
            <pc:sldMk cId="695692166" sldId="287"/>
            <ac:picMk id="7" creationId="{620408FC-C77A-8228-4E83-9A3381302419}"/>
          </ac:picMkLst>
        </pc:picChg>
        <pc:picChg chg="mod topLvl">
          <ac:chgData name="Rudolf Uhlmann" userId="83027f89971c7077" providerId="LiveId" clId="{D5EA207C-A57E-4E08-A008-01EB942252AC}" dt="2022-09-26T08:37:02.997" v="2386" actId="164"/>
          <ac:picMkLst>
            <pc:docMk/>
            <pc:sldMk cId="695692166" sldId="287"/>
            <ac:picMk id="9" creationId="{062F7013-ADCA-6798-D2D4-578932B25C31}"/>
          </ac:picMkLst>
        </pc:picChg>
        <pc:picChg chg="mod">
          <ac:chgData name="Rudolf Uhlmann" userId="83027f89971c7077" providerId="LiveId" clId="{D5EA207C-A57E-4E08-A008-01EB942252AC}" dt="2022-09-26T08:37:46.922" v="2390" actId="1076"/>
          <ac:picMkLst>
            <pc:docMk/>
            <pc:sldMk cId="695692166" sldId="287"/>
            <ac:picMk id="12" creationId="{D7B9A75A-92BC-9CB3-2636-8759BB481F07}"/>
          </ac:picMkLst>
        </pc:picChg>
        <pc:picChg chg="mod">
          <ac:chgData name="Rudolf Uhlmann" userId="83027f89971c7077" providerId="LiveId" clId="{D5EA207C-A57E-4E08-A008-01EB942252AC}" dt="2022-09-26T14:59:29.761" v="2403" actId="20577"/>
          <ac:picMkLst>
            <pc:docMk/>
            <pc:sldMk cId="695692166" sldId="287"/>
            <ac:picMk id="14" creationId="{E46D86BC-E2BC-D156-56E4-F37A90D20795}"/>
          </ac:picMkLst>
        </pc:picChg>
        <pc:picChg chg="mod topLvl">
          <ac:chgData name="Rudolf Uhlmann" userId="83027f89971c7077" providerId="LiveId" clId="{D5EA207C-A57E-4E08-A008-01EB942252AC}" dt="2022-09-26T08:48:02.793" v="2396" actId="1076"/>
          <ac:picMkLst>
            <pc:docMk/>
            <pc:sldMk cId="695692166" sldId="287"/>
            <ac:picMk id="27" creationId="{CE9FE4C3-7331-D648-0831-E897A9A199EC}"/>
          </ac:picMkLst>
        </pc:picChg>
        <pc:picChg chg="mod topLvl">
          <ac:chgData name="Rudolf Uhlmann" userId="83027f89971c7077" providerId="LiveId" clId="{D5EA207C-A57E-4E08-A008-01EB942252AC}" dt="2022-09-26T08:48:02.793" v="2396" actId="1076"/>
          <ac:picMkLst>
            <pc:docMk/>
            <pc:sldMk cId="695692166" sldId="287"/>
            <ac:picMk id="29" creationId="{E2D157E4-67F6-5238-9016-30AC71D21C50}"/>
          </ac:picMkLst>
        </pc:picChg>
        <pc:cxnChg chg="add mod">
          <ac:chgData name="Rudolf Uhlmann" userId="83027f89971c7077" providerId="LiveId" clId="{D5EA207C-A57E-4E08-A008-01EB942252AC}" dt="2022-09-26T08:48:18.074" v="2398" actId="1076"/>
          <ac:cxnSpMkLst>
            <pc:docMk/>
            <pc:sldMk cId="695692166" sldId="287"/>
            <ac:cxnSpMk id="10" creationId="{FF89CBDB-8E79-DA1B-8223-B685DA056800}"/>
          </ac:cxnSpMkLst>
        </pc:cxnChg>
        <pc:cxnChg chg="mod topLvl">
          <ac:chgData name="Rudolf Uhlmann" userId="83027f89971c7077" providerId="LiveId" clId="{D5EA207C-A57E-4E08-A008-01EB942252AC}" dt="2022-09-26T08:37:02.997" v="2386" actId="164"/>
          <ac:cxnSpMkLst>
            <pc:docMk/>
            <pc:sldMk cId="695692166" sldId="287"/>
            <ac:cxnSpMk id="25" creationId="{9601C44E-7D9C-B840-EEF3-423D365499F4}"/>
          </ac:cxnSpMkLst>
        </pc:cxnChg>
      </pc:sldChg>
      <pc:sldChg chg="addSp delSp modSp new mod">
        <pc:chgData name="Rudolf Uhlmann" userId="83027f89971c7077" providerId="LiveId" clId="{D5EA207C-A57E-4E08-A008-01EB942252AC}" dt="2022-10-02T08:27:40.577" v="5670" actId="165"/>
        <pc:sldMkLst>
          <pc:docMk/>
          <pc:sldMk cId="341844428" sldId="288"/>
        </pc:sldMkLst>
        <pc:grpChg chg="add del mod">
          <ac:chgData name="Rudolf Uhlmann" userId="83027f89971c7077" providerId="LiveId" clId="{D5EA207C-A57E-4E08-A008-01EB942252AC}" dt="2022-10-02T08:27:40.577" v="5670" actId="165"/>
          <ac:grpSpMkLst>
            <pc:docMk/>
            <pc:sldMk cId="341844428" sldId="288"/>
            <ac:grpSpMk id="10" creationId="{9837EBDD-8982-B0F8-4532-E54C149F9953}"/>
          </ac:grpSpMkLst>
        </pc:grpChg>
        <pc:picChg chg="add mod topLvl modCrop">
          <ac:chgData name="Rudolf Uhlmann" userId="83027f89971c7077" providerId="LiveId" clId="{D5EA207C-A57E-4E08-A008-01EB942252AC}" dt="2022-10-02T08:27:40.577" v="5670" actId="165"/>
          <ac:picMkLst>
            <pc:docMk/>
            <pc:sldMk cId="341844428" sldId="288"/>
            <ac:picMk id="2" creationId="{B04A0163-DEAF-397F-EC8D-123C0768DCE8}"/>
          </ac:picMkLst>
        </pc:picChg>
        <pc:picChg chg="add mod topLvl">
          <ac:chgData name="Rudolf Uhlmann" userId="83027f89971c7077" providerId="LiveId" clId="{D5EA207C-A57E-4E08-A008-01EB942252AC}" dt="2022-10-02T08:27:40.577" v="5670" actId="165"/>
          <ac:picMkLst>
            <pc:docMk/>
            <pc:sldMk cId="341844428" sldId="288"/>
            <ac:picMk id="3" creationId="{6A0D93AC-3278-74BF-603B-E76F1C7D4875}"/>
          </ac:picMkLst>
        </pc:picChg>
        <pc:picChg chg="add mod topLvl">
          <ac:chgData name="Rudolf Uhlmann" userId="83027f89971c7077" providerId="LiveId" clId="{D5EA207C-A57E-4E08-A008-01EB942252AC}" dt="2022-10-02T08:27:40.577" v="5670" actId="165"/>
          <ac:picMkLst>
            <pc:docMk/>
            <pc:sldMk cId="341844428" sldId="288"/>
            <ac:picMk id="4" creationId="{427794F2-388E-92DD-E5A2-5E4EB4613739}"/>
          </ac:picMkLst>
        </pc:picChg>
        <pc:picChg chg="add mod topLvl">
          <ac:chgData name="Rudolf Uhlmann" userId="83027f89971c7077" providerId="LiveId" clId="{D5EA207C-A57E-4E08-A008-01EB942252AC}" dt="2022-10-02T08:27:40.577" v="5670" actId="165"/>
          <ac:picMkLst>
            <pc:docMk/>
            <pc:sldMk cId="341844428" sldId="288"/>
            <ac:picMk id="5" creationId="{44562D73-74F8-B914-D1DB-4D08666C6906}"/>
          </ac:picMkLst>
        </pc:picChg>
        <pc:picChg chg="add mod topLvl">
          <ac:chgData name="Rudolf Uhlmann" userId="83027f89971c7077" providerId="LiveId" clId="{D5EA207C-A57E-4E08-A008-01EB942252AC}" dt="2022-10-02T08:27:40.577" v="5670" actId="165"/>
          <ac:picMkLst>
            <pc:docMk/>
            <pc:sldMk cId="341844428" sldId="288"/>
            <ac:picMk id="6" creationId="{9AD9A502-3BB9-D9C8-3DA2-2A7883ECF37F}"/>
          </ac:picMkLst>
        </pc:picChg>
        <pc:picChg chg="add mod topLvl">
          <ac:chgData name="Rudolf Uhlmann" userId="83027f89971c7077" providerId="LiveId" clId="{D5EA207C-A57E-4E08-A008-01EB942252AC}" dt="2022-10-02T08:27:40.577" v="5670" actId="165"/>
          <ac:picMkLst>
            <pc:docMk/>
            <pc:sldMk cId="341844428" sldId="288"/>
            <ac:picMk id="7" creationId="{333B6FEF-A8B9-924F-DE44-DBA21CCF1BEF}"/>
          </ac:picMkLst>
        </pc:picChg>
        <pc:picChg chg="add mod topLvl">
          <ac:chgData name="Rudolf Uhlmann" userId="83027f89971c7077" providerId="LiveId" clId="{D5EA207C-A57E-4E08-A008-01EB942252AC}" dt="2022-10-02T08:27:40.577" v="5670" actId="165"/>
          <ac:picMkLst>
            <pc:docMk/>
            <pc:sldMk cId="341844428" sldId="288"/>
            <ac:picMk id="8" creationId="{0D5F3C5B-1584-A217-49E3-A237AF2D49B3}"/>
          </ac:picMkLst>
        </pc:picChg>
        <pc:picChg chg="add mod topLvl">
          <ac:chgData name="Rudolf Uhlmann" userId="83027f89971c7077" providerId="LiveId" clId="{D5EA207C-A57E-4E08-A008-01EB942252AC}" dt="2022-10-02T08:27:40.577" v="5670" actId="165"/>
          <ac:picMkLst>
            <pc:docMk/>
            <pc:sldMk cId="341844428" sldId="288"/>
            <ac:picMk id="9" creationId="{1A5E6F7D-EF40-362C-F72B-C9DAE1DD09B7}"/>
          </ac:picMkLst>
        </pc:picChg>
        <pc:picChg chg="add mod">
          <ac:chgData name="Rudolf Uhlmann" userId="83027f89971c7077" providerId="LiveId" clId="{D5EA207C-A57E-4E08-A008-01EB942252AC}" dt="2022-09-28T08:29:38.651" v="2446" actId="14100"/>
          <ac:picMkLst>
            <pc:docMk/>
            <pc:sldMk cId="341844428" sldId="288"/>
            <ac:picMk id="11" creationId="{2B29FAF5-7EE0-6AC9-1DDC-27FCC020C0BB}"/>
          </ac:picMkLst>
        </pc:picChg>
        <pc:picChg chg="add mod">
          <ac:chgData name="Rudolf Uhlmann" userId="83027f89971c7077" providerId="LiveId" clId="{D5EA207C-A57E-4E08-A008-01EB942252AC}" dt="2022-09-28T08:29:50.195" v="2448" actId="1076"/>
          <ac:picMkLst>
            <pc:docMk/>
            <pc:sldMk cId="341844428" sldId="288"/>
            <ac:picMk id="12" creationId="{662C1437-4C28-0981-FF1B-345F132A8B6C}"/>
          </ac:picMkLst>
        </pc:picChg>
        <pc:picChg chg="add mod">
          <ac:chgData name="Rudolf Uhlmann" userId="83027f89971c7077" providerId="LiveId" clId="{D5EA207C-A57E-4E08-A008-01EB942252AC}" dt="2022-09-28T08:29:54.918" v="2449"/>
          <ac:picMkLst>
            <pc:docMk/>
            <pc:sldMk cId="341844428" sldId="288"/>
            <ac:picMk id="13" creationId="{28D60901-D1D1-86EF-8814-52784997773B}"/>
          </ac:picMkLst>
        </pc:picChg>
        <pc:picChg chg="add mod">
          <ac:chgData name="Rudolf Uhlmann" userId="83027f89971c7077" providerId="LiveId" clId="{D5EA207C-A57E-4E08-A008-01EB942252AC}" dt="2022-09-28T08:30:03.516" v="2451" actId="1076"/>
          <ac:picMkLst>
            <pc:docMk/>
            <pc:sldMk cId="341844428" sldId="288"/>
            <ac:picMk id="14" creationId="{B8B86FC9-3730-43DF-6AFB-7C054399967E}"/>
          </ac:picMkLst>
        </pc:picChg>
        <pc:picChg chg="add mod">
          <ac:chgData name="Rudolf Uhlmann" userId="83027f89971c7077" providerId="LiveId" clId="{D5EA207C-A57E-4E08-A008-01EB942252AC}" dt="2022-09-28T08:30:04.255" v="2452"/>
          <ac:picMkLst>
            <pc:docMk/>
            <pc:sldMk cId="341844428" sldId="288"/>
            <ac:picMk id="15" creationId="{84E80454-3D2B-9702-F932-AD99F583602D}"/>
          </ac:picMkLst>
        </pc:picChg>
        <pc:picChg chg="add mod">
          <ac:chgData name="Rudolf Uhlmann" userId="83027f89971c7077" providerId="LiveId" clId="{D5EA207C-A57E-4E08-A008-01EB942252AC}" dt="2022-09-28T08:30:14" v="2454" actId="1076"/>
          <ac:picMkLst>
            <pc:docMk/>
            <pc:sldMk cId="341844428" sldId="288"/>
            <ac:picMk id="16" creationId="{00955312-8C10-07B7-AEA1-496EADD857B5}"/>
          </ac:picMkLst>
        </pc:picChg>
        <pc:picChg chg="add mod">
          <ac:chgData name="Rudolf Uhlmann" userId="83027f89971c7077" providerId="LiveId" clId="{D5EA207C-A57E-4E08-A008-01EB942252AC}" dt="2022-09-28T08:30:15.050" v="2455"/>
          <ac:picMkLst>
            <pc:docMk/>
            <pc:sldMk cId="341844428" sldId="288"/>
            <ac:picMk id="17" creationId="{8C81B76C-C84B-4593-820E-D9C3971BE2DD}"/>
          </ac:picMkLst>
        </pc:picChg>
        <pc:picChg chg="add mod">
          <ac:chgData name="Rudolf Uhlmann" userId="83027f89971c7077" providerId="LiveId" clId="{D5EA207C-A57E-4E08-A008-01EB942252AC}" dt="2022-09-28T08:30:43.490" v="2459" actId="1037"/>
          <ac:picMkLst>
            <pc:docMk/>
            <pc:sldMk cId="341844428" sldId="288"/>
            <ac:picMk id="18" creationId="{67C1D5E1-5953-4799-C644-75D6E576B460}"/>
          </ac:picMkLst>
        </pc:picChg>
        <pc:picChg chg="add mod">
          <ac:chgData name="Rudolf Uhlmann" userId="83027f89971c7077" providerId="LiveId" clId="{D5EA207C-A57E-4E08-A008-01EB942252AC}" dt="2022-09-28T08:31:18.575" v="2463" actId="1076"/>
          <ac:picMkLst>
            <pc:docMk/>
            <pc:sldMk cId="341844428" sldId="288"/>
            <ac:picMk id="19" creationId="{CDD1E095-F937-CB89-D035-CEE6AE178CAF}"/>
          </ac:picMkLst>
        </pc:picChg>
      </pc:sldChg>
      <pc:sldChg chg="addSp delSp modSp add mod">
        <pc:chgData name="Rudolf Uhlmann" userId="83027f89971c7077" providerId="LiveId" clId="{D5EA207C-A57E-4E08-A008-01EB942252AC}" dt="2022-09-28T08:34:16.204" v="2502" actId="1036"/>
        <pc:sldMkLst>
          <pc:docMk/>
          <pc:sldMk cId="3456465797" sldId="289"/>
        </pc:sldMkLst>
        <pc:grpChg chg="del">
          <ac:chgData name="Rudolf Uhlmann" userId="83027f89971c7077" providerId="LiveId" clId="{D5EA207C-A57E-4E08-A008-01EB942252AC}" dt="2022-09-28T08:31:34.060" v="2465" actId="478"/>
          <ac:grpSpMkLst>
            <pc:docMk/>
            <pc:sldMk cId="3456465797" sldId="289"/>
            <ac:grpSpMk id="10" creationId="{9837EBDD-8982-B0F8-4532-E54C149F9953}"/>
          </ac:grpSpMkLst>
        </pc:grpChg>
        <pc:grpChg chg="add mod">
          <ac:chgData name="Rudolf Uhlmann" userId="83027f89971c7077" providerId="LiveId" clId="{D5EA207C-A57E-4E08-A008-01EB942252AC}" dt="2022-09-28T08:33:26.639" v="2487" actId="1076"/>
          <ac:grpSpMkLst>
            <pc:docMk/>
            <pc:sldMk cId="3456465797" sldId="289"/>
            <ac:grpSpMk id="20" creationId="{8CE3A392-554D-5929-AC5D-1295D765E052}"/>
          </ac:grpSpMkLst>
        </pc:grpChg>
        <pc:grpChg chg="add mod">
          <ac:chgData name="Rudolf Uhlmann" userId="83027f89971c7077" providerId="LiveId" clId="{D5EA207C-A57E-4E08-A008-01EB942252AC}" dt="2022-09-28T08:33:31.609" v="2488" actId="1076"/>
          <ac:grpSpMkLst>
            <pc:docMk/>
            <pc:sldMk cId="3456465797" sldId="289"/>
            <ac:grpSpMk id="29" creationId="{822B9B6F-A92A-4CF9-B1BF-7ABAC249DB06}"/>
          </ac:grpSpMkLst>
        </pc:grpChg>
        <pc:picChg chg="mod">
          <ac:chgData name="Rudolf Uhlmann" userId="83027f89971c7077" providerId="LiveId" clId="{D5EA207C-A57E-4E08-A008-01EB942252AC}" dt="2022-09-28T08:31:42.550" v="2467" actId="164"/>
          <ac:picMkLst>
            <pc:docMk/>
            <pc:sldMk cId="3456465797" sldId="289"/>
            <ac:picMk id="11" creationId="{2B29FAF5-7EE0-6AC9-1DDC-27FCC020C0BB}"/>
          </ac:picMkLst>
        </pc:picChg>
        <pc:picChg chg="mod">
          <ac:chgData name="Rudolf Uhlmann" userId="83027f89971c7077" providerId="LiveId" clId="{D5EA207C-A57E-4E08-A008-01EB942252AC}" dt="2022-09-28T08:31:42.550" v="2467" actId="164"/>
          <ac:picMkLst>
            <pc:docMk/>
            <pc:sldMk cId="3456465797" sldId="289"/>
            <ac:picMk id="12" creationId="{662C1437-4C28-0981-FF1B-345F132A8B6C}"/>
          </ac:picMkLst>
        </pc:picChg>
        <pc:picChg chg="mod">
          <ac:chgData name="Rudolf Uhlmann" userId="83027f89971c7077" providerId="LiveId" clId="{D5EA207C-A57E-4E08-A008-01EB942252AC}" dt="2022-09-28T08:31:42.550" v="2467" actId="164"/>
          <ac:picMkLst>
            <pc:docMk/>
            <pc:sldMk cId="3456465797" sldId="289"/>
            <ac:picMk id="13" creationId="{28D60901-D1D1-86EF-8814-52784997773B}"/>
          </ac:picMkLst>
        </pc:picChg>
        <pc:picChg chg="mod">
          <ac:chgData name="Rudolf Uhlmann" userId="83027f89971c7077" providerId="LiveId" clId="{D5EA207C-A57E-4E08-A008-01EB942252AC}" dt="2022-09-28T08:31:42.550" v="2467" actId="164"/>
          <ac:picMkLst>
            <pc:docMk/>
            <pc:sldMk cId="3456465797" sldId="289"/>
            <ac:picMk id="14" creationId="{B8B86FC9-3730-43DF-6AFB-7C054399967E}"/>
          </ac:picMkLst>
        </pc:picChg>
        <pc:picChg chg="mod">
          <ac:chgData name="Rudolf Uhlmann" userId="83027f89971c7077" providerId="LiveId" clId="{D5EA207C-A57E-4E08-A008-01EB942252AC}" dt="2022-09-28T08:31:42.550" v="2467" actId="164"/>
          <ac:picMkLst>
            <pc:docMk/>
            <pc:sldMk cId="3456465797" sldId="289"/>
            <ac:picMk id="15" creationId="{84E80454-3D2B-9702-F932-AD99F583602D}"/>
          </ac:picMkLst>
        </pc:picChg>
        <pc:picChg chg="mod">
          <ac:chgData name="Rudolf Uhlmann" userId="83027f89971c7077" providerId="LiveId" clId="{D5EA207C-A57E-4E08-A008-01EB942252AC}" dt="2022-09-28T08:31:42.550" v="2467" actId="164"/>
          <ac:picMkLst>
            <pc:docMk/>
            <pc:sldMk cId="3456465797" sldId="289"/>
            <ac:picMk id="16" creationId="{00955312-8C10-07B7-AEA1-496EADD857B5}"/>
          </ac:picMkLst>
        </pc:picChg>
        <pc:picChg chg="mod">
          <ac:chgData name="Rudolf Uhlmann" userId="83027f89971c7077" providerId="LiveId" clId="{D5EA207C-A57E-4E08-A008-01EB942252AC}" dt="2022-09-28T08:31:42.550" v="2467" actId="164"/>
          <ac:picMkLst>
            <pc:docMk/>
            <pc:sldMk cId="3456465797" sldId="289"/>
            <ac:picMk id="17" creationId="{8C81B76C-C84B-4593-820E-D9C3971BE2DD}"/>
          </ac:picMkLst>
        </pc:picChg>
        <pc:picChg chg="mod">
          <ac:chgData name="Rudolf Uhlmann" userId="83027f89971c7077" providerId="LiveId" clId="{D5EA207C-A57E-4E08-A008-01EB942252AC}" dt="2022-09-28T08:31:42.550" v="2467" actId="164"/>
          <ac:picMkLst>
            <pc:docMk/>
            <pc:sldMk cId="3456465797" sldId="289"/>
            <ac:picMk id="18" creationId="{67C1D5E1-5953-4799-C644-75D6E576B460}"/>
          </ac:picMkLst>
        </pc:picChg>
        <pc:picChg chg="mod">
          <ac:chgData name="Rudolf Uhlmann" userId="83027f89971c7077" providerId="LiveId" clId="{D5EA207C-A57E-4E08-A008-01EB942252AC}" dt="2022-09-28T08:33:19.379" v="2485" actId="164"/>
          <ac:picMkLst>
            <pc:docMk/>
            <pc:sldMk cId="3456465797" sldId="289"/>
            <ac:picMk id="19" creationId="{CDD1E095-F937-CB89-D035-CEE6AE178CAF}"/>
          </ac:picMkLst>
        </pc:picChg>
        <pc:picChg chg="add mod">
          <ac:chgData name="Rudolf Uhlmann" userId="83027f89971c7077" providerId="LiveId" clId="{D5EA207C-A57E-4E08-A008-01EB942252AC}" dt="2022-09-28T08:33:19.379" v="2485" actId="164"/>
          <ac:picMkLst>
            <pc:docMk/>
            <pc:sldMk cId="3456465797" sldId="289"/>
            <ac:picMk id="21" creationId="{BCB100F3-8463-957E-AA1A-2511FFED43BB}"/>
          </ac:picMkLst>
        </pc:picChg>
        <pc:picChg chg="add mod">
          <ac:chgData name="Rudolf Uhlmann" userId="83027f89971c7077" providerId="LiveId" clId="{D5EA207C-A57E-4E08-A008-01EB942252AC}" dt="2022-09-28T08:33:19.379" v="2485" actId="164"/>
          <ac:picMkLst>
            <pc:docMk/>
            <pc:sldMk cId="3456465797" sldId="289"/>
            <ac:picMk id="22" creationId="{E1DBE74A-A54C-8AC4-EF3A-32610A6EDF1B}"/>
          </ac:picMkLst>
        </pc:picChg>
        <pc:picChg chg="add mod">
          <ac:chgData name="Rudolf Uhlmann" userId="83027f89971c7077" providerId="LiveId" clId="{D5EA207C-A57E-4E08-A008-01EB942252AC}" dt="2022-09-28T08:33:19.379" v="2485" actId="164"/>
          <ac:picMkLst>
            <pc:docMk/>
            <pc:sldMk cId="3456465797" sldId="289"/>
            <ac:picMk id="23" creationId="{7F7F9D67-FE80-94A0-9680-E998AFBDAC64}"/>
          </ac:picMkLst>
        </pc:picChg>
        <pc:picChg chg="add mod">
          <ac:chgData name="Rudolf Uhlmann" userId="83027f89971c7077" providerId="LiveId" clId="{D5EA207C-A57E-4E08-A008-01EB942252AC}" dt="2022-09-28T08:33:19.379" v="2485" actId="164"/>
          <ac:picMkLst>
            <pc:docMk/>
            <pc:sldMk cId="3456465797" sldId="289"/>
            <ac:picMk id="24" creationId="{9B0DF63A-4251-1524-5D49-7C20EAC5E3B9}"/>
          </ac:picMkLst>
        </pc:picChg>
        <pc:picChg chg="add mod">
          <ac:chgData name="Rudolf Uhlmann" userId="83027f89971c7077" providerId="LiveId" clId="{D5EA207C-A57E-4E08-A008-01EB942252AC}" dt="2022-09-28T08:33:19.379" v="2485" actId="164"/>
          <ac:picMkLst>
            <pc:docMk/>
            <pc:sldMk cId="3456465797" sldId="289"/>
            <ac:picMk id="25" creationId="{D12DB077-93EA-60C4-8C9E-89C22F487C46}"/>
          </ac:picMkLst>
        </pc:picChg>
        <pc:picChg chg="add mod">
          <ac:chgData name="Rudolf Uhlmann" userId="83027f89971c7077" providerId="LiveId" clId="{D5EA207C-A57E-4E08-A008-01EB942252AC}" dt="2022-09-28T08:33:19.379" v="2485" actId="164"/>
          <ac:picMkLst>
            <pc:docMk/>
            <pc:sldMk cId="3456465797" sldId="289"/>
            <ac:picMk id="26" creationId="{010CB910-201C-5D6C-8E1C-4DEC48315348}"/>
          </ac:picMkLst>
        </pc:picChg>
        <pc:picChg chg="add mod">
          <ac:chgData name="Rudolf Uhlmann" userId="83027f89971c7077" providerId="LiveId" clId="{D5EA207C-A57E-4E08-A008-01EB942252AC}" dt="2022-09-28T08:33:19.379" v="2485" actId="164"/>
          <ac:picMkLst>
            <pc:docMk/>
            <pc:sldMk cId="3456465797" sldId="289"/>
            <ac:picMk id="27" creationId="{F73E8234-7F1A-A63D-A20C-382334A7ECDA}"/>
          </ac:picMkLst>
        </pc:picChg>
        <pc:picChg chg="add mod">
          <ac:chgData name="Rudolf Uhlmann" userId="83027f89971c7077" providerId="LiveId" clId="{D5EA207C-A57E-4E08-A008-01EB942252AC}" dt="2022-09-28T08:33:49.799" v="2490" actId="1076"/>
          <ac:picMkLst>
            <pc:docMk/>
            <pc:sldMk cId="3456465797" sldId="289"/>
            <ac:picMk id="28" creationId="{07610BD4-6DDF-600A-4E0C-3509C6A7685B}"/>
          </ac:picMkLst>
        </pc:picChg>
        <pc:picChg chg="add mod">
          <ac:chgData name="Rudolf Uhlmann" userId="83027f89971c7077" providerId="LiveId" clId="{D5EA207C-A57E-4E08-A008-01EB942252AC}" dt="2022-09-28T08:33:55.169" v="2492" actId="1076"/>
          <ac:picMkLst>
            <pc:docMk/>
            <pc:sldMk cId="3456465797" sldId="289"/>
            <ac:picMk id="30" creationId="{30DFF785-EE71-7F0A-9619-1893F0AC001D}"/>
          </ac:picMkLst>
        </pc:picChg>
        <pc:picChg chg="add mod">
          <ac:chgData name="Rudolf Uhlmann" userId="83027f89971c7077" providerId="LiveId" clId="{D5EA207C-A57E-4E08-A008-01EB942252AC}" dt="2022-09-28T08:33:55.689" v="2493"/>
          <ac:picMkLst>
            <pc:docMk/>
            <pc:sldMk cId="3456465797" sldId="289"/>
            <ac:picMk id="31" creationId="{0C5FA060-7ACA-DBD6-8E1F-C9D22442B689}"/>
          </ac:picMkLst>
        </pc:picChg>
        <pc:picChg chg="add mod">
          <ac:chgData name="Rudolf Uhlmann" userId="83027f89971c7077" providerId="LiveId" clId="{D5EA207C-A57E-4E08-A008-01EB942252AC}" dt="2022-09-28T08:34:00.531" v="2495" actId="1076"/>
          <ac:picMkLst>
            <pc:docMk/>
            <pc:sldMk cId="3456465797" sldId="289"/>
            <ac:picMk id="32" creationId="{240C8B5C-4EA2-300F-2A72-70FEE7572EDC}"/>
          </ac:picMkLst>
        </pc:picChg>
        <pc:picChg chg="add mod">
          <ac:chgData name="Rudolf Uhlmann" userId="83027f89971c7077" providerId="LiveId" clId="{D5EA207C-A57E-4E08-A008-01EB942252AC}" dt="2022-09-28T08:34:01.684" v="2496"/>
          <ac:picMkLst>
            <pc:docMk/>
            <pc:sldMk cId="3456465797" sldId="289"/>
            <ac:picMk id="33" creationId="{DFB97CBB-AC6F-F6FF-8060-EB9FBF964148}"/>
          </ac:picMkLst>
        </pc:picChg>
        <pc:picChg chg="add mod">
          <ac:chgData name="Rudolf Uhlmann" userId="83027f89971c7077" providerId="LiveId" clId="{D5EA207C-A57E-4E08-A008-01EB942252AC}" dt="2022-09-28T08:34:06.882" v="2498" actId="1076"/>
          <ac:picMkLst>
            <pc:docMk/>
            <pc:sldMk cId="3456465797" sldId="289"/>
            <ac:picMk id="34" creationId="{AD5FC2E6-FA6B-0897-8945-DFFBAA739680}"/>
          </ac:picMkLst>
        </pc:picChg>
        <pc:picChg chg="add mod">
          <ac:chgData name="Rudolf Uhlmann" userId="83027f89971c7077" providerId="LiveId" clId="{D5EA207C-A57E-4E08-A008-01EB942252AC}" dt="2022-09-28T08:34:08.502" v="2499"/>
          <ac:picMkLst>
            <pc:docMk/>
            <pc:sldMk cId="3456465797" sldId="289"/>
            <ac:picMk id="35" creationId="{8F2CE7B6-6EFC-D1A4-7259-DC5232C98712}"/>
          </ac:picMkLst>
        </pc:picChg>
        <pc:picChg chg="add mod">
          <ac:chgData name="Rudolf Uhlmann" userId="83027f89971c7077" providerId="LiveId" clId="{D5EA207C-A57E-4E08-A008-01EB942252AC}" dt="2022-09-28T08:34:16.204" v="2502" actId="1036"/>
          <ac:picMkLst>
            <pc:docMk/>
            <pc:sldMk cId="3456465797" sldId="289"/>
            <ac:picMk id="36" creationId="{297F90D9-11E0-EBB4-BB4B-8F7FDD9FE8EB}"/>
          </ac:picMkLst>
        </pc:picChg>
      </pc:sldChg>
      <pc:sldChg chg="addSp delSp modSp add mod">
        <pc:chgData name="Rudolf Uhlmann" userId="83027f89971c7077" providerId="LiveId" clId="{D5EA207C-A57E-4E08-A008-01EB942252AC}" dt="2022-09-28T09:19:14.798" v="3166" actId="113"/>
        <pc:sldMkLst>
          <pc:docMk/>
          <pc:sldMk cId="2366422436" sldId="290"/>
        </pc:sldMkLst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3" creationId="{3D40FA13-F0D2-CD5A-E1DE-128A681FD3FC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5" creationId="{B2D23F71-7C1B-E488-0FDF-7E8B01A22742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7" creationId="{A790B179-C65E-BAAC-4211-1D1BD00C9124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8" creationId="{8C214FAF-EA3B-A7D8-D56D-77CD3388F95F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9" creationId="{9E412928-5880-26BE-CC64-6C64B882A518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10" creationId="{B1D376E2-06F3-7962-8CC6-BEDE00D7D11E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11" creationId="{36555E88-A827-AA32-FA51-E9600C0B21F3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12" creationId="{72783BF5-5F44-8126-163C-08A913016434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13" creationId="{F9F055C5-575F-37CF-6D66-495B413883FF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14" creationId="{7B867D1B-5B29-9104-5458-8EC0EC1CB268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15" creationId="{71F12D79-B22F-249F-E2ED-E2C5B354F95A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16" creationId="{DFA0E2E7-02F3-3B0D-81F8-7A551D505C12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17" creationId="{FEC1C2E2-82B8-C76C-AAD4-25595575ACE2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18" creationId="{AAF2F5A3-DACE-FF31-7B67-251A36FD3F9D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19" creationId="{3CA39BCC-E7F9-7D90-3376-0030DFAEF82F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20" creationId="{DF5E9C9B-096E-6307-3ECA-EEE2FE5367C9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21" creationId="{36CACEE2-2C2A-B036-230E-3A3CA62D3B9D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22" creationId="{1B6B6318-702C-92E6-1BD8-72938F039FF6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23" creationId="{21EA7FAE-E50E-8ACB-3327-B92A4F1BB576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24" creationId="{2FBD0C0E-DF8B-D913-85DE-1B3F541E8443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25" creationId="{5AA08FC2-2563-EDAB-DA9F-E509C2BB79AD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26" creationId="{2F196C6F-4283-242A-4509-046A3C7DC5DD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27" creationId="{3BC83A2A-94EF-1BDD-49B9-6488F4FAD63E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28" creationId="{20B2F265-12FD-914F-D726-0724678321AC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29" creationId="{3D03D0CE-267A-6035-CABB-33415D66231F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30" creationId="{7DC7F1CA-BDB3-28A2-1105-C03893FC26C8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31" creationId="{C9284612-967B-444C-B682-396C44A7C406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32" creationId="{ECDBD084-4735-A85F-89A3-F55D33FCBA64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33" creationId="{9AA1809B-E95F-8244-6E65-5941FC7C9FB2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34" creationId="{02081EC5-43EC-C2BD-6312-4BA5A5286A00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35" creationId="{EB1E3ED1-D336-E399-DCA9-F281F880D4E3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39" creationId="{D6BC91A7-0754-E6CA-144D-D4D5972CCA61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40" creationId="{24A15CC3-A159-456A-02B9-5AA2DC451FFE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41" creationId="{DA6E21CA-0CE7-D2AE-7CF8-65EEAF40A3DD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42" creationId="{1872EDB0-B947-094F-8B23-33BB17AF44A1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43" creationId="{09316ECE-5507-13E3-70F2-CBFCECD8EBD8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44" creationId="{E964536D-C918-A133-3749-5414AEF5D64D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45" creationId="{42CD80D1-F24D-916C-E778-7DDE3DDD34EF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46" creationId="{1D546964-728F-6503-A9FC-76498F987227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47" creationId="{344840EC-61F1-69F9-05A2-36F4EE1E11BE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48" creationId="{BC7E39FD-EAD9-5621-6AC4-991FF65E12FD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49" creationId="{CA7325C1-E0E1-329C-5A6D-CB60CB74B3AF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50" creationId="{50EBECC2-38B0-FD33-7E14-DCD6ED0AEDD5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51" creationId="{53EB6DED-8509-B28B-B528-EEF12ED04ADA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52" creationId="{7E05A2B7-52CA-6E97-53FB-0A0098CDB7F7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53" creationId="{AD116642-A112-05A5-FA65-8369833E9803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54" creationId="{1A50EFFB-D555-83B6-1E99-E9DBB5B2BD9B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55" creationId="{695EB486-8F01-45A2-73EB-9E925A1EDB38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56" creationId="{1AAC6FE8-F659-C444-AF2B-6DB87459C48B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57" creationId="{29F77DD7-F538-991E-33E2-EC2C1C97D155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58" creationId="{210362BD-90A2-C73E-AC61-92165C786A3C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59" creationId="{260F4F4E-3F82-E812-5A5F-797C72F1FD96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60" creationId="{59DF34FA-CEE5-8823-2992-5B3304B88E92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62" creationId="{1C0C31CC-A196-08AB-F159-EE06E12011B0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63" creationId="{81962103-C263-B398-2010-72E5A18F4CB1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64" creationId="{20642A73-85AB-AE2D-E644-5A81AD949789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74" creationId="{29ABF339-AE8E-EE9D-8501-F7B47B9998BA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75" creationId="{D94071CA-5614-D259-E83E-AA346012E996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76" creationId="{A2208672-A269-9A0F-423F-E57F3AC9A3FA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77" creationId="{CD8F3E73-995F-2DFF-292A-7822CE3BE71D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78" creationId="{65F97DAA-F470-00D5-B98B-858427D8B02B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79" creationId="{55EEB27A-EE3B-1776-6A46-A46188C63566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80" creationId="{B21DA72E-163B-7109-EEB5-1D52A7237379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81" creationId="{96CB0939-34BB-50E3-E792-4F2C1D57F6C3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82" creationId="{860DC91C-7D3C-B60C-8706-EBC236902F79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83" creationId="{5D558BBB-DAE4-65F5-15FC-288D30D25766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84" creationId="{39FD7A58-5514-91E1-576D-F4EA29F185C6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85" creationId="{2A6097EF-7ED5-C36F-4E05-1C43348900D7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86" creationId="{C48DA243-8ADF-AE3D-594D-F5C5FA5CB3AF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87" creationId="{2C8F8AD3-BFD1-DF6B-0620-3B3CCACB4FE7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88" creationId="{A005B960-8A72-8A04-AC48-A2D3A56DEA1A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89" creationId="{97C2EE30-60A6-DBC6-1F0D-99C04A1834D3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90" creationId="{BABC6CE5-1005-8532-33D3-75F605D90EEE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91" creationId="{60E752E6-BD19-18D3-5F41-9AF24F4A2AD6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92" creationId="{C2819FD1-58E7-C7B5-1BF1-61F3936D713F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93" creationId="{675B4AB8-D080-F583-C911-3470C8FFD5A1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94" creationId="{14C374E7-85F6-9403-382C-96E54F889076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95" creationId="{3CC80E0B-E733-073E-1DC5-41DD28F68CB1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96" creationId="{101F20E3-905A-9AF9-9FE3-AA1B6150A2FD}"/>
          </ac:spMkLst>
        </pc:spChg>
        <pc:spChg chg="mod topLvl">
          <ac:chgData name="Rudolf Uhlmann" userId="83027f89971c7077" providerId="LiveId" clId="{D5EA207C-A57E-4E08-A008-01EB942252AC}" dt="2022-09-28T09:10:42.932" v="3053" actId="208"/>
          <ac:spMkLst>
            <pc:docMk/>
            <pc:sldMk cId="2366422436" sldId="290"/>
            <ac:spMk id="101" creationId="{4CBD575A-BA01-3966-4913-97C150899070}"/>
          </ac:spMkLst>
        </pc:spChg>
        <pc:spChg chg="mod topLvl">
          <ac:chgData name="Rudolf Uhlmann" userId="83027f89971c7077" providerId="LiveId" clId="{D5EA207C-A57E-4E08-A008-01EB942252AC}" dt="2022-09-28T09:10:42.932" v="3053" actId="208"/>
          <ac:spMkLst>
            <pc:docMk/>
            <pc:sldMk cId="2366422436" sldId="290"/>
            <ac:spMk id="102" creationId="{8DB4D824-2BF1-F4B5-19CA-7261C1709570}"/>
          </ac:spMkLst>
        </pc:spChg>
        <pc:spChg chg="mod topLvl">
          <ac:chgData name="Rudolf Uhlmann" userId="83027f89971c7077" providerId="LiveId" clId="{D5EA207C-A57E-4E08-A008-01EB942252AC}" dt="2022-09-28T09:10:42.932" v="3053" actId="208"/>
          <ac:spMkLst>
            <pc:docMk/>
            <pc:sldMk cId="2366422436" sldId="290"/>
            <ac:spMk id="103" creationId="{C7FF4A7B-9133-272F-58A6-AE8A7A6F1065}"/>
          </ac:spMkLst>
        </pc:spChg>
        <pc:spChg chg="mod topLvl">
          <ac:chgData name="Rudolf Uhlmann" userId="83027f89971c7077" providerId="LiveId" clId="{D5EA207C-A57E-4E08-A008-01EB942252AC}" dt="2022-09-28T09:10:42.932" v="3053" actId="208"/>
          <ac:spMkLst>
            <pc:docMk/>
            <pc:sldMk cId="2366422436" sldId="290"/>
            <ac:spMk id="104" creationId="{089E696A-B197-76A0-60E5-C0E02443E540}"/>
          </ac:spMkLst>
        </pc:spChg>
        <pc:spChg chg="mod topLvl">
          <ac:chgData name="Rudolf Uhlmann" userId="83027f89971c7077" providerId="LiveId" clId="{D5EA207C-A57E-4E08-A008-01EB942252AC}" dt="2022-09-28T09:10:42.932" v="3053" actId="208"/>
          <ac:spMkLst>
            <pc:docMk/>
            <pc:sldMk cId="2366422436" sldId="290"/>
            <ac:spMk id="105" creationId="{3009DDC9-7930-2517-325C-368750B1E7CE}"/>
          </ac:spMkLst>
        </pc:spChg>
        <pc:spChg chg="mod topLvl">
          <ac:chgData name="Rudolf Uhlmann" userId="83027f89971c7077" providerId="LiveId" clId="{D5EA207C-A57E-4E08-A008-01EB942252AC}" dt="2022-09-28T09:10:42.932" v="3053" actId="208"/>
          <ac:spMkLst>
            <pc:docMk/>
            <pc:sldMk cId="2366422436" sldId="290"/>
            <ac:spMk id="106" creationId="{E1064A05-FAFE-0B5E-CA64-0AD60661420B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09" creationId="{8C935439-5C80-F2D5-708A-40CD45E40BB8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10" creationId="{9EE91B88-2C61-3DAD-959A-58FCB90D1C94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11" creationId="{E66EED0E-6A17-7FF1-9735-2D1E76AEEB02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12" creationId="{4D4E669B-DB9C-239E-C627-DF0DACA9324E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13" creationId="{87D129DD-2619-E99E-AADF-F4004B82F8FD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14" creationId="{92582851-606C-B2BD-DADD-3015AC54BE44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15" creationId="{954A0A09-CCE2-F955-D83D-E4381696C402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16" creationId="{01996622-BD73-22F4-9140-B33F77B0F611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17" creationId="{FB6730C4-9EDD-205A-7B48-F0A4A034152F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18" creationId="{9F836612-C495-E400-6F6A-EF9F8BFCD4F8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19" creationId="{7FFCF423-4C70-BE03-B359-320575535512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20" creationId="{DAE005F8-D4D8-2D41-296D-037E77A0848F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21" creationId="{44336245-DE97-4781-0A9F-748C6BF203EB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22" creationId="{AE47F546-CAF3-0844-D135-ECE96AB639F4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23" creationId="{26F5DDA9-AD45-522A-A8D8-4D58569B4D8C}"/>
          </ac:spMkLst>
        </pc:spChg>
        <pc:spChg chg="mod">
          <ac:chgData name="Rudolf Uhlmann" userId="83027f89971c7077" providerId="LiveId" clId="{D5EA207C-A57E-4E08-A008-01EB942252AC}" dt="2022-09-28T08:37:42.267" v="2516" actId="2085"/>
          <ac:spMkLst>
            <pc:docMk/>
            <pc:sldMk cId="2366422436" sldId="290"/>
            <ac:spMk id="124" creationId="{2841720A-0C18-49E4-FB57-B77E31B57403}"/>
          </ac:spMkLst>
        </pc:spChg>
        <pc:spChg chg="mod topLvl">
          <ac:chgData name="Rudolf Uhlmann" userId="83027f89971c7077" providerId="LiveId" clId="{D5EA207C-A57E-4E08-A008-01EB942252AC}" dt="2022-09-28T08:38:12.257" v="2521" actId="164"/>
          <ac:spMkLst>
            <pc:docMk/>
            <pc:sldMk cId="2366422436" sldId="290"/>
            <ac:spMk id="125" creationId="{E0E18D42-66C4-D0E7-6AC0-594DBFFFFA16}"/>
          </ac:spMkLst>
        </pc:spChg>
        <pc:spChg chg="mod">
          <ac:chgData name="Rudolf Uhlmann" userId="83027f89971c7077" providerId="LiveId" clId="{D5EA207C-A57E-4E08-A008-01EB942252AC}" dt="2022-09-28T09:11:59.161" v="3058" actId="14861"/>
          <ac:spMkLst>
            <pc:docMk/>
            <pc:sldMk cId="2366422436" sldId="290"/>
            <ac:spMk id="161" creationId="{2E538B21-996F-D530-5957-ED1021D5E98B}"/>
          </ac:spMkLst>
        </pc:spChg>
        <pc:spChg chg="add del mod">
          <ac:chgData name="Rudolf Uhlmann" userId="83027f89971c7077" providerId="LiveId" clId="{D5EA207C-A57E-4E08-A008-01EB942252AC}" dt="2022-09-28T08:51:47.329" v="2649" actId="21"/>
          <ac:spMkLst>
            <pc:docMk/>
            <pc:sldMk cId="2366422436" sldId="290"/>
            <ac:spMk id="192" creationId="{FB519227-4DAC-25B4-91DB-D29666ECD7D0}"/>
          </ac:spMkLst>
        </pc:spChg>
        <pc:spChg chg="add mod ord">
          <ac:chgData name="Rudolf Uhlmann" userId="83027f89971c7077" providerId="LiveId" clId="{D5EA207C-A57E-4E08-A008-01EB942252AC}" dt="2022-09-28T09:01:09.981" v="2900" actId="164"/>
          <ac:spMkLst>
            <pc:docMk/>
            <pc:sldMk cId="2366422436" sldId="290"/>
            <ac:spMk id="208" creationId="{CDE4863B-D6D4-6016-4DF4-6748D87B567C}"/>
          </ac:spMkLst>
        </pc:spChg>
        <pc:spChg chg="mod">
          <ac:chgData name="Rudolf Uhlmann" userId="83027f89971c7077" providerId="LiveId" clId="{D5EA207C-A57E-4E08-A008-01EB942252AC}" dt="2022-09-28T09:01:19.966" v="2902"/>
          <ac:spMkLst>
            <pc:docMk/>
            <pc:sldMk cId="2366422436" sldId="290"/>
            <ac:spMk id="211" creationId="{232A2767-BA3E-649A-F745-41CF6BD2C50B}"/>
          </ac:spMkLst>
        </pc:spChg>
        <pc:spChg chg="mod">
          <ac:chgData name="Rudolf Uhlmann" userId="83027f89971c7077" providerId="LiveId" clId="{D5EA207C-A57E-4E08-A008-01EB942252AC}" dt="2022-09-28T09:01:35.360" v="2904"/>
          <ac:spMkLst>
            <pc:docMk/>
            <pc:sldMk cId="2366422436" sldId="290"/>
            <ac:spMk id="222" creationId="{0D6BE297-76CC-9E2B-8AB9-0249ED04A0B5}"/>
          </ac:spMkLst>
        </pc:spChg>
        <pc:spChg chg="add mod ord">
          <ac:chgData name="Rudolf Uhlmann" userId="83027f89971c7077" providerId="LiveId" clId="{D5EA207C-A57E-4E08-A008-01EB942252AC}" dt="2022-09-28T09:07:58.853" v="3025" actId="164"/>
          <ac:spMkLst>
            <pc:docMk/>
            <pc:sldMk cId="2366422436" sldId="290"/>
            <ac:spMk id="239" creationId="{36CACACF-08CD-8278-534D-3DB75CA3EC1C}"/>
          </ac:spMkLst>
        </pc:spChg>
        <pc:spChg chg="mod">
          <ac:chgData name="Rudolf Uhlmann" userId="83027f89971c7077" providerId="LiveId" clId="{D5EA207C-A57E-4E08-A008-01EB942252AC}" dt="2022-09-28T09:10:16.082" v="3049" actId="208"/>
          <ac:spMkLst>
            <pc:docMk/>
            <pc:sldMk cId="2366422436" sldId="290"/>
            <ac:spMk id="242" creationId="{037159DE-DA4D-2114-1B91-F740A41579C8}"/>
          </ac:spMkLst>
        </pc:spChg>
        <pc:spChg chg="add del">
          <ac:chgData name="Rudolf Uhlmann" userId="83027f89971c7077" providerId="LiveId" clId="{D5EA207C-A57E-4E08-A008-01EB942252AC}" dt="2022-09-28T09:14:32.520" v="3087" actId="478"/>
          <ac:spMkLst>
            <pc:docMk/>
            <pc:sldMk cId="2366422436" sldId="290"/>
            <ac:spMk id="245" creationId="{01F5030A-25E4-947E-CE58-2C594CEF00E9}"/>
          </ac:spMkLst>
        </pc:spChg>
        <pc:spChg chg="add del mod">
          <ac:chgData name="Rudolf Uhlmann" userId="83027f89971c7077" providerId="LiveId" clId="{D5EA207C-A57E-4E08-A008-01EB942252AC}" dt="2022-09-28T09:15:43.775" v="3098" actId="478"/>
          <ac:spMkLst>
            <pc:docMk/>
            <pc:sldMk cId="2366422436" sldId="290"/>
            <ac:spMk id="246" creationId="{A46FC6BA-0D25-3D17-94C5-663920C9E1B8}"/>
          </ac:spMkLst>
        </pc:spChg>
        <pc:spChg chg="add del">
          <ac:chgData name="Rudolf Uhlmann" userId="83027f89971c7077" providerId="LiveId" clId="{D5EA207C-A57E-4E08-A008-01EB942252AC}" dt="2022-09-28T09:15:17.620" v="3095" actId="478"/>
          <ac:spMkLst>
            <pc:docMk/>
            <pc:sldMk cId="2366422436" sldId="290"/>
            <ac:spMk id="247" creationId="{2D9B1516-4338-CF09-7CAE-78779C49CE31}"/>
          </ac:spMkLst>
        </pc:spChg>
        <pc:spChg chg="add del">
          <ac:chgData name="Rudolf Uhlmann" userId="83027f89971c7077" providerId="LiveId" clId="{D5EA207C-A57E-4E08-A008-01EB942252AC}" dt="2022-09-28T09:15:42.815" v="3097" actId="478"/>
          <ac:spMkLst>
            <pc:docMk/>
            <pc:sldMk cId="2366422436" sldId="290"/>
            <ac:spMk id="248" creationId="{EE52B840-F619-7CF6-CBBA-CEC051DCACE4}"/>
          </ac:spMkLst>
        </pc:spChg>
        <pc:spChg chg="add mod">
          <ac:chgData name="Rudolf Uhlmann" userId="83027f89971c7077" providerId="LiveId" clId="{D5EA207C-A57E-4E08-A008-01EB942252AC}" dt="2022-09-28T09:19:14.798" v="3166" actId="113"/>
          <ac:spMkLst>
            <pc:docMk/>
            <pc:sldMk cId="2366422436" sldId="290"/>
            <ac:spMk id="251" creationId="{9EB29327-F492-4D20-C3D1-039D2E791DA1}"/>
          </ac:spMkLst>
        </pc:spChg>
        <pc:grpChg chg="add mod">
          <ac:chgData name="Rudolf Uhlmann" userId="83027f89971c7077" providerId="LiveId" clId="{D5EA207C-A57E-4E08-A008-01EB942252AC}" dt="2022-09-28T09:14:04.741" v="3085" actId="14861"/>
          <ac:grpSpMkLst>
            <pc:docMk/>
            <pc:sldMk cId="2366422436" sldId="290"/>
            <ac:grpSpMk id="36" creationId="{B42120AC-82FC-5AB4-E688-C941CE576302}"/>
          </ac:grpSpMkLst>
        </pc:grpChg>
        <pc:grpChg chg="add mod">
          <ac:chgData name="Rudolf Uhlmann" userId="83027f89971c7077" providerId="LiveId" clId="{D5EA207C-A57E-4E08-A008-01EB942252AC}" dt="2022-09-28T09:14:01.293" v="3084" actId="14861"/>
          <ac:grpSpMkLst>
            <pc:docMk/>
            <pc:sldMk cId="2366422436" sldId="290"/>
            <ac:grpSpMk id="70" creationId="{5D4E4D7C-1516-8A69-C98F-2E49CA769127}"/>
          </ac:grpSpMkLst>
        </pc:grpChg>
        <pc:grpChg chg="del mod">
          <ac:chgData name="Rudolf Uhlmann" userId="83027f89971c7077" providerId="LiveId" clId="{D5EA207C-A57E-4E08-A008-01EB942252AC}" dt="2022-09-28T08:37:18.167" v="2514" actId="165"/>
          <ac:grpSpMkLst>
            <pc:docMk/>
            <pc:sldMk cId="2366422436" sldId="290"/>
            <ac:grpSpMk id="97" creationId="{FFFB939A-9CEF-59C7-3711-85FDB72317D9}"/>
          </ac:grpSpMkLst>
        </pc:grpChg>
        <pc:grpChg chg="add del mod">
          <ac:chgData name="Rudolf Uhlmann" userId="83027f89971c7077" providerId="LiveId" clId="{D5EA207C-A57E-4E08-A008-01EB942252AC}" dt="2022-09-28T09:12:01.231" v="3059" actId="14861"/>
          <ac:grpSpMkLst>
            <pc:docMk/>
            <pc:sldMk cId="2366422436" sldId="290"/>
            <ac:grpSpMk id="99" creationId="{BEEBC984-8095-814B-35EB-B83C1A3C6162}"/>
          </ac:grpSpMkLst>
        </pc:grpChg>
        <pc:grpChg chg="mod">
          <ac:chgData name="Rudolf Uhlmann" userId="83027f89971c7077" providerId="LiveId" clId="{D5EA207C-A57E-4E08-A008-01EB942252AC}" dt="2022-09-28T09:12:02.851" v="3060" actId="14861"/>
          <ac:grpSpMkLst>
            <pc:docMk/>
            <pc:sldMk cId="2366422436" sldId="290"/>
            <ac:grpSpMk id="107" creationId="{17A0A827-73B4-5207-DF08-4ADC82C41348}"/>
          </ac:grpSpMkLst>
        </pc:grpChg>
        <pc:grpChg chg="add mod">
          <ac:chgData name="Rudolf Uhlmann" userId="83027f89971c7077" providerId="LiveId" clId="{D5EA207C-A57E-4E08-A008-01EB942252AC}" dt="2022-09-28T09:13:54.951" v="3083" actId="14861"/>
          <ac:grpSpMkLst>
            <pc:docMk/>
            <pc:sldMk cId="2366422436" sldId="290"/>
            <ac:grpSpMk id="165" creationId="{E32B8551-57FE-CE51-8077-B8DD0235EAF6}"/>
          </ac:grpSpMkLst>
        </pc:grpChg>
        <pc:grpChg chg="add mod">
          <ac:chgData name="Rudolf Uhlmann" userId="83027f89971c7077" providerId="LiveId" clId="{D5EA207C-A57E-4E08-A008-01EB942252AC}" dt="2022-09-28T09:13:50.881" v="3082" actId="14861"/>
          <ac:grpSpMkLst>
            <pc:docMk/>
            <pc:sldMk cId="2366422436" sldId="290"/>
            <ac:grpSpMk id="174" creationId="{9A8DEAC7-8742-E6C5-7239-1949E788E19D}"/>
          </ac:grpSpMkLst>
        </pc:grpChg>
        <pc:grpChg chg="add mod">
          <ac:chgData name="Rudolf Uhlmann" userId="83027f89971c7077" providerId="LiveId" clId="{D5EA207C-A57E-4E08-A008-01EB942252AC}" dt="2022-09-28T09:01:09.981" v="2900" actId="164"/>
          <ac:grpSpMkLst>
            <pc:docMk/>
            <pc:sldMk cId="2366422436" sldId="290"/>
            <ac:grpSpMk id="182" creationId="{BDF4BA63-BA16-BCC9-DCC7-5DD2F66A478C}"/>
          </ac:grpSpMkLst>
        </pc:grpChg>
        <pc:grpChg chg="add del mod">
          <ac:chgData name="Rudolf Uhlmann" userId="83027f89971c7077" providerId="LiveId" clId="{D5EA207C-A57E-4E08-A008-01EB942252AC}" dt="2022-09-28T08:53:32.878" v="2824" actId="21"/>
          <ac:grpSpMkLst>
            <pc:docMk/>
            <pc:sldMk cId="2366422436" sldId="290"/>
            <ac:grpSpMk id="183" creationId="{9BD56505-5176-4A2C-EE70-C441701F94E1}"/>
          </ac:grpSpMkLst>
        </pc:grpChg>
        <pc:grpChg chg="add del mod">
          <ac:chgData name="Rudolf Uhlmann" userId="83027f89971c7077" providerId="LiveId" clId="{D5EA207C-A57E-4E08-A008-01EB942252AC}" dt="2022-09-28T09:00:06.677" v="2865" actId="478"/>
          <ac:grpSpMkLst>
            <pc:docMk/>
            <pc:sldMk cId="2366422436" sldId="290"/>
            <ac:grpSpMk id="199" creationId="{3F8F582A-A209-94BD-9E90-E25FD5421C84}"/>
          </ac:grpSpMkLst>
        </pc:grpChg>
        <pc:grpChg chg="add mod">
          <ac:chgData name="Rudolf Uhlmann" userId="83027f89971c7077" providerId="LiveId" clId="{D5EA207C-A57E-4E08-A008-01EB942252AC}" dt="2022-09-28T09:09:33.188" v="3046" actId="164"/>
          <ac:grpSpMkLst>
            <pc:docMk/>
            <pc:sldMk cId="2366422436" sldId="290"/>
            <ac:grpSpMk id="209" creationId="{0C7909F0-7DC6-6FF3-8908-763C1592AF96}"/>
          </ac:grpSpMkLst>
        </pc:grpChg>
        <pc:grpChg chg="add del mod">
          <ac:chgData name="Rudolf Uhlmann" userId="83027f89971c7077" providerId="LiveId" clId="{D5EA207C-A57E-4E08-A008-01EB942252AC}" dt="2022-09-28T09:01:41.226" v="2906" actId="478"/>
          <ac:grpSpMkLst>
            <pc:docMk/>
            <pc:sldMk cId="2366422436" sldId="290"/>
            <ac:grpSpMk id="210" creationId="{AF028349-857E-C6A0-E3A0-51D869FFAD53}"/>
          </ac:grpSpMkLst>
        </pc:grpChg>
        <pc:grpChg chg="mod">
          <ac:chgData name="Rudolf Uhlmann" userId="83027f89971c7077" providerId="LiveId" clId="{D5EA207C-A57E-4E08-A008-01EB942252AC}" dt="2022-09-28T09:01:19.966" v="2902"/>
          <ac:grpSpMkLst>
            <pc:docMk/>
            <pc:sldMk cId="2366422436" sldId="290"/>
            <ac:grpSpMk id="212" creationId="{E034E2A4-FCF5-B01C-427D-D06BE67610CE}"/>
          </ac:grpSpMkLst>
        </pc:grpChg>
        <pc:grpChg chg="add del mod">
          <ac:chgData name="Rudolf Uhlmann" userId="83027f89971c7077" providerId="LiveId" clId="{D5EA207C-A57E-4E08-A008-01EB942252AC}" dt="2022-09-28T09:01:38.761" v="2905" actId="478"/>
          <ac:grpSpMkLst>
            <pc:docMk/>
            <pc:sldMk cId="2366422436" sldId="290"/>
            <ac:grpSpMk id="221" creationId="{DFED2205-2A31-C119-71FF-9887FEFCDF52}"/>
          </ac:grpSpMkLst>
        </pc:grpChg>
        <pc:grpChg chg="mod">
          <ac:chgData name="Rudolf Uhlmann" userId="83027f89971c7077" providerId="LiveId" clId="{D5EA207C-A57E-4E08-A008-01EB942252AC}" dt="2022-09-28T09:01:35.360" v="2904"/>
          <ac:grpSpMkLst>
            <pc:docMk/>
            <pc:sldMk cId="2366422436" sldId="290"/>
            <ac:grpSpMk id="223" creationId="{29D4DA4D-E4A4-EA13-88FC-3B9AE0EF17A4}"/>
          </ac:grpSpMkLst>
        </pc:grpChg>
        <pc:grpChg chg="add del mod">
          <ac:chgData name="Rudolf Uhlmann" userId="83027f89971c7077" providerId="LiveId" clId="{D5EA207C-A57E-4E08-A008-01EB942252AC}" dt="2022-09-28T09:08:07.093" v="3028" actId="478"/>
          <ac:grpSpMkLst>
            <pc:docMk/>
            <pc:sldMk cId="2366422436" sldId="290"/>
            <ac:grpSpMk id="240" creationId="{31E796A7-B600-9383-163D-0649A8E89108}"/>
          </ac:grpSpMkLst>
        </pc:grpChg>
        <pc:grpChg chg="add mod">
          <ac:chgData name="Rudolf Uhlmann" userId="83027f89971c7077" providerId="LiveId" clId="{D5EA207C-A57E-4E08-A008-01EB942252AC}" dt="2022-09-28T09:13:19.366" v="3079" actId="14861"/>
          <ac:grpSpMkLst>
            <pc:docMk/>
            <pc:sldMk cId="2366422436" sldId="290"/>
            <ac:grpSpMk id="241" creationId="{004E521B-3185-57BF-FD96-8AE4EDC8F9B7}"/>
          </ac:grpSpMkLst>
        </pc:grpChg>
        <pc:grpChg chg="add mod">
          <ac:chgData name="Rudolf Uhlmann" userId="83027f89971c7077" providerId="LiveId" clId="{D5EA207C-A57E-4E08-A008-01EB942252AC}" dt="2022-09-28T09:12:14.756" v="3065" actId="14861"/>
          <ac:grpSpMkLst>
            <pc:docMk/>
            <pc:sldMk cId="2366422436" sldId="290"/>
            <ac:grpSpMk id="244" creationId="{0D60CADD-D037-8564-38E2-AD6D352C8B4F}"/>
          </ac:grpSpMkLst>
        </pc:grpChg>
        <pc:picChg chg="del mod topLvl">
          <ac:chgData name="Rudolf Uhlmann" userId="83027f89971c7077" providerId="LiveId" clId="{D5EA207C-A57E-4E08-A008-01EB942252AC}" dt="2022-09-28T08:55:59.379" v="2845" actId="478"/>
          <ac:picMkLst>
            <pc:docMk/>
            <pc:sldMk cId="2366422436" sldId="290"/>
            <ac:picMk id="2" creationId="{A06722BF-6E06-57FD-9DB0-270433FB0325}"/>
          </ac:picMkLst>
        </pc:picChg>
        <pc:picChg chg="add del">
          <ac:chgData name="Rudolf Uhlmann" userId="83027f89971c7077" providerId="LiveId" clId="{D5EA207C-A57E-4E08-A008-01EB942252AC}" dt="2022-09-28T08:37:11.867" v="2513" actId="478"/>
          <ac:picMkLst>
            <pc:docMk/>
            <pc:sldMk cId="2366422436" sldId="290"/>
            <ac:picMk id="4" creationId="{BBF72A85-3EF6-6BB9-C2C9-FDD4D5F0F45E}"/>
          </ac:picMkLst>
        </pc:picChg>
        <pc:picChg chg="add del">
          <ac:chgData name="Rudolf Uhlmann" userId="83027f89971c7077" providerId="LiveId" clId="{D5EA207C-A57E-4E08-A008-01EB942252AC}" dt="2022-09-28T08:38:05.147" v="2520"/>
          <ac:picMkLst>
            <pc:docMk/>
            <pc:sldMk cId="2366422436" sldId="290"/>
            <ac:picMk id="6" creationId="{37ED9885-6658-C9B7-120E-F140E0EA6387}"/>
          </ac:picMkLst>
        </pc:picChg>
        <pc:picChg chg="add mod">
          <ac:chgData name="Rudolf Uhlmann" userId="83027f89971c7077" providerId="LiveId" clId="{D5EA207C-A57E-4E08-A008-01EB942252AC}" dt="2022-09-28T08:39:28.526" v="2539" actId="164"/>
          <ac:picMkLst>
            <pc:docMk/>
            <pc:sldMk cId="2366422436" sldId="290"/>
            <ac:picMk id="37" creationId="{EA4BECC8-CD52-F92A-3734-D03EB251C439}"/>
          </ac:picMkLst>
        </pc:picChg>
        <pc:picChg chg="add mod">
          <ac:chgData name="Rudolf Uhlmann" userId="83027f89971c7077" providerId="LiveId" clId="{D5EA207C-A57E-4E08-A008-01EB942252AC}" dt="2022-09-28T08:39:28.526" v="2539" actId="164"/>
          <ac:picMkLst>
            <pc:docMk/>
            <pc:sldMk cId="2366422436" sldId="290"/>
            <ac:picMk id="38" creationId="{D32A7866-05D0-0B9D-2D26-86AE9F9C8BC7}"/>
          </ac:picMkLst>
        </pc:picChg>
        <pc:picChg chg="add mod">
          <ac:chgData name="Rudolf Uhlmann" userId="83027f89971c7077" providerId="LiveId" clId="{D5EA207C-A57E-4E08-A008-01EB942252AC}" dt="2022-09-28T08:39:28.526" v="2539" actId="164"/>
          <ac:picMkLst>
            <pc:docMk/>
            <pc:sldMk cId="2366422436" sldId="290"/>
            <ac:picMk id="61" creationId="{F4BCE9B8-56A0-947C-3477-1D7C499953B8}"/>
          </ac:picMkLst>
        </pc:picChg>
        <pc:picChg chg="add mod">
          <ac:chgData name="Rudolf Uhlmann" userId="83027f89971c7077" providerId="LiveId" clId="{D5EA207C-A57E-4E08-A008-01EB942252AC}" dt="2022-09-28T08:39:28.526" v="2539" actId="164"/>
          <ac:picMkLst>
            <pc:docMk/>
            <pc:sldMk cId="2366422436" sldId="290"/>
            <ac:picMk id="65" creationId="{91770695-1C7B-CBCF-0519-A6560E83727E}"/>
          </ac:picMkLst>
        </pc:picChg>
        <pc:picChg chg="add mod">
          <ac:chgData name="Rudolf Uhlmann" userId="83027f89971c7077" providerId="LiveId" clId="{D5EA207C-A57E-4E08-A008-01EB942252AC}" dt="2022-09-28T08:39:28.526" v="2539" actId="164"/>
          <ac:picMkLst>
            <pc:docMk/>
            <pc:sldMk cId="2366422436" sldId="290"/>
            <ac:picMk id="66" creationId="{67DC9828-767F-5F8B-51A3-AB57717112B7}"/>
          </ac:picMkLst>
        </pc:picChg>
        <pc:picChg chg="add mod">
          <ac:chgData name="Rudolf Uhlmann" userId="83027f89971c7077" providerId="LiveId" clId="{D5EA207C-A57E-4E08-A008-01EB942252AC}" dt="2022-09-28T08:39:28.526" v="2539" actId="164"/>
          <ac:picMkLst>
            <pc:docMk/>
            <pc:sldMk cId="2366422436" sldId="290"/>
            <ac:picMk id="67" creationId="{C074555D-3E0F-20BA-BE31-D91914F5BAC8}"/>
          </ac:picMkLst>
        </pc:picChg>
        <pc:picChg chg="add mod">
          <ac:chgData name="Rudolf Uhlmann" userId="83027f89971c7077" providerId="LiveId" clId="{D5EA207C-A57E-4E08-A008-01EB942252AC}" dt="2022-09-28T08:39:28.526" v="2539" actId="164"/>
          <ac:picMkLst>
            <pc:docMk/>
            <pc:sldMk cId="2366422436" sldId="290"/>
            <ac:picMk id="68" creationId="{BCB6AD66-C4FA-8750-180A-6B5F7421FB5A}"/>
          </ac:picMkLst>
        </pc:picChg>
        <pc:picChg chg="add mod">
          <ac:chgData name="Rudolf Uhlmann" userId="83027f89971c7077" providerId="LiveId" clId="{D5EA207C-A57E-4E08-A008-01EB942252AC}" dt="2022-09-28T08:39:28.526" v="2539" actId="164"/>
          <ac:picMkLst>
            <pc:docMk/>
            <pc:sldMk cId="2366422436" sldId="290"/>
            <ac:picMk id="69" creationId="{2B9FB478-5AF5-FE95-47A0-7AFD7DB39617}"/>
          </ac:picMkLst>
        </pc:picChg>
        <pc:picChg chg="add mod">
          <ac:chgData name="Rudolf Uhlmann" userId="83027f89971c7077" providerId="LiveId" clId="{D5EA207C-A57E-4E08-A008-01EB942252AC}" dt="2022-09-28T08:40:44.984" v="2556" actId="164"/>
          <ac:picMkLst>
            <pc:docMk/>
            <pc:sldMk cId="2366422436" sldId="290"/>
            <ac:picMk id="71" creationId="{9FCAFBA0-8B68-D783-255F-710AC8D85835}"/>
          </ac:picMkLst>
        </pc:picChg>
        <pc:picChg chg="add mod">
          <ac:chgData name="Rudolf Uhlmann" userId="83027f89971c7077" providerId="LiveId" clId="{D5EA207C-A57E-4E08-A008-01EB942252AC}" dt="2022-09-28T08:40:44.984" v="2556" actId="164"/>
          <ac:picMkLst>
            <pc:docMk/>
            <pc:sldMk cId="2366422436" sldId="290"/>
            <ac:picMk id="72" creationId="{680C885A-2474-E897-9E1C-C0406418A26F}"/>
          </ac:picMkLst>
        </pc:picChg>
        <pc:picChg chg="add mod">
          <ac:chgData name="Rudolf Uhlmann" userId="83027f89971c7077" providerId="LiveId" clId="{D5EA207C-A57E-4E08-A008-01EB942252AC}" dt="2022-09-28T08:40:44.984" v="2556" actId="164"/>
          <ac:picMkLst>
            <pc:docMk/>
            <pc:sldMk cId="2366422436" sldId="290"/>
            <ac:picMk id="73" creationId="{1041795C-0E90-855E-1E27-06DEF4A0E42D}"/>
          </ac:picMkLst>
        </pc:picChg>
        <pc:picChg chg="add mod">
          <ac:chgData name="Rudolf Uhlmann" userId="83027f89971c7077" providerId="LiveId" clId="{D5EA207C-A57E-4E08-A008-01EB942252AC}" dt="2022-09-28T08:40:44.984" v="2556" actId="164"/>
          <ac:picMkLst>
            <pc:docMk/>
            <pc:sldMk cId="2366422436" sldId="290"/>
            <ac:picMk id="98" creationId="{83B7F619-752F-431D-BBDD-D7DC169D8C97}"/>
          </ac:picMkLst>
        </pc:picChg>
        <pc:picChg chg="del mod topLvl">
          <ac:chgData name="Rudolf Uhlmann" userId="83027f89971c7077" providerId="LiveId" clId="{D5EA207C-A57E-4E08-A008-01EB942252AC}" dt="2022-09-28T08:55:32.909" v="2843" actId="478"/>
          <ac:picMkLst>
            <pc:docMk/>
            <pc:sldMk cId="2366422436" sldId="290"/>
            <ac:picMk id="100" creationId="{7D45E40C-8704-3E6E-8059-040ACD9BBB11}"/>
          </ac:picMkLst>
        </pc:picChg>
        <pc:picChg chg="del mod">
          <ac:chgData name="Rudolf Uhlmann" userId="83027f89971c7077" providerId="LiveId" clId="{D5EA207C-A57E-4E08-A008-01EB942252AC}" dt="2022-09-28T08:55:44.969" v="2844" actId="478"/>
          <ac:picMkLst>
            <pc:docMk/>
            <pc:sldMk cId="2366422436" sldId="290"/>
            <ac:picMk id="108" creationId="{21985538-7E0A-3106-3E2A-EFE500EC015E}"/>
          </ac:picMkLst>
        </pc:picChg>
        <pc:picChg chg="add mod">
          <ac:chgData name="Rudolf Uhlmann" userId="83027f89971c7077" providerId="LiveId" clId="{D5EA207C-A57E-4E08-A008-01EB942252AC}" dt="2022-09-28T08:40:44.984" v="2556" actId="164"/>
          <ac:picMkLst>
            <pc:docMk/>
            <pc:sldMk cId="2366422436" sldId="290"/>
            <ac:picMk id="126" creationId="{D00A54D3-CD75-F4B4-AB90-C5D7DECFC760}"/>
          </ac:picMkLst>
        </pc:picChg>
        <pc:picChg chg="add mod">
          <ac:chgData name="Rudolf Uhlmann" userId="83027f89971c7077" providerId="LiveId" clId="{D5EA207C-A57E-4E08-A008-01EB942252AC}" dt="2022-09-28T08:40:44.984" v="2556" actId="164"/>
          <ac:picMkLst>
            <pc:docMk/>
            <pc:sldMk cId="2366422436" sldId="290"/>
            <ac:picMk id="127" creationId="{32C61BAA-84C5-5E5C-129D-6B4517CA179F}"/>
          </ac:picMkLst>
        </pc:picChg>
        <pc:picChg chg="del mod">
          <ac:chgData name="Rudolf Uhlmann" userId="83027f89971c7077" providerId="LiveId" clId="{D5EA207C-A57E-4E08-A008-01EB942252AC}" dt="2022-09-28T08:54:46.755" v="2840" actId="478"/>
          <ac:picMkLst>
            <pc:docMk/>
            <pc:sldMk cId="2366422436" sldId="290"/>
            <ac:picMk id="160" creationId="{B09D8AD1-1B1C-39AE-64AB-FDD7D0942AB0}"/>
          </ac:picMkLst>
        </pc:picChg>
        <pc:picChg chg="add mod">
          <ac:chgData name="Rudolf Uhlmann" userId="83027f89971c7077" providerId="LiveId" clId="{D5EA207C-A57E-4E08-A008-01EB942252AC}" dt="2022-09-28T08:40:44.984" v="2556" actId="164"/>
          <ac:picMkLst>
            <pc:docMk/>
            <pc:sldMk cId="2366422436" sldId="290"/>
            <ac:picMk id="162" creationId="{9D91B632-D309-229D-C41C-C8A18BF1B85E}"/>
          </ac:picMkLst>
        </pc:picChg>
        <pc:picChg chg="add mod">
          <ac:chgData name="Rudolf Uhlmann" userId="83027f89971c7077" providerId="LiveId" clId="{D5EA207C-A57E-4E08-A008-01EB942252AC}" dt="2022-09-28T08:40:44.984" v="2556" actId="164"/>
          <ac:picMkLst>
            <pc:docMk/>
            <pc:sldMk cId="2366422436" sldId="290"/>
            <ac:picMk id="163" creationId="{DA6C9D69-668C-2CA5-6164-B8C6ED530EE2}"/>
          </ac:picMkLst>
        </pc:picChg>
        <pc:picChg chg="add mod">
          <ac:chgData name="Rudolf Uhlmann" userId="83027f89971c7077" providerId="LiveId" clId="{D5EA207C-A57E-4E08-A008-01EB942252AC}" dt="2022-09-28T08:42:10.265" v="2572" actId="164"/>
          <ac:picMkLst>
            <pc:docMk/>
            <pc:sldMk cId="2366422436" sldId="290"/>
            <ac:picMk id="164" creationId="{58F7E671-596A-5B7A-349B-002FB2B47631}"/>
          </ac:picMkLst>
        </pc:picChg>
        <pc:picChg chg="add mod">
          <ac:chgData name="Rudolf Uhlmann" userId="83027f89971c7077" providerId="LiveId" clId="{D5EA207C-A57E-4E08-A008-01EB942252AC}" dt="2022-09-28T08:42:10.265" v="2572" actId="164"/>
          <ac:picMkLst>
            <pc:docMk/>
            <pc:sldMk cId="2366422436" sldId="290"/>
            <ac:picMk id="166" creationId="{72CDB4CF-45F0-0936-4006-4EA979DEF0F6}"/>
          </ac:picMkLst>
        </pc:picChg>
        <pc:picChg chg="add mod">
          <ac:chgData name="Rudolf Uhlmann" userId="83027f89971c7077" providerId="LiveId" clId="{D5EA207C-A57E-4E08-A008-01EB942252AC}" dt="2022-09-28T08:42:10.265" v="2572" actId="164"/>
          <ac:picMkLst>
            <pc:docMk/>
            <pc:sldMk cId="2366422436" sldId="290"/>
            <ac:picMk id="167" creationId="{0BB0D97D-249C-583A-835B-9B3BAC3AFEB5}"/>
          </ac:picMkLst>
        </pc:picChg>
        <pc:picChg chg="add mod">
          <ac:chgData name="Rudolf Uhlmann" userId="83027f89971c7077" providerId="LiveId" clId="{D5EA207C-A57E-4E08-A008-01EB942252AC}" dt="2022-09-28T08:42:10.265" v="2572" actId="164"/>
          <ac:picMkLst>
            <pc:docMk/>
            <pc:sldMk cId="2366422436" sldId="290"/>
            <ac:picMk id="168" creationId="{CFC63AFE-2EA1-F4F2-6FD7-944F9A2404F4}"/>
          </ac:picMkLst>
        </pc:picChg>
        <pc:picChg chg="add mod">
          <ac:chgData name="Rudolf Uhlmann" userId="83027f89971c7077" providerId="LiveId" clId="{D5EA207C-A57E-4E08-A008-01EB942252AC}" dt="2022-09-28T08:42:10.265" v="2572" actId="164"/>
          <ac:picMkLst>
            <pc:docMk/>
            <pc:sldMk cId="2366422436" sldId="290"/>
            <ac:picMk id="169" creationId="{52538656-A6E1-7446-E234-6C1BB268ABF7}"/>
          </ac:picMkLst>
        </pc:picChg>
        <pc:picChg chg="add mod">
          <ac:chgData name="Rudolf Uhlmann" userId="83027f89971c7077" providerId="LiveId" clId="{D5EA207C-A57E-4E08-A008-01EB942252AC}" dt="2022-09-28T08:42:10.265" v="2572" actId="164"/>
          <ac:picMkLst>
            <pc:docMk/>
            <pc:sldMk cId="2366422436" sldId="290"/>
            <ac:picMk id="170" creationId="{C4BE122A-E9E0-C474-F9FB-2D2A1ED92CE0}"/>
          </ac:picMkLst>
        </pc:picChg>
        <pc:picChg chg="add mod">
          <ac:chgData name="Rudolf Uhlmann" userId="83027f89971c7077" providerId="LiveId" clId="{D5EA207C-A57E-4E08-A008-01EB942252AC}" dt="2022-09-28T08:42:10.265" v="2572" actId="164"/>
          <ac:picMkLst>
            <pc:docMk/>
            <pc:sldMk cId="2366422436" sldId="290"/>
            <ac:picMk id="171" creationId="{441E0648-01B0-59A4-9375-9F8530676545}"/>
          </ac:picMkLst>
        </pc:picChg>
        <pc:picChg chg="add mod">
          <ac:chgData name="Rudolf Uhlmann" userId="83027f89971c7077" providerId="LiveId" clId="{D5EA207C-A57E-4E08-A008-01EB942252AC}" dt="2022-09-28T08:42:10.265" v="2572" actId="164"/>
          <ac:picMkLst>
            <pc:docMk/>
            <pc:sldMk cId="2366422436" sldId="290"/>
            <ac:picMk id="172" creationId="{00A0FE81-6350-A0AD-EE7F-B0F0C32417D8}"/>
          </ac:picMkLst>
        </pc:picChg>
        <pc:picChg chg="add mod">
          <ac:chgData name="Rudolf Uhlmann" userId="83027f89971c7077" providerId="LiveId" clId="{D5EA207C-A57E-4E08-A008-01EB942252AC}" dt="2022-09-28T08:47:53.326" v="2606" actId="164"/>
          <ac:picMkLst>
            <pc:docMk/>
            <pc:sldMk cId="2366422436" sldId="290"/>
            <ac:picMk id="173" creationId="{D832E5CA-E01C-2695-C24F-517B069A5B5B}"/>
          </ac:picMkLst>
        </pc:picChg>
        <pc:picChg chg="add mod">
          <ac:chgData name="Rudolf Uhlmann" userId="83027f89971c7077" providerId="LiveId" clId="{D5EA207C-A57E-4E08-A008-01EB942252AC}" dt="2022-09-28T08:47:53.326" v="2606" actId="164"/>
          <ac:picMkLst>
            <pc:docMk/>
            <pc:sldMk cId="2366422436" sldId="290"/>
            <ac:picMk id="175" creationId="{C79C0766-7A28-78D7-289B-1475C361E58B}"/>
          </ac:picMkLst>
        </pc:picChg>
        <pc:picChg chg="add mod">
          <ac:chgData name="Rudolf Uhlmann" userId="83027f89971c7077" providerId="LiveId" clId="{D5EA207C-A57E-4E08-A008-01EB942252AC}" dt="2022-09-28T08:47:53.326" v="2606" actId="164"/>
          <ac:picMkLst>
            <pc:docMk/>
            <pc:sldMk cId="2366422436" sldId="290"/>
            <ac:picMk id="176" creationId="{7A140F80-EA24-889D-A6F7-4827E96BFA87}"/>
          </ac:picMkLst>
        </pc:picChg>
        <pc:picChg chg="add mod">
          <ac:chgData name="Rudolf Uhlmann" userId="83027f89971c7077" providerId="LiveId" clId="{D5EA207C-A57E-4E08-A008-01EB942252AC}" dt="2022-09-28T08:47:53.326" v="2606" actId="164"/>
          <ac:picMkLst>
            <pc:docMk/>
            <pc:sldMk cId="2366422436" sldId="290"/>
            <ac:picMk id="177" creationId="{01F251E7-8229-E893-1AE7-3381FA4B8725}"/>
          </ac:picMkLst>
        </pc:picChg>
        <pc:picChg chg="add mod">
          <ac:chgData name="Rudolf Uhlmann" userId="83027f89971c7077" providerId="LiveId" clId="{D5EA207C-A57E-4E08-A008-01EB942252AC}" dt="2022-09-28T08:47:53.326" v="2606" actId="164"/>
          <ac:picMkLst>
            <pc:docMk/>
            <pc:sldMk cId="2366422436" sldId="290"/>
            <ac:picMk id="178" creationId="{362E66D7-B2E2-AA65-E0DC-44E8CCD14F9A}"/>
          </ac:picMkLst>
        </pc:picChg>
        <pc:picChg chg="add mod">
          <ac:chgData name="Rudolf Uhlmann" userId="83027f89971c7077" providerId="LiveId" clId="{D5EA207C-A57E-4E08-A008-01EB942252AC}" dt="2022-09-28T08:47:53.326" v="2606" actId="164"/>
          <ac:picMkLst>
            <pc:docMk/>
            <pc:sldMk cId="2366422436" sldId="290"/>
            <ac:picMk id="179" creationId="{1272DFB6-D3AB-ECD5-5CDD-09EC43F7D632}"/>
          </ac:picMkLst>
        </pc:picChg>
        <pc:picChg chg="add mod">
          <ac:chgData name="Rudolf Uhlmann" userId="83027f89971c7077" providerId="LiveId" clId="{D5EA207C-A57E-4E08-A008-01EB942252AC}" dt="2022-09-28T08:47:53.326" v="2606" actId="164"/>
          <ac:picMkLst>
            <pc:docMk/>
            <pc:sldMk cId="2366422436" sldId="290"/>
            <ac:picMk id="180" creationId="{ED1E8348-3D3E-FF5E-009D-02FB5C2B986A}"/>
          </ac:picMkLst>
        </pc:picChg>
        <pc:picChg chg="add mod">
          <ac:chgData name="Rudolf Uhlmann" userId="83027f89971c7077" providerId="LiveId" clId="{D5EA207C-A57E-4E08-A008-01EB942252AC}" dt="2022-09-28T08:47:53.326" v="2606" actId="164"/>
          <ac:picMkLst>
            <pc:docMk/>
            <pc:sldMk cId="2366422436" sldId="290"/>
            <ac:picMk id="181" creationId="{A731232E-B49D-1574-E7F4-6A8BBB6AEE07}"/>
          </ac:picMkLst>
        </pc:picChg>
        <pc:picChg chg="mod">
          <ac:chgData name="Rudolf Uhlmann" userId="83027f89971c7077" providerId="LiveId" clId="{D5EA207C-A57E-4E08-A008-01EB942252AC}" dt="2022-09-28T08:49:37.192" v="2644"/>
          <ac:picMkLst>
            <pc:docMk/>
            <pc:sldMk cId="2366422436" sldId="290"/>
            <ac:picMk id="184" creationId="{6B62C6C2-635D-DDFA-4945-66EF52DF8A62}"/>
          </ac:picMkLst>
        </pc:picChg>
        <pc:picChg chg="mod">
          <ac:chgData name="Rudolf Uhlmann" userId="83027f89971c7077" providerId="LiveId" clId="{D5EA207C-A57E-4E08-A008-01EB942252AC}" dt="2022-09-28T08:49:37.192" v="2644"/>
          <ac:picMkLst>
            <pc:docMk/>
            <pc:sldMk cId="2366422436" sldId="290"/>
            <ac:picMk id="185" creationId="{1048081F-CD64-1C74-C73E-834A7C33AB68}"/>
          </ac:picMkLst>
        </pc:picChg>
        <pc:picChg chg="mod">
          <ac:chgData name="Rudolf Uhlmann" userId="83027f89971c7077" providerId="LiveId" clId="{D5EA207C-A57E-4E08-A008-01EB942252AC}" dt="2022-09-28T08:49:37.192" v="2644"/>
          <ac:picMkLst>
            <pc:docMk/>
            <pc:sldMk cId="2366422436" sldId="290"/>
            <ac:picMk id="186" creationId="{F07BE272-6711-0F1C-9AB5-78186E4EBCE2}"/>
          </ac:picMkLst>
        </pc:picChg>
        <pc:picChg chg="mod">
          <ac:chgData name="Rudolf Uhlmann" userId="83027f89971c7077" providerId="LiveId" clId="{D5EA207C-A57E-4E08-A008-01EB942252AC}" dt="2022-09-28T08:49:37.192" v="2644"/>
          <ac:picMkLst>
            <pc:docMk/>
            <pc:sldMk cId="2366422436" sldId="290"/>
            <ac:picMk id="187" creationId="{47959692-9E39-9FAE-0C85-26E73838663D}"/>
          </ac:picMkLst>
        </pc:picChg>
        <pc:picChg chg="mod">
          <ac:chgData name="Rudolf Uhlmann" userId="83027f89971c7077" providerId="LiveId" clId="{D5EA207C-A57E-4E08-A008-01EB942252AC}" dt="2022-09-28T08:49:37.192" v="2644"/>
          <ac:picMkLst>
            <pc:docMk/>
            <pc:sldMk cId="2366422436" sldId="290"/>
            <ac:picMk id="188" creationId="{607BC56C-CFB7-A0C0-9AF7-8B6837B14ACA}"/>
          </ac:picMkLst>
        </pc:picChg>
        <pc:picChg chg="mod">
          <ac:chgData name="Rudolf Uhlmann" userId="83027f89971c7077" providerId="LiveId" clId="{D5EA207C-A57E-4E08-A008-01EB942252AC}" dt="2022-09-28T08:49:37.192" v="2644"/>
          <ac:picMkLst>
            <pc:docMk/>
            <pc:sldMk cId="2366422436" sldId="290"/>
            <ac:picMk id="189" creationId="{08A9477C-6F8D-9D96-1F60-DFE135F0B01F}"/>
          </ac:picMkLst>
        </pc:picChg>
        <pc:picChg chg="mod">
          <ac:chgData name="Rudolf Uhlmann" userId="83027f89971c7077" providerId="LiveId" clId="{D5EA207C-A57E-4E08-A008-01EB942252AC}" dt="2022-09-28T08:49:37.192" v="2644"/>
          <ac:picMkLst>
            <pc:docMk/>
            <pc:sldMk cId="2366422436" sldId="290"/>
            <ac:picMk id="190" creationId="{998B7E6F-7F05-C4B7-E337-9A1A91ABE3F1}"/>
          </ac:picMkLst>
        </pc:picChg>
        <pc:picChg chg="mod">
          <ac:chgData name="Rudolf Uhlmann" userId="83027f89971c7077" providerId="LiveId" clId="{D5EA207C-A57E-4E08-A008-01EB942252AC}" dt="2022-09-28T08:49:37.192" v="2644"/>
          <ac:picMkLst>
            <pc:docMk/>
            <pc:sldMk cId="2366422436" sldId="290"/>
            <ac:picMk id="191" creationId="{9F040CDB-E511-E554-5785-167956E94401}"/>
          </ac:picMkLst>
        </pc:picChg>
        <pc:picChg chg="add del mod">
          <ac:chgData name="Rudolf Uhlmann" userId="83027f89971c7077" providerId="LiveId" clId="{D5EA207C-A57E-4E08-A008-01EB942252AC}" dt="2022-09-28T08:53:10.930" v="2823" actId="478"/>
          <ac:picMkLst>
            <pc:docMk/>
            <pc:sldMk cId="2366422436" sldId="290"/>
            <ac:picMk id="193" creationId="{93A631F8-1901-DCDC-C3E3-A0BAE028F602}"/>
          </ac:picMkLst>
        </pc:picChg>
        <pc:picChg chg="add mod">
          <ac:chgData name="Rudolf Uhlmann" userId="83027f89971c7077" providerId="LiveId" clId="{D5EA207C-A57E-4E08-A008-01EB942252AC}" dt="2022-09-28T09:07:58.853" v="3025" actId="164"/>
          <ac:picMkLst>
            <pc:docMk/>
            <pc:sldMk cId="2366422436" sldId="290"/>
            <ac:picMk id="194" creationId="{697A6ADD-85F9-ED1F-39A3-7446C9048A56}"/>
          </ac:picMkLst>
        </pc:picChg>
        <pc:picChg chg="add del mod">
          <ac:chgData name="Rudolf Uhlmann" userId="83027f89971c7077" providerId="LiveId" clId="{D5EA207C-A57E-4E08-A008-01EB942252AC}" dt="2022-09-28T09:08:14.553" v="3030" actId="478"/>
          <ac:picMkLst>
            <pc:docMk/>
            <pc:sldMk cId="2366422436" sldId="290"/>
            <ac:picMk id="195" creationId="{C369C1C2-44DD-9FDA-F4F4-90AB1F34AAF3}"/>
          </ac:picMkLst>
        </pc:picChg>
        <pc:picChg chg="add mod">
          <ac:chgData name="Rudolf Uhlmann" userId="83027f89971c7077" providerId="LiveId" clId="{D5EA207C-A57E-4E08-A008-01EB942252AC}" dt="2022-09-28T08:58:52.878" v="2862"/>
          <ac:picMkLst>
            <pc:docMk/>
            <pc:sldMk cId="2366422436" sldId="290"/>
            <ac:picMk id="196" creationId="{B5198430-4574-5C12-E044-1F24B4713D6F}"/>
          </ac:picMkLst>
        </pc:picChg>
        <pc:picChg chg="add mod">
          <ac:chgData name="Rudolf Uhlmann" userId="83027f89971c7077" providerId="LiveId" clId="{D5EA207C-A57E-4E08-A008-01EB942252AC}" dt="2022-09-28T08:58:52.337" v="2860"/>
          <ac:picMkLst>
            <pc:docMk/>
            <pc:sldMk cId="2366422436" sldId="290"/>
            <ac:picMk id="197" creationId="{C0F19F43-BEA1-B4F6-725B-887093EF37B6}"/>
          </ac:picMkLst>
        </pc:picChg>
        <pc:picChg chg="add mod">
          <ac:chgData name="Rudolf Uhlmann" userId="83027f89971c7077" providerId="LiveId" clId="{D5EA207C-A57E-4E08-A008-01EB942252AC}" dt="2022-09-28T08:58:51.987" v="2859"/>
          <ac:picMkLst>
            <pc:docMk/>
            <pc:sldMk cId="2366422436" sldId="290"/>
            <ac:picMk id="198" creationId="{EAE51F0E-88DB-D0D2-5450-C15B4CDC3A46}"/>
          </ac:picMkLst>
        </pc:picChg>
        <pc:picChg chg="mod">
          <ac:chgData name="Rudolf Uhlmann" userId="83027f89971c7077" providerId="LiveId" clId="{D5EA207C-A57E-4E08-A008-01EB942252AC}" dt="2022-09-28T08:59:58.317" v="2863"/>
          <ac:picMkLst>
            <pc:docMk/>
            <pc:sldMk cId="2366422436" sldId="290"/>
            <ac:picMk id="200" creationId="{7C3B46DC-64C2-591E-4336-47DEAB128004}"/>
          </ac:picMkLst>
        </pc:picChg>
        <pc:picChg chg="mod">
          <ac:chgData name="Rudolf Uhlmann" userId="83027f89971c7077" providerId="LiveId" clId="{D5EA207C-A57E-4E08-A008-01EB942252AC}" dt="2022-09-28T08:59:58.317" v="2863"/>
          <ac:picMkLst>
            <pc:docMk/>
            <pc:sldMk cId="2366422436" sldId="290"/>
            <ac:picMk id="201" creationId="{1E341A03-1268-30E2-E12D-79CA2F241C50}"/>
          </ac:picMkLst>
        </pc:picChg>
        <pc:picChg chg="mod">
          <ac:chgData name="Rudolf Uhlmann" userId="83027f89971c7077" providerId="LiveId" clId="{D5EA207C-A57E-4E08-A008-01EB942252AC}" dt="2022-09-28T08:59:58.317" v="2863"/>
          <ac:picMkLst>
            <pc:docMk/>
            <pc:sldMk cId="2366422436" sldId="290"/>
            <ac:picMk id="202" creationId="{44442523-C0A9-ED4E-EDDE-C3E90555BCF4}"/>
          </ac:picMkLst>
        </pc:picChg>
        <pc:picChg chg="mod">
          <ac:chgData name="Rudolf Uhlmann" userId="83027f89971c7077" providerId="LiveId" clId="{D5EA207C-A57E-4E08-A008-01EB942252AC}" dt="2022-09-28T08:59:58.317" v="2863"/>
          <ac:picMkLst>
            <pc:docMk/>
            <pc:sldMk cId="2366422436" sldId="290"/>
            <ac:picMk id="203" creationId="{681DA5AF-25CA-F8DE-C1CD-54B473FD70D7}"/>
          </ac:picMkLst>
        </pc:picChg>
        <pc:picChg chg="mod">
          <ac:chgData name="Rudolf Uhlmann" userId="83027f89971c7077" providerId="LiveId" clId="{D5EA207C-A57E-4E08-A008-01EB942252AC}" dt="2022-09-28T08:59:58.317" v="2863"/>
          <ac:picMkLst>
            <pc:docMk/>
            <pc:sldMk cId="2366422436" sldId="290"/>
            <ac:picMk id="204" creationId="{02A738EE-3F6E-E1F6-D45C-552CBD7EE726}"/>
          </ac:picMkLst>
        </pc:picChg>
        <pc:picChg chg="mod">
          <ac:chgData name="Rudolf Uhlmann" userId="83027f89971c7077" providerId="LiveId" clId="{D5EA207C-A57E-4E08-A008-01EB942252AC}" dt="2022-09-28T08:59:58.317" v="2863"/>
          <ac:picMkLst>
            <pc:docMk/>
            <pc:sldMk cId="2366422436" sldId="290"/>
            <ac:picMk id="205" creationId="{F02F9928-B6B5-F711-42F6-3EB247E71E0B}"/>
          </ac:picMkLst>
        </pc:picChg>
        <pc:picChg chg="mod">
          <ac:chgData name="Rudolf Uhlmann" userId="83027f89971c7077" providerId="LiveId" clId="{D5EA207C-A57E-4E08-A008-01EB942252AC}" dt="2022-09-28T08:59:58.317" v="2863"/>
          <ac:picMkLst>
            <pc:docMk/>
            <pc:sldMk cId="2366422436" sldId="290"/>
            <ac:picMk id="206" creationId="{B4BE2594-6B7A-3BFE-6BFB-00D1970E09BF}"/>
          </ac:picMkLst>
        </pc:picChg>
        <pc:picChg chg="mod">
          <ac:chgData name="Rudolf Uhlmann" userId="83027f89971c7077" providerId="LiveId" clId="{D5EA207C-A57E-4E08-A008-01EB942252AC}" dt="2022-09-28T08:59:58.317" v="2863"/>
          <ac:picMkLst>
            <pc:docMk/>
            <pc:sldMk cId="2366422436" sldId="290"/>
            <ac:picMk id="207" creationId="{2A4C645E-BB38-0C8C-64BF-939928186D65}"/>
          </ac:picMkLst>
        </pc:picChg>
        <pc:picChg chg="mod">
          <ac:chgData name="Rudolf Uhlmann" userId="83027f89971c7077" providerId="LiveId" clId="{D5EA207C-A57E-4E08-A008-01EB942252AC}" dt="2022-09-28T09:01:19.966" v="2902"/>
          <ac:picMkLst>
            <pc:docMk/>
            <pc:sldMk cId="2366422436" sldId="290"/>
            <ac:picMk id="213" creationId="{61E908F4-989E-6A18-3A00-D169A7ECE595}"/>
          </ac:picMkLst>
        </pc:picChg>
        <pc:picChg chg="mod">
          <ac:chgData name="Rudolf Uhlmann" userId="83027f89971c7077" providerId="LiveId" clId="{D5EA207C-A57E-4E08-A008-01EB942252AC}" dt="2022-09-28T09:01:19.966" v="2902"/>
          <ac:picMkLst>
            <pc:docMk/>
            <pc:sldMk cId="2366422436" sldId="290"/>
            <ac:picMk id="214" creationId="{8338BDBE-1AE6-BE63-BBB9-082151363227}"/>
          </ac:picMkLst>
        </pc:picChg>
        <pc:picChg chg="mod">
          <ac:chgData name="Rudolf Uhlmann" userId="83027f89971c7077" providerId="LiveId" clId="{D5EA207C-A57E-4E08-A008-01EB942252AC}" dt="2022-09-28T09:01:19.966" v="2902"/>
          <ac:picMkLst>
            <pc:docMk/>
            <pc:sldMk cId="2366422436" sldId="290"/>
            <ac:picMk id="215" creationId="{381BEE8E-1A0A-4BA8-A728-142920C27EB3}"/>
          </ac:picMkLst>
        </pc:picChg>
        <pc:picChg chg="mod">
          <ac:chgData name="Rudolf Uhlmann" userId="83027f89971c7077" providerId="LiveId" clId="{D5EA207C-A57E-4E08-A008-01EB942252AC}" dt="2022-09-28T09:01:19.966" v="2902"/>
          <ac:picMkLst>
            <pc:docMk/>
            <pc:sldMk cId="2366422436" sldId="290"/>
            <ac:picMk id="216" creationId="{1C69843A-F5CA-A24E-2138-20A1EDD65381}"/>
          </ac:picMkLst>
        </pc:picChg>
        <pc:picChg chg="mod">
          <ac:chgData name="Rudolf Uhlmann" userId="83027f89971c7077" providerId="LiveId" clId="{D5EA207C-A57E-4E08-A008-01EB942252AC}" dt="2022-09-28T09:01:19.966" v="2902"/>
          <ac:picMkLst>
            <pc:docMk/>
            <pc:sldMk cId="2366422436" sldId="290"/>
            <ac:picMk id="217" creationId="{3B924B96-9C3F-C5B0-1C88-45B845291C0D}"/>
          </ac:picMkLst>
        </pc:picChg>
        <pc:picChg chg="mod">
          <ac:chgData name="Rudolf Uhlmann" userId="83027f89971c7077" providerId="LiveId" clId="{D5EA207C-A57E-4E08-A008-01EB942252AC}" dt="2022-09-28T09:01:19.966" v="2902"/>
          <ac:picMkLst>
            <pc:docMk/>
            <pc:sldMk cId="2366422436" sldId="290"/>
            <ac:picMk id="218" creationId="{8EC9C361-1767-DB7B-9DEC-CDC96E1290A4}"/>
          </ac:picMkLst>
        </pc:picChg>
        <pc:picChg chg="mod">
          <ac:chgData name="Rudolf Uhlmann" userId="83027f89971c7077" providerId="LiveId" clId="{D5EA207C-A57E-4E08-A008-01EB942252AC}" dt="2022-09-28T09:01:19.966" v="2902"/>
          <ac:picMkLst>
            <pc:docMk/>
            <pc:sldMk cId="2366422436" sldId="290"/>
            <ac:picMk id="219" creationId="{E215B133-0E67-669F-286F-62D9B47D267E}"/>
          </ac:picMkLst>
        </pc:picChg>
        <pc:picChg chg="mod">
          <ac:chgData name="Rudolf Uhlmann" userId="83027f89971c7077" providerId="LiveId" clId="{D5EA207C-A57E-4E08-A008-01EB942252AC}" dt="2022-09-28T09:01:19.966" v="2902"/>
          <ac:picMkLst>
            <pc:docMk/>
            <pc:sldMk cId="2366422436" sldId="290"/>
            <ac:picMk id="220" creationId="{4CF1563F-0B51-C2AB-1DF9-F4B3F75696D3}"/>
          </ac:picMkLst>
        </pc:picChg>
        <pc:picChg chg="mod">
          <ac:chgData name="Rudolf Uhlmann" userId="83027f89971c7077" providerId="LiveId" clId="{D5EA207C-A57E-4E08-A008-01EB942252AC}" dt="2022-09-28T09:01:35.360" v="2904"/>
          <ac:picMkLst>
            <pc:docMk/>
            <pc:sldMk cId="2366422436" sldId="290"/>
            <ac:picMk id="224" creationId="{A86A7B90-BF76-929B-3EA0-725DBF95715B}"/>
          </ac:picMkLst>
        </pc:picChg>
        <pc:picChg chg="mod">
          <ac:chgData name="Rudolf Uhlmann" userId="83027f89971c7077" providerId="LiveId" clId="{D5EA207C-A57E-4E08-A008-01EB942252AC}" dt="2022-09-28T09:01:35.360" v="2904"/>
          <ac:picMkLst>
            <pc:docMk/>
            <pc:sldMk cId="2366422436" sldId="290"/>
            <ac:picMk id="225" creationId="{E446C80B-8C69-9481-60E5-911D9E994B2C}"/>
          </ac:picMkLst>
        </pc:picChg>
        <pc:picChg chg="mod">
          <ac:chgData name="Rudolf Uhlmann" userId="83027f89971c7077" providerId="LiveId" clId="{D5EA207C-A57E-4E08-A008-01EB942252AC}" dt="2022-09-28T09:01:35.360" v="2904"/>
          <ac:picMkLst>
            <pc:docMk/>
            <pc:sldMk cId="2366422436" sldId="290"/>
            <ac:picMk id="226" creationId="{53EDFACF-B529-7879-A162-070D9D37FBB8}"/>
          </ac:picMkLst>
        </pc:picChg>
        <pc:picChg chg="mod">
          <ac:chgData name="Rudolf Uhlmann" userId="83027f89971c7077" providerId="LiveId" clId="{D5EA207C-A57E-4E08-A008-01EB942252AC}" dt="2022-09-28T09:01:35.360" v="2904"/>
          <ac:picMkLst>
            <pc:docMk/>
            <pc:sldMk cId="2366422436" sldId="290"/>
            <ac:picMk id="227" creationId="{6486733F-E77B-3F98-592D-F9E1AE3CE66D}"/>
          </ac:picMkLst>
        </pc:picChg>
        <pc:picChg chg="mod">
          <ac:chgData name="Rudolf Uhlmann" userId="83027f89971c7077" providerId="LiveId" clId="{D5EA207C-A57E-4E08-A008-01EB942252AC}" dt="2022-09-28T09:01:35.360" v="2904"/>
          <ac:picMkLst>
            <pc:docMk/>
            <pc:sldMk cId="2366422436" sldId="290"/>
            <ac:picMk id="228" creationId="{6267A64C-406A-F930-1BD7-7E0FA7312492}"/>
          </ac:picMkLst>
        </pc:picChg>
        <pc:picChg chg="mod">
          <ac:chgData name="Rudolf Uhlmann" userId="83027f89971c7077" providerId="LiveId" clId="{D5EA207C-A57E-4E08-A008-01EB942252AC}" dt="2022-09-28T09:01:35.360" v="2904"/>
          <ac:picMkLst>
            <pc:docMk/>
            <pc:sldMk cId="2366422436" sldId="290"/>
            <ac:picMk id="229" creationId="{849F208C-9A97-9BF9-FB62-617E97D525C6}"/>
          </ac:picMkLst>
        </pc:picChg>
        <pc:picChg chg="mod">
          <ac:chgData name="Rudolf Uhlmann" userId="83027f89971c7077" providerId="LiveId" clId="{D5EA207C-A57E-4E08-A008-01EB942252AC}" dt="2022-09-28T09:01:35.360" v="2904"/>
          <ac:picMkLst>
            <pc:docMk/>
            <pc:sldMk cId="2366422436" sldId="290"/>
            <ac:picMk id="230" creationId="{B1B9BF8B-9FC7-A5A9-065B-199848752778}"/>
          </ac:picMkLst>
        </pc:picChg>
        <pc:picChg chg="mod">
          <ac:chgData name="Rudolf Uhlmann" userId="83027f89971c7077" providerId="LiveId" clId="{D5EA207C-A57E-4E08-A008-01EB942252AC}" dt="2022-09-28T09:01:35.360" v="2904"/>
          <ac:picMkLst>
            <pc:docMk/>
            <pc:sldMk cId="2366422436" sldId="290"/>
            <ac:picMk id="231" creationId="{FAA29918-047A-3E0E-276E-617237250DE0}"/>
          </ac:picMkLst>
        </pc:picChg>
        <pc:picChg chg="add mod">
          <ac:chgData name="Rudolf Uhlmann" userId="83027f89971c7077" providerId="LiveId" clId="{D5EA207C-A57E-4E08-A008-01EB942252AC}" dt="2022-09-28T09:09:33.188" v="3046" actId="164"/>
          <ac:picMkLst>
            <pc:docMk/>
            <pc:sldMk cId="2366422436" sldId="290"/>
            <ac:picMk id="232" creationId="{F70FD867-8F6A-3927-3BDD-F3B308E02252}"/>
          </ac:picMkLst>
        </pc:picChg>
        <pc:picChg chg="add mod">
          <ac:chgData name="Rudolf Uhlmann" userId="83027f89971c7077" providerId="LiveId" clId="{D5EA207C-A57E-4E08-A008-01EB942252AC}" dt="2022-09-28T09:03:09.285" v="2914"/>
          <ac:picMkLst>
            <pc:docMk/>
            <pc:sldMk cId="2366422436" sldId="290"/>
            <ac:picMk id="233" creationId="{B883906A-BB4E-4D55-0F97-4CD752FE9119}"/>
          </ac:picMkLst>
        </pc:picChg>
        <pc:picChg chg="add mod">
          <ac:chgData name="Rudolf Uhlmann" userId="83027f89971c7077" providerId="LiveId" clId="{D5EA207C-A57E-4E08-A008-01EB942252AC}" dt="2022-09-28T09:03:08.726" v="2913"/>
          <ac:picMkLst>
            <pc:docMk/>
            <pc:sldMk cId="2366422436" sldId="290"/>
            <ac:picMk id="234" creationId="{B1CD31D0-C713-C517-9EE4-C5F9ED2CC73A}"/>
          </ac:picMkLst>
        </pc:picChg>
        <pc:picChg chg="add mod">
          <ac:chgData name="Rudolf Uhlmann" userId="83027f89971c7077" providerId="LiveId" clId="{D5EA207C-A57E-4E08-A008-01EB942252AC}" dt="2022-09-28T09:09:33.188" v="3046" actId="164"/>
          <ac:picMkLst>
            <pc:docMk/>
            <pc:sldMk cId="2366422436" sldId="290"/>
            <ac:picMk id="235" creationId="{BE178C91-A3D8-486C-16D9-247B3D0A9FEE}"/>
          </ac:picMkLst>
        </pc:picChg>
        <pc:picChg chg="add mod">
          <ac:chgData name="Rudolf Uhlmann" userId="83027f89971c7077" providerId="LiveId" clId="{D5EA207C-A57E-4E08-A008-01EB942252AC}" dt="2022-09-28T09:09:33.188" v="3046" actId="164"/>
          <ac:picMkLst>
            <pc:docMk/>
            <pc:sldMk cId="2366422436" sldId="290"/>
            <ac:picMk id="236" creationId="{E97D121D-BA62-0DF2-85EA-F3D9C7556514}"/>
          </ac:picMkLst>
        </pc:picChg>
        <pc:picChg chg="add mod">
          <ac:chgData name="Rudolf Uhlmann" userId="83027f89971c7077" providerId="LiveId" clId="{D5EA207C-A57E-4E08-A008-01EB942252AC}" dt="2022-09-28T09:09:33.188" v="3046" actId="164"/>
          <ac:picMkLst>
            <pc:docMk/>
            <pc:sldMk cId="2366422436" sldId="290"/>
            <ac:picMk id="237" creationId="{0E186923-A572-D253-5408-EB159AF20C7B}"/>
          </ac:picMkLst>
        </pc:picChg>
        <pc:picChg chg="add mod">
          <ac:chgData name="Rudolf Uhlmann" userId="83027f89971c7077" providerId="LiveId" clId="{D5EA207C-A57E-4E08-A008-01EB942252AC}" dt="2022-09-28T09:10:21.532" v="3050" actId="208"/>
          <ac:picMkLst>
            <pc:docMk/>
            <pc:sldMk cId="2366422436" sldId="290"/>
            <ac:picMk id="238" creationId="{D6ECF18B-AB62-BF72-E05E-CBBEA3DD73AD}"/>
          </ac:picMkLst>
        </pc:picChg>
        <pc:picChg chg="mod">
          <ac:chgData name="Rudolf Uhlmann" userId="83027f89971c7077" providerId="LiveId" clId="{D5EA207C-A57E-4E08-A008-01EB942252AC}" dt="2022-09-28T09:10:16.082" v="3049" actId="208"/>
          <ac:picMkLst>
            <pc:docMk/>
            <pc:sldMk cId="2366422436" sldId="290"/>
            <ac:picMk id="243" creationId="{DB7D6D1C-4ACB-1F08-A984-3FB9DA71ACFA}"/>
          </ac:picMkLst>
        </pc:picChg>
        <pc:cxnChg chg="add mod">
          <ac:chgData name="Rudolf Uhlmann" userId="83027f89971c7077" providerId="LiveId" clId="{D5EA207C-A57E-4E08-A008-01EB942252AC}" dt="2022-09-28T09:18:56.378" v="3162" actId="1076"/>
          <ac:cxnSpMkLst>
            <pc:docMk/>
            <pc:sldMk cId="2366422436" sldId="290"/>
            <ac:cxnSpMk id="250" creationId="{5D3452AC-6754-C126-0773-FEFEA3FC7BF5}"/>
          </ac:cxnSpMkLst>
        </pc:cxnChg>
      </pc:sldChg>
      <pc:sldChg chg="addSp delSp modSp add mod">
        <pc:chgData name="Rudolf Uhlmann" userId="83027f89971c7077" providerId="LiveId" clId="{D5EA207C-A57E-4E08-A008-01EB942252AC}" dt="2022-09-28T11:26:43.294" v="3254" actId="408"/>
        <pc:sldMkLst>
          <pc:docMk/>
          <pc:sldMk cId="4144450871" sldId="291"/>
        </pc:sldMkLst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09" creationId="{8C935439-5C80-F2D5-708A-40CD45E40BB8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10" creationId="{9EE91B88-2C61-3DAD-959A-58FCB90D1C94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11" creationId="{E66EED0E-6A17-7FF1-9735-2D1E76AEEB02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12" creationId="{4D4E669B-DB9C-239E-C627-DF0DACA9324E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13" creationId="{87D129DD-2619-E99E-AADF-F4004B82F8FD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14" creationId="{92582851-606C-B2BD-DADD-3015AC54BE44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15" creationId="{954A0A09-CCE2-F955-D83D-E4381696C402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16" creationId="{01996622-BD73-22F4-9140-B33F77B0F611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17" creationId="{FB6730C4-9EDD-205A-7B48-F0A4A034152F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18" creationId="{9F836612-C495-E400-6F6A-EF9F8BFCD4F8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19" creationId="{7FFCF423-4C70-BE03-B359-320575535512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20" creationId="{DAE005F8-D4D8-2D41-296D-037E77A0848F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21" creationId="{44336245-DE97-4781-0A9F-748C6BF203EB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22" creationId="{AE47F546-CAF3-0844-D135-ECE96AB639F4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23" creationId="{26F5DDA9-AD45-522A-A8D8-4D58569B4D8C}"/>
          </ac:spMkLst>
        </pc:spChg>
        <pc:spChg chg="mod">
          <ac:chgData name="Rudolf Uhlmann" userId="83027f89971c7077" providerId="LiveId" clId="{D5EA207C-A57E-4E08-A008-01EB942252AC}" dt="2022-09-28T11:18:02.403" v="3173" actId="208"/>
          <ac:spMkLst>
            <pc:docMk/>
            <pc:sldMk cId="4144450871" sldId="291"/>
            <ac:spMk id="124" creationId="{2841720A-0C18-49E4-FB57-B77E31B57403}"/>
          </ac:spMkLst>
        </pc:spChg>
        <pc:spChg chg="del">
          <ac:chgData name="Rudolf Uhlmann" userId="83027f89971c7077" providerId="LiveId" clId="{D5EA207C-A57E-4E08-A008-01EB942252AC}" dt="2022-09-28T11:17:32.078" v="3169" actId="478"/>
          <ac:spMkLst>
            <pc:docMk/>
            <pc:sldMk cId="4144450871" sldId="291"/>
            <ac:spMk id="161" creationId="{2E538B21-996F-D530-5957-ED1021D5E98B}"/>
          </ac:spMkLst>
        </pc:spChg>
        <pc:spChg chg="add mod topLvl">
          <ac:chgData name="Rudolf Uhlmann" userId="83027f89971c7077" providerId="LiveId" clId="{D5EA207C-A57E-4E08-A008-01EB942252AC}" dt="2022-09-28T11:25:06.373" v="3244" actId="164"/>
          <ac:spMkLst>
            <pc:docMk/>
            <pc:sldMk cId="4144450871" sldId="291"/>
            <ac:spMk id="224" creationId="{8E1FE7E7-BC27-2151-2206-2E59C7115002}"/>
          </ac:spMkLst>
        </pc:spChg>
        <pc:spChg chg="add mod topLvl">
          <ac:chgData name="Rudolf Uhlmann" userId="83027f89971c7077" providerId="LiveId" clId="{D5EA207C-A57E-4E08-A008-01EB942252AC}" dt="2022-09-28T11:24:49.655" v="3243" actId="164"/>
          <ac:spMkLst>
            <pc:docMk/>
            <pc:sldMk cId="4144450871" sldId="291"/>
            <ac:spMk id="225" creationId="{66866BE6-E146-C554-B175-9BDA23AC7C7B}"/>
          </ac:spMkLst>
        </pc:spChg>
        <pc:spChg chg="del">
          <ac:chgData name="Rudolf Uhlmann" userId="83027f89971c7077" providerId="LiveId" clId="{D5EA207C-A57E-4E08-A008-01EB942252AC}" dt="2022-09-28T11:17:35.257" v="3170" actId="478"/>
          <ac:spMkLst>
            <pc:docMk/>
            <pc:sldMk cId="4144450871" sldId="291"/>
            <ac:spMk id="251" creationId="{9EB29327-F492-4D20-C3D1-039D2E791DA1}"/>
          </ac:spMkLst>
        </pc:spChg>
        <pc:grpChg chg="del mod">
          <ac:chgData name="Rudolf Uhlmann" userId="83027f89971c7077" providerId="LiveId" clId="{D5EA207C-A57E-4E08-A008-01EB942252AC}" dt="2022-09-28T11:18:15.298" v="3177" actId="21"/>
          <ac:grpSpMkLst>
            <pc:docMk/>
            <pc:sldMk cId="4144450871" sldId="291"/>
            <ac:grpSpMk id="36" creationId="{B42120AC-82FC-5AB4-E688-C941CE576302}"/>
          </ac:grpSpMkLst>
        </pc:grpChg>
        <pc:grpChg chg="del mod">
          <ac:chgData name="Rudolf Uhlmann" userId="83027f89971c7077" providerId="LiveId" clId="{D5EA207C-A57E-4E08-A008-01EB942252AC}" dt="2022-09-28T11:18:22.111" v="3179" actId="21"/>
          <ac:grpSpMkLst>
            <pc:docMk/>
            <pc:sldMk cId="4144450871" sldId="291"/>
            <ac:grpSpMk id="70" creationId="{5D4E4D7C-1516-8A69-C98F-2E49CA769127}"/>
          </ac:grpSpMkLst>
        </pc:grpChg>
        <pc:grpChg chg="del">
          <ac:chgData name="Rudolf Uhlmann" userId="83027f89971c7077" providerId="LiveId" clId="{D5EA207C-A57E-4E08-A008-01EB942252AC}" dt="2022-09-28T11:17:31.334" v="3168" actId="478"/>
          <ac:grpSpMkLst>
            <pc:docMk/>
            <pc:sldMk cId="4144450871" sldId="291"/>
            <ac:grpSpMk id="99" creationId="{BEEBC984-8095-814B-35EB-B83C1A3C6162}"/>
          </ac:grpSpMkLst>
        </pc:grpChg>
        <pc:grpChg chg="del mod">
          <ac:chgData name="Rudolf Uhlmann" userId="83027f89971c7077" providerId="LiveId" clId="{D5EA207C-A57E-4E08-A008-01EB942252AC}" dt="2022-09-28T11:18:05.743" v="3174" actId="21"/>
          <ac:grpSpMkLst>
            <pc:docMk/>
            <pc:sldMk cId="4144450871" sldId="291"/>
            <ac:grpSpMk id="107" creationId="{17A0A827-73B4-5207-DF08-4ADC82C41348}"/>
          </ac:grpSpMkLst>
        </pc:grpChg>
        <pc:grpChg chg="del">
          <ac:chgData name="Rudolf Uhlmann" userId="83027f89971c7077" providerId="LiveId" clId="{D5EA207C-A57E-4E08-A008-01EB942252AC}" dt="2022-09-28T11:17:35.257" v="3170" actId="478"/>
          <ac:grpSpMkLst>
            <pc:docMk/>
            <pc:sldMk cId="4144450871" sldId="291"/>
            <ac:grpSpMk id="165" creationId="{E32B8551-57FE-CE51-8077-B8DD0235EAF6}"/>
          </ac:grpSpMkLst>
        </pc:grpChg>
        <pc:grpChg chg="del">
          <ac:chgData name="Rudolf Uhlmann" userId="83027f89971c7077" providerId="LiveId" clId="{D5EA207C-A57E-4E08-A008-01EB942252AC}" dt="2022-09-28T11:17:35.257" v="3170" actId="478"/>
          <ac:grpSpMkLst>
            <pc:docMk/>
            <pc:sldMk cId="4144450871" sldId="291"/>
            <ac:grpSpMk id="174" creationId="{9A8DEAC7-8742-E6C5-7239-1949E788E19D}"/>
          </ac:grpSpMkLst>
        </pc:grpChg>
        <pc:grpChg chg="add del mod">
          <ac:chgData name="Rudolf Uhlmann" userId="83027f89971c7077" providerId="LiveId" clId="{D5EA207C-A57E-4E08-A008-01EB942252AC}" dt="2022-09-28T11:23:22.437" v="3227" actId="165"/>
          <ac:grpSpMkLst>
            <pc:docMk/>
            <pc:sldMk cId="4144450871" sldId="291"/>
            <ac:grpSpMk id="226" creationId="{CE34A668-C2DF-77A2-1965-A1FEA780D3BD}"/>
          </ac:grpSpMkLst>
        </pc:grpChg>
        <pc:grpChg chg="add del mod">
          <ac:chgData name="Rudolf Uhlmann" userId="83027f89971c7077" providerId="LiveId" clId="{D5EA207C-A57E-4E08-A008-01EB942252AC}" dt="2022-09-28T11:23:18.107" v="3226" actId="165"/>
          <ac:grpSpMkLst>
            <pc:docMk/>
            <pc:sldMk cId="4144450871" sldId="291"/>
            <ac:grpSpMk id="227" creationId="{4E8E131E-698F-6A58-7BA1-D020E93E33D5}"/>
          </ac:grpSpMkLst>
        </pc:grpChg>
        <pc:grpChg chg="add mod">
          <ac:chgData name="Rudolf Uhlmann" userId="83027f89971c7077" providerId="LiveId" clId="{D5EA207C-A57E-4E08-A008-01EB942252AC}" dt="2022-09-28T11:23:48.335" v="3229" actId="164"/>
          <ac:grpSpMkLst>
            <pc:docMk/>
            <pc:sldMk cId="4144450871" sldId="291"/>
            <ac:grpSpMk id="228" creationId="{BB2B519F-4D94-48CC-C278-2A3165CC02A8}"/>
          </ac:grpSpMkLst>
        </pc:grpChg>
        <pc:grpChg chg="add mod">
          <ac:chgData name="Rudolf Uhlmann" userId="83027f89971c7077" providerId="LiveId" clId="{D5EA207C-A57E-4E08-A008-01EB942252AC}" dt="2022-09-28T11:26:39.598" v="3253" actId="554"/>
          <ac:grpSpMkLst>
            <pc:docMk/>
            <pc:sldMk cId="4144450871" sldId="291"/>
            <ac:grpSpMk id="229" creationId="{FB0EADDA-FA41-64CB-64A1-DF4C82B32645}"/>
          </ac:grpSpMkLst>
        </pc:grpChg>
        <pc:grpChg chg="add mod">
          <ac:chgData name="Rudolf Uhlmann" userId="83027f89971c7077" providerId="LiveId" clId="{D5EA207C-A57E-4E08-A008-01EB942252AC}" dt="2022-09-28T11:26:43.294" v="3254" actId="408"/>
          <ac:grpSpMkLst>
            <pc:docMk/>
            <pc:sldMk cId="4144450871" sldId="291"/>
            <ac:grpSpMk id="230" creationId="{7AED1B19-D79B-CF87-FB33-BBDB99D681E8}"/>
          </ac:grpSpMkLst>
        </pc:grpChg>
        <pc:grpChg chg="del">
          <ac:chgData name="Rudolf Uhlmann" userId="83027f89971c7077" providerId="LiveId" clId="{D5EA207C-A57E-4E08-A008-01EB942252AC}" dt="2022-09-28T11:17:35.257" v="3170" actId="478"/>
          <ac:grpSpMkLst>
            <pc:docMk/>
            <pc:sldMk cId="4144450871" sldId="291"/>
            <ac:grpSpMk id="241" creationId="{004E521B-3185-57BF-FD96-8AE4EDC8F9B7}"/>
          </ac:grpSpMkLst>
        </pc:grpChg>
        <pc:grpChg chg="del">
          <ac:chgData name="Rudolf Uhlmann" userId="83027f89971c7077" providerId="LiveId" clId="{D5EA207C-A57E-4E08-A008-01EB942252AC}" dt="2022-09-28T11:17:35.257" v="3170" actId="478"/>
          <ac:grpSpMkLst>
            <pc:docMk/>
            <pc:sldMk cId="4144450871" sldId="291"/>
            <ac:grpSpMk id="244" creationId="{0D60CADD-D037-8564-38E2-AD6D352C8B4F}"/>
          </ac:grpSpMkLst>
        </pc:grpChg>
        <pc:picChg chg="add mod">
          <ac:chgData name="Rudolf Uhlmann" userId="83027f89971c7077" providerId="LiveId" clId="{D5EA207C-A57E-4E08-A008-01EB942252AC}" dt="2022-09-28T11:26:39.598" v="3253" actId="554"/>
          <ac:picMkLst>
            <pc:docMk/>
            <pc:sldMk cId="4144450871" sldId="291"/>
            <ac:picMk id="2" creationId="{53A6880D-B9FB-627A-7825-D17E0469AC06}"/>
          </ac:picMkLst>
        </pc:picChg>
        <pc:picChg chg="add mod topLvl">
          <ac:chgData name="Rudolf Uhlmann" userId="83027f89971c7077" providerId="LiveId" clId="{D5EA207C-A57E-4E08-A008-01EB942252AC}" dt="2022-09-28T11:25:06.373" v="3244" actId="164"/>
          <ac:picMkLst>
            <pc:docMk/>
            <pc:sldMk cId="4144450871" sldId="291"/>
            <ac:picMk id="4" creationId="{64F88233-1EF7-C32F-30D8-33C445F7E858}"/>
          </ac:picMkLst>
        </pc:picChg>
        <pc:picChg chg="add mod topLvl">
          <ac:chgData name="Rudolf Uhlmann" userId="83027f89971c7077" providerId="LiveId" clId="{D5EA207C-A57E-4E08-A008-01EB942252AC}" dt="2022-09-28T11:24:49.655" v="3243" actId="164"/>
          <ac:picMkLst>
            <pc:docMk/>
            <pc:sldMk cId="4144450871" sldId="291"/>
            <ac:picMk id="6" creationId="{D10E8E29-EF0E-B878-0646-3CC056DE5EB7}"/>
          </ac:picMkLst>
        </pc:picChg>
        <pc:cxnChg chg="del">
          <ac:chgData name="Rudolf Uhlmann" userId="83027f89971c7077" providerId="LiveId" clId="{D5EA207C-A57E-4E08-A008-01EB942252AC}" dt="2022-09-28T11:17:35.257" v="3170" actId="478"/>
          <ac:cxnSpMkLst>
            <pc:docMk/>
            <pc:sldMk cId="4144450871" sldId="291"/>
            <ac:cxnSpMk id="250" creationId="{5D3452AC-6754-C126-0773-FEFEA3FC7BF5}"/>
          </ac:cxnSpMkLst>
        </pc:cxnChg>
      </pc:sldChg>
      <pc:sldChg chg="addSp delSp modSp add">
        <pc:chgData name="Rudolf Uhlmann" userId="83027f89971c7077" providerId="LiveId" clId="{D5EA207C-A57E-4E08-A008-01EB942252AC}" dt="2022-09-29T05:05:09.480" v="3269" actId="338"/>
        <pc:sldMkLst>
          <pc:docMk/>
          <pc:sldMk cId="3631269083" sldId="292"/>
        </pc:sldMkLst>
        <pc:spChg chg="mod">
          <ac:chgData name="Rudolf Uhlmann" userId="83027f89971c7077" providerId="LiveId" clId="{D5EA207C-A57E-4E08-A008-01EB942252AC}" dt="2022-09-29T05:02:49.162" v="3256" actId="165"/>
          <ac:spMkLst>
            <pc:docMk/>
            <pc:sldMk cId="3631269083" sldId="292"/>
            <ac:spMk id="208" creationId="{CDE4863B-D6D4-6016-4DF4-6748D87B567C}"/>
          </ac:spMkLst>
        </pc:spChg>
        <pc:grpChg chg="add mod">
          <ac:chgData name="Rudolf Uhlmann" userId="83027f89971c7077" providerId="LiveId" clId="{D5EA207C-A57E-4E08-A008-01EB942252AC}" dt="2022-09-29T05:05:09.480" v="3269" actId="338"/>
          <ac:grpSpMkLst>
            <pc:docMk/>
            <pc:sldMk cId="3631269083" sldId="292"/>
            <ac:grpSpMk id="2" creationId="{AFED0627-0BC6-1945-2F08-22F51F969BAC}"/>
          </ac:grpSpMkLst>
        </pc:grpChg>
        <pc:grpChg chg="mod">
          <ac:chgData name="Rudolf Uhlmann" userId="83027f89971c7077" providerId="LiveId" clId="{D5EA207C-A57E-4E08-A008-01EB942252AC}" dt="2022-09-29T05:02:49.162" v="3256" actId="165"/>
          <ac:grpSpMkLst>
            <pc:docMk/>
            <pc:sldMk cId="3631269083" sldId="292"/>
            <ac:grpSpMk id="182" creationId="{BDF4BA63-BA16-BCC9-DCC7-5DD2F66A478C}"/>
          </ac:grpSpMkLst>
        </pc:grpChg>
        <pc:grpChg chg="mod topLvl">
          <ac:chgData name="Rudolf Uhlmann" userId="83027f89971c7077" providerId="LiveId" clId="{D5EA207C-A57E-4E08-A008-01EB942252AC}" dt="2022-09-29T05:05:09.480" v="3269" actId="338"/>
          <ac:grpSpMkLst>
            <pc:docMk/>
            <pc:sldMk cId="3631269083" sldId="292"/>
            <ac:grpSpMk id="209" creationId="{0C7909F0-7DC6-6FF3-8908-763C1592AF96}"/>
          </ac:grpSpMkLst>
        </pc:grpChg>
        <pc:grpChg chg="mod">
          <ac:chgData name="Rudolf Uhlmann" userId="83027f89971c7077" providerId="LiveId" clId="{D5EA207C-A57E-4E08-A008-01EB942252AC}" dt="2022-09-29T05:04:58.740" v="3268"/>
          <ac:grpSpMkLst>
            <pc:docMk/>
            <pc:sldMk cId="3631269083" sldId="292"/>
            <ac:grpSpMk id="241" creationId="{004E521B-3185-57BF-FD96-8AE4EDC8F9B7}"/>
          </ac:grpSpMkLst>
        </pc:grpChg>
        <pc:grpChg chg="del">
          <ac:chgData name="Rudolf Uhlmann" userId="83027f89971c7077" providerId="LiveId" clId="{D5EA207C-A57E-4E08-A008-01EB942252AC}" dt="2022-09-29T05:02:49.162" v="3256" actId="165"/>
          <ac:grpSpMkLst>
            <pc:docMk/>
            <pc:sldMk cId="3631269083" sldId="292"/>
            <ac:grpSpMk id="244" creationId="{0D60CADD-D037-8564-38E2-AD6D352C8B4F}"/>
          </ac:grpSpMkLst>
        </pc:grpChg>
        <pc:picChg chg="mod">
          <ac:chgData name="Rudolf Uhlmann" userId="83027f89971c7077" providerId="LiveId" clId="{D5EA207C-A57E-4E08-A008-01EB942252AC}" dt="2022-09-29T05:02:49.162" v="3256" actId="165"/>
          <ac:picMkLst>
            <pc:docMk/>
            <pc:sldMk cId="3631269083" sldId="292"/>
            <ac:picMk id="173" creationId="{D832E5CA-E01C-2695-C24F-517B069A5B5B}"/>
          </ac:picMkLst>
        </pc:picChg>
        <pc:picChg chg="mod">
          <ac:chgData name="Rudolf Uhlmann" userId="83027f89971c7077" providerId="LiveId" clId="{D5EA207C-A57E-4E08-A008-01EB942252AC}" dt="2022-09-29T05:02:49.162" v="3256" actId="165"/>
          <ac:picMkLst>
            <pc:docMk/>
            <pc:sldMk cId="3631269083" sldId="292"/>
            <ac:picMk id="175" creationId="{C79C0766-7A28-78D7-289B-1475C361E58B}"/>
          </ac:picMkLst>
        </pc:picChg>
        <pc:picChg chg="mod">
          <ac:chgData name="Rudolf Uhlmann" userId="83027f89971c7077" providerId="LiveId" clId="{D5EA207C-A57E-4E08-A008-01EB942252AC}" dt="2022-09-29T05:02:49.162" v="3256" actId="165"/>
          <ac:picMkLst>
            <pc:docMk/>
            <pc:sldMk cId="3631269083" sldId="292"/>
            <ac:picMk id="176" creationId="{7A140F80-EA24-889D-A6F7-4827E96BFA87}"/>
          </ac:picMkLst>
        </pc:picChg>
        <pc:picChg chg="mod">
          <ac:chgData name="Rudolf Uhlmann" userId="83027f89971c7077" providerId="LiveId" clId="{D5EA207C-A57E-4E08-A008-01EB942252AC}" dt="2022-09-29T05:02:49.162" v="3256" actId="165"/>
          <ac:picMkLst>
            <pc:docMk/>
            <pc:sldMk cId="3631269083" sldId="292"/>
            <ac:picMk id="177" creationId="{01F251E7-8229-E893-1AE7-3381FA4B8725}"/>
          </ac:picMkLst>
        </pc:picChg>
        <pc:picChg chg="mod">
          <ac:chgData name="Rudolf Uhlmann" userId="83027f89971c7077" providerId="LiveId" clId="{D5EA207C-A57E-4E08-A008-01EB942252AC}" dt="2022-09-29T05:02:49.162" v="3256" actId="165"/>
          <ac:picMkLst>
            <pc:docMk/>
            <pc:sldMk cId="3631269083" sldId="292"/>
            <ac:picMk id="178" creationId="{362E66D7-B2E2-AA65-E0DC-44E8CCD14F9A}"/>
          </ac:picMkLst>
        </pc:picChg>
        <pc:picChg chg="mod">
          <ac:chgData name="Rudolf Uhlmann" userId="83027f89971c7077" providerId="LiveId" clId="{D5EA207C-A57E-4E08-A008-01EB942252AC}" dt="2022-09-29T05:02:49.162" v="3256" actId="165"/>
          <ac:picMkLst>
            <pc:docMk/>
            <pc:sldMk cId="3631269083" sldId="292"/>
            <ac:picMk id="179" creationId="{1272DFB6-D3AB-ECD5-5CDD-09EC43F7D632}"/>
          </ac:picMkLst>
        </pc:picChg>
        <pc:picChg chg="mod">
          <ac:chgData name="Rudolf Uhlmann" userId="83027f89971c7077" providerId="LiveId" clId="{D5EA207C-A57E-4E08-A008-01EB942252AC}" dt="2022-09-29T05:02:49.162" v="3256" actId="165"/>
          <ac:picMkLst>
            <pc:docMk/>
            <pc:sldMk cId="3631269083" sldId="292"/>
            <ac:picMk id="180" creationId="{ED1E8348-3D3E-FF5E-009D-02FB5C2B986A}"/>
          </ac:picMkLst>
        </pc:picChg>
        <pc:picChg chg="mod">
          <ac:chgData name="Rudolf Uhlmann" userId="83027f89971c7077" providerId="LiveId" clId="{D5EA207C-A57E-4E08-A008-01EB942252AC}" dt="2022-09-29T05:02:49.162" v="3256" actId="165"/>
          <ac:picMkLst>
            <pc:docMk/>
            <pc:sldMk cId="3631269083" sldId="292"/>
            <ac:picMk id="181" creationId="{A731232E-B49D-1574-E7F4-6A8BBB6AEE07}"/>
          </ac:picMkLst>
        </pc:picChg>
        <pc:picChg chg="mod topLvl">
          <ac:chgData name="Rudolf Uhlmann" userId="83027f89971c7077" providerId="LiveId" clId="{D5EA207C-A57E-4E08-A008-01EB942252AC}" dt="2022-09-29T05:05:09.480" v="3269" actId="338"/>
          <ac:picMkLst>
            <pc:docMk/>
            <pc:sldMk cId="3631269083" sldId="292"/>
            <ac:picMk id="232" creationId="{F70FD867-8F6A-3927-3BDD-F3B308E02252}"/>
          </ac:picMkLst>
        </pc:picChg>
        <pc:picChg chg="mod topLvl">
          <ac:chgData name="Rudolf Uhlmann" userId="83027f89971c7077" providerId="LiveId" clId="{D5EA207C-A57E-4E08-A008-01EB942252AC}" dt="2022-09-29T05:05:09.480" v="3269" actId="338"/>
          <ac:picMkLst>
            <pc:docMk/>
            <pc:sldMk cId="3631269083" sldId="292"/>
            <ac:picMk id="235" creationId="{BE178C91-A3D8-486C-16D9-247B3D0A9FEE}"/>
          </ac:picMkLst>
        </pc:picChg>
        <pc:picChg chg="mod topLvl">
          <ac:chgData name="Rudolf Uhlmann" userId="83027f89971c7077" providerId="LiveId" clId="{D5EA207C-A57E-4E08-A008-01EB942252AC}" dt="2022-09-29T05:05:09.480" v="3269" actId="338"/>
          <ac:picMkLst>
            <pc:docMk/>
            <pc:sldMk cId="3631269083" sldId="292"/>
            <ac:picMk id="236" creationId="{E97D121D-BA62-0DF2-85EA-F3D9C7556514}"/>
          </ac:picMkLst>
        </pc:picChg>
        <pc:picChg chg="mod topLvl">
          <ac:chgData name="Rudolf Uhlmann" userId="83027f89971c7077" providerId="LiveId" clId="{D5EA207C-A57E-4E08-A008-01EB942252AC}" dt="2022-09-29T05:05:09.480" v="3269" actId="338"/>
          <ac:picMkLst>
            <pc:docMk/>
            <pc:sldMk cId="3631269083" sldId="292"/>
            <ac:picMk id="237" creationId="{0E186923-A572-D253-5408-EB159AF20C7B}"/>
          </ac:picMkLst>
        </pc:picChg>
        <pc:picChg chg="mod topLvl">
          <ac:chgData name="Rudolf Uhlmann" userId="83027f89971c7077" providerId="LiveId" clId="{D5EA207C-A57E-4E08-A008-01EB942252AC}" dt="2022-09-29T05:05:09.480" v="3269" actId="338"/>
          <ac:picMkLst>
            <pc:docMk/>
            <pc:sldMk cId="3631269083" sldId="292"/>
            <ac:picMk id="238" creationId="{D6ECF18B-AB62-BF72-E05E-CBBEA3DD73AD}"/>
          </ac:picMkLst>
        </pc:picChg>
      </pc:sldChg>
      <pc:sldChg chg="addSp delSp modSp new mod">
        <pc:chgData name="Rudolf Uhlmann" userId="83027f89971c7077" providerId="LiveId" clId="{D5EA207C-A57E-4E08-A008-01EB942252AC}" dt="2022-09-30T08:55:50.676" v="3705" actId="164"/>
        <pc:sldMkLst>
          <pc:docMk/>
          <pc:sldMk cId="3500963157" sldId="293"/>
        </pc:sldMkLst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3" creationId="{88B0AFCC-3479-320C-D635-461F46C3BACC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4" creationId="{F74A8A1A-FE8A-23BB-43A9-0479438E0902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8" creationId="{DE95A11E-8F9D-3D5E-FB03-48CE473BC5E3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9" creationId="{1E1F1F03-A3B1-3FE3-C885-22C5E915FF0B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10" creationId="{675CADA6-D048-2ABC-2708-CD8EFD37562F}"/>
          </ac:spMkLst>
        </pc:spChg>
        <pc:spChg chg="add mod topLvl">
          <ac:chgData name="Rudolf Uhlmann" userId="83027f89971c7077" providerId="LiveId" clId="{D5EA207C-A57E-4E08-A008-01EB942252AC}" dt="2022-09-29T09:02:45.002" v="3537" actId="164"/>
          <ac:spMkLst>
            <pc:docMk/>
            <pc:sldMk cId="3500963157" sldId="293"/>
            <ac:spMk id="12" creationId="{2973285B-DB0A-57F5-017B-2698804161E9}"/>
          </ac:spMkLst>
        </pc:spChg>
        <pc:spChg chg="add mod topLvl">
          <ac:chgData name="Rudolf Uhlmann" userId="83027f89971c7077" providerId="LiveId" clId="{D5EA207C-A57E-4E08-A008-01EB942252AC}" dt="2022-09-29T09:02:45.002" v="3537" actId="164"/>
          <ac:spMkLst>
            <pc:docMk/>
            <pc:sldMk cId="3500963157" sldId="293"/>
            <ac:spMk id="13" creationId="{77F996DF-BD8E-8976-4EC1-E84207945435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15" creationId="{C725D273-EF4F-E39F-7D77-CBFB1DFB6BBD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17" creationId="{48FDCD7C-4ED8-5795-4AA0-3B2E28CF1552}"/>
          </ac:spMkLst>
        </pc:spChg>
        <pc:spChg chg="add mod topLvl">
          <ac:chgData name="Rudolf Uhlmann" userId="83027f89971c7077" providerId="LiveId" clId="{D5EA207C-A57E-4E08-A008-01EB942252AC}" dt="2022-09-29T09:02:45.002" v="3537" actId="164"/>
          <ac:spMkLst>
            <pc:docMk/>
            <pc:sldMk cId="3500963157" sldId="293"/>
            <ac:spMk id="18" creationId="{6BFEFF7E-E2FA-059E-4F2C-4A5745B5DBBC}"/>
          </ac:spMkLst>
        </pc:spChg>
        <pc:spChg chg="add mod topLvl">
          <ac:chgData name="Rudolf Uhlmann" userId="83027f89971c7077" providerId="LiveId" clId="{D5EA207C-A57E-4E08-A008-01EB942252AC}" dt="2022-09-29T09:02:45.002" v="3537" actId="164"/>
          <ac:spMkLst>
            <pc:docMk/>
            <pc:sldMk cId="3500963157" sldId="293"/>
            <ac:spMk id="19" creationId="{BA36F5E2-DD41-2B6E-09DD-4F523A342547}"/>
          </ac:spMkLst>
        </pc:spChg>
        <pc:spChg chg="add mod topLvl">
          <ac:chgData name="Rudolf Uhlmann" userId="83027f89971c7077" providerId="LiveId" clId="{D5EA207C-A57E-4E08-A008-01EB942252AC}" dt="2022-09-29T09:02:45.002" v="3537" actId="164"/>
          <ac:spMkLst>
            <pc:docMk/>
            <pc:sldMk cId="3500963157" sldId="293"/>
            <ac:spMk id="20" creationId="{0DF82922-8B0A-E5B9-E66E-19D304F78947}"/>
          </ac:spMkLst>
        </pc:spChg>
        <pc:spChg chg="add mod topLvl">
          <ac:chgData name="Rudolf Uhlmann" userId="83027f89971c7077" providerId="LiveId" clId="{D5EA207C-A57E-4E08-A008-01EB942252AC}" dt="2022-09-29T09:02:45.002" v="3537" actId="164"/>
          <ac:spMkLst>
            <pc:docMk/>
            <pc:sldMk cId="3500963157" sldId="293"/>
            <ac:spMk id="21" creationId="{3DF7E9C2-36B0-F720-AD57-BB2B8CD400B3}"/>
          </ac:spMkLst>
        </pc:spChg>
        <pc:spChg chg="add mod topLvl">
          <ac:chgData name="Rudolf Uhlmann" userId="83027f89971c7077" providerId="LiveId" clId="{D5EA207C-A57E-4E08-A008-01EB942252AC}" dt="2022-09-29T09:02:45.002" v="3537" actId="164"/>
          <ac:spMkLst>
            <pc:docMk/>
            <pc:sldMk cId="3500963157" sldId="293"/>
            <ac:spMk id="22" creationId="{13CED025-36FA-3A55-201A-2DB40B242E3C}"/>
          </ac:spMkLst>
        </pc:spChg>
        <pc:spChg chg="add mod topLvl">
          <ac:chgData name="Rudolf Uhlmann" userId="83027f89971c7077" providerId="LiveId" clId="{D5EA207C-A57E-4E08-A008-01EB942252AC}" dt="2022-09-29T09:02:45.002" v="3537" actId="164"/>
          <ac:spMkLst>
            <pc:docMk/>
            <pc:sldMk cId="3500963157" sldId="293"/>
            <ac:spMk id="23" creationId="{0505DF1B-B3C7-A524-2198-B2C08A1F8D05}"/>
          </ac:spMkLst>
        </pc:spChg>
        <pc:spChg chg="add del mod">
          <ac:chgData name="Rudolf Uhlmann" userId="83027f89971c7077" providerId="LiveId" clId="{D5EA207C-A57E-4E08-A008-01EB942252AC}" dt="2022-09-29T07:32:00.839" v="3485" actId="478"/>
          <ac:spMkLst>
            <pc:docMk/>
            <pc:sldMk cId="3500963157" sldId="293"/>
            <ac:spMk id="24" creationId="{C56FD23E-D552-1E43-2E4E-343AE5E73A28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24" creationId="{F17A37F8-DE12-41E5-555E-87B2CCCD6F98}"/>
          </ac:spMkLst>
        </pc:spChg>
        <pc:spChg chg="add mod topLvl">
          <ac:chgData name="Rudolf Uhlmann" userId="83027f89971c7077" providerId="LiveId" clId="{D5EA207C-A57E-4E08-A008-01EB942252AC}" dt="2022-09-29T09:02:45.002" v="3537" actId="164"/>
          <ac:spMkLst>
            <pc:docMk/>
            <pc:sldMk cId="3500963157" sldId="293"/>
            <ac:spMk id="25" creationId="{43E5E5DF-49D9-34B1-BC40-C7A341A67EC8}"/>
          </ac:spMkLst>
        </pc:spChg>
        <pc:spChg chg="add mod topLvl">
          <ac:chgData name="Rudolf Uhlmann" userId="83027f89971c7077" providerId="LiveId" clId="{D5EA207C-A57E-4E08-A008-01EB942252AC}" dt="2022-09-29T09:02:45.002" v="3537" actId="164"/>
          <ac:spMkLst>
            <pc:docMk/>
            <pc:sldMk cId="3500963157" sldId="293"/>
            <ac:spMk id="26" creationId="{96628610-9C6C-6A4E-C5C2-F0852DFB1795}"/>
          </ac:spMkLst>
        </pc:spChg>
        <pc:spChg chg="add mod topLvl">
          <ac:chgData name="Rudolf Uhlmann" userId="83027f89971c7077" providerId="LiveId" clId="{D5EA207C-A57E-4E08-A008-01EB942252AC}" dt="2022-09-29T09:02:45.002" v="3537" actId="164"/>
          <ac:spMkLst>
            <pc:docMk/>
            <pc:sldMk cId="3500963157" sldId="293"/>
            <ac:spMk id="27" creationId="{F01FEBF8-EC1F-FD1B-C9AA-4D5BCAABE634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28" creationId="{AFABA643-0215-43DD-A324-9048ECC8098B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29" creationId="{540C35A2-36A2-F220-0E63-C52628253B0F}"/>
          </ac:spMkLst>
        </pc:spChg>
        <pc:spChg chg="add del mod">
          <ac:chgData name="Rudolf Uhlmann" userId="83027f89971c7077" providerId="LiveId" clId="{D5EA207C-A57E-4E08-A008-01EB942252AC}" dt="2022-09-29T08:35:38.245" v="3532" actId="478"/>
          <ac:spMkLst>
            <pc:docMk/>
            <pc:sldMk cId="3500963157" sldId="293"/>
            <ac:spMk id="29" creationId="{B938FAF9-A401-22D7-D019-5B0789204859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30" creationId="{3118C630-E65C-AF66-8B90-519D1E1B34A7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34" creationId="{5226F190-6560-6547-2789-A052F7C3527B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35" creationId="{AFB0F453-2F55-E5F8-1299-6FE0809FC966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37" creationId="{E88E4C21-C998-A986-20E4-3B826489D854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38" creationId="{97E718E1-371A-24E4-A059-A94166D6032C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39" creationId="{CEFD7BFE-ED4F-5387-FAAF-A7EED3D18FF1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40" creationId="{3D9BDD15-044B-063F-FC80-9AE5F2706E6B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41" creationId="{A2F9FA63-9C34-6D7E-0877-29B794D260CB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42" creationId="{E6C7A2AD-3AAC-5BA5-1934-966DF748A763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43" creationId="{34C4DE1D-1152-9304-D176-DEB5D0603EDC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44" creationId="{20F32DFE-DD83-9094-C846-5AF2FA9B4C77}"/>
          </ac:spMkLst>
        </pc:spChg>
        <pc:spChg chg="mod topLvl">
          <ac:chgData name="Rudolf Uhlmann" userId="83027f89971c7077" providerId="LiveId" clId="{D5EA207C-A57E-4E08-A008-01EB942252AC}" dt="2022-09-30T08:55:50.676" v="3705" actId="164"/>
          <ac:spMkLst>
            <pc:docMk/>
            <pc:sldMk cId="3500963157" sldId="293"/>
            <ac:spMk id="45" creationId="{5F64D319-E3FF-76EE-4013-1BDF695CC4AD}"/>
          </ac:spMkLst>
        </pc:spChg>
        <pc:grpChg chg="add del mod topLvl">
          <ac:chgData name="Rudolf Uhlmann" userId="83027f89971c7077" providerId="LiveId" clId="{D5EA207C-A57E-4E08-A008-01EB942252AC}" dt="2022-09-30T08:53:43.492" v="3695" actId="165"/>
          <ac:grpSpMkLst>
            <pc:docMk/>
            <pc:sldMk cId="3500963157" sldId="293"/>
            <ac:grpSpMk id="2" creationId="{E7539C23-2E53-68AF-B01D-D17D7FBDE186}"/>
          </ac:grpSpMkLst>
        </pc:grpChg>
        <pc:grpChg chg="add del mod">
          <ac:chgData name="Rudolf Uhlmann" userId="83027f89971c7077" providerId="LiveId" clId="{D5EA207C-A57E-4E08-A008-01EB942252AC}" dt="2022-09-29T07:28:15.090" v="3439" actId="165"/>
          <ac:grpSpMkLst>
            <pc:docMk/>
            <pc:sldMk cId="3500963157" sldId="293"/>
            <ac:grpSpMk id="17" creationId="{94ADBAF0-4F79-8FFC-EBD9-7D2530245CF8}"/>
          </ac:grpSpMkLst>
        </pc:grpChg>
        <pc:grpChg chg="add del mod">
          <ac:chgData name="Rudolf Uhlmann" userId="83027f89971c7077" providerId="LiveId" clId="{D5EA207C-A57E-4E08-A008-01EB942252AC}" dt="2022-09-29T09:02:33.999" v="3536" actId="165"/>
          <ac:grpSpMkLst>
            <pc:docMk/>
            <pc:sldMk cId="3500963157" sldId="293"/>
            <ac:grpSpMk id="28" creationId="{9BD99CDC-96CA-805E-7CD7-E53E3A2B2FF0}"/>
          </ac:grpSpMkLst>
        </pc:grpChg>
        <pc:grpChg chg="add mod">
          <ac:chgData name="Rudolf Uhlmann" userId="83027f89971c7077" providerId="LiveId" clId="{D5EA207C-A57E-4E08-A008-01EB942252AC}" dt="2022-09-29T09:02:45.002" v="3537" actId="164"/>
          <ac:grpSpMkLst>
            <pc:docMk/>
            <pc:sldMk cId="3500963157" sldId="293"/>
            <ac:grpSpMk id="32" creationId="{F73B56DB-4E17-86D2-72A3-071C02786D4A}"/>
          </ac:grpSpMkLst>
        </pc:grpChg>
        <pc:grpChg chg="add del mod topLvl">
          <ac:chgData name="Rudolf Uhlmann" userId="83027f89971c7077" providerId="LiveId" clId="{D5EA207C-A57E-4E08-A008-01EB942252AC}" dt="2022-09-30T08:49:29.737" v="3611" actId="165"/>
          <ac:grpSpMkLst>
            <pc:docMk/>
            <pc:sldMk cId="3500963157" sldId="293"/>
            <ac:grpSpMk id="33" creationId="{8B3C1888-60C1-0A98-BEF2-5BF4AB114C51}"/>
          </ac:grpSpMkLst>
        </pc:grpChg>
        <pc:grpChg chg="add del mod topLvl">
          <ac:chgData name="Rudolf Uhlmann" userId="83027f89971c7077" providerId="LiveId" clId="{D5EA207C-A57E-4E08-A008-01EB942252AC}" dt="2022-09-30T08:48:53.534" v="3605" actId="165"/>
          <ac:grpSpMkLst>
            <pc:docMk/>
            <pc:sldMk cId="3500963157" sldId="293"/>
            <ac:grpSpMk id="46" creationId="{61944B3D-51E0-C330-9F6E-47A8B9BB0FCB}"/>
          </ac:grpSpMkLst>
        </pc:grpChg>
        <pc:grpChg chg="add del mod">
          <ac:chgData name="Rudolf Uhlmann" userId="83027f89971c7077" providerId="LiveId" clId="{D5EA207C-A57E-4E08-A008-01EB942252AC}" dt="2022-09-30T08:50:58.908" v="3665" actId="165"/>
          <ac:grpSpMkLst>
            <pc:docMk/>
            <pc:sldMk cId="3500963157" sldId="293"/>
            <ac:grpSpMk id="48" creationId="{E526DC80-F1F2-1A0E-E108-4F1FB8410868}"/>
          </ac:grpSpMkLst>
        </pc:grpChg>
        <pc:grpChg chg="add del mod">
          <ac:chgData name="Rudolf Uhlmann" userId="83027f89971c7077" providerId="LiveId" clId="{D5EA207C-A57E-4E08-A008-01EB942252AC}" dt="2022-09-30T08:48:40.035" v="3604" actId="165"/>
          <ac:grpSpMkLst>
            <pc:docMk/>
            <pc:sldMk cId="3500963157" sldId="293"/>
            <ac:grpSpMk id="49" creationId="{225982E3-1639-6B10-BB5B-DCAE816CE734}"/>
          </ac:grpSpMkLst>
        </pc:grpChg>
        <pc:grpChg chg="add del mod">
          <ac:chgData name="Rudolf Uhlmann" userId="83027f89971c7077" providerId="LiveId" clId="{D5EA207C-A57E-4E08-A008-01EB942252AC}" dt="2022-09-30T08:53:40.072" v="3694" actId="165"/>
          <ac:grpSpMkLst>
            <pc:docMk/>
            <pc:sldMk cId="3500963157" sldId="293"/>
            <ac:grpSpMk id="50" creationId="{AF87BF11-64D4-885C-9788-1A3D757E8AF1}"/>
          </ac:grpSpMkLst>
        </pc:grpChg>
        <pc:grpChg chg="add mod">
          <ac:chgData name="Rudolf Uhlmann" userId="83027f89971c7077" providerId="LiveId" clId="{D5EA207C-A57E-4E08-A008-01EB942252AC}" dt="2022-09-30T08:55:50.676" v="3705" actId="164"/>
          <ac:grpSpMkLst>
            <pc:docMk/>
            <pc:sldMk cId="3500963157" sldId="293"/>
            <ac:grpSpMk id="51" creationId="{66A66D8E-2430-F642-494A-9A31852972E5}"/>
          </ac:grpSpMkLst>
        </pc:grpChg>
        <pc:picChg chg="add mod">
          <ac:chgData name="Rudolf Uhlmann" userId="83027f89971c7077" providerId="LiveId" clId="{D5EA207C-A57E-4E08-A008-01EB942252AC}" dt="2022-09-29T09:04:29.920" v="3594" actId="1076"/>
          <ac:picMkLst>
            <pc:docMk/>
            <pc:sldMk cId="3500963157" sldId="293"/>
            <ac:picMk id="5" creationId="{02135B3C-98FC-1B55-49CE-480603175591}"/>
          </ac:picMkLst>
        </pc:picChg>
        <pc:picChg chg="add mod topLvl">
          <ac:chgData name="Rudolf Uhlmann" userId="83027f89971c7077" providerId="LiveId" clId="{D5EA207C-A57E-4E08-A008-01EB942252AC}" dt="2022-09-29T09:02:33.999" v="3536" actId="165"/>
          <ac:picMkLst>
            <pc:docMk/>
            <pc:sldMk cId="3500963157" sldId="293"/>
            <ac:picMk id="7" creationId="{A8621796-DFEF-93E7-AE85-9E038616BCC6}"/>
          </ac:picMkLst>
        </pc:picChg>
        <pc:picChg chg="add mod">
          <ac:chgData name="Rudolf Uhlmann" userId="83027f89971c7077" providerId="LiveId" clId="{D5EA207C-A57E-4E08-A008-01EB942252AC}" dt="2022-09-29T07:27:52.871" v="3437" actId="1076"/>
          <ac:picMkLst>
            <pc:docMk/>
            <pc:sldMk cId="3500963157" sldId="293"/>
            <ac:picMk id="16" creationId="{B306A6F0-5A9C-84E1-9360-CD57DE790CCC}"/>
          </ac:picMkLst>
        </pc:picChg>
        <pc:picChg chg="add mod topLvl">
          <ac:chgData name="Rudolf Uhlmann" userId="83027f89971c7077" providerId="LiveId" clId="{D5EA207C-A57E-4E08-A008-01EB942252AC}" dt="2022-09-30T08:55:50.676" v="3705" actId="164"/>
          <ac:picMkLst>
            <pc:docMk/>
            <pc:sldMk cId="3500963157" sldId="293"/>
            <ac:picMk id="31" creationId="{2BF00CBC-ED57-6DDA-7D57-D219F216CB19}"/>
          </ac:picMkLst>
        </pc:picChg>
        <pc:cxnChg chg="add del mod">
          <ac:chgData name="Rudolf Uhlmann" userId="83027f89971c7077" providerId="LiveId" clId="{D5EA207C-A57E-4E08-A008-01EB942252AC}" dt="2022-09-29T07:11:26.602" v="3293" actId="478"/>
          <ac:cxnSpMkLst>
            <pc:docMk/>
            <pc:sldMk cId="3500963157" sldId="293"/>
            <ac:cxnSpMk id="3" creationId="{9ECAE1DE-D07F-10F1-E8F2-9493F6C96896}"/>
          </ac:cxnSpMkLst>
        </pc:cxnChg>
        <pc:cxnChg chg="mod topLvl">
          <ac:chgData name="Rudolf Uhlmann" userId="83027f89971c7077" providerId="LiveId" clId="{D5EA207C-A57E-4E08-A008-01EB942252AC}" dt="2022-09-30T08:55:50.676" v="3705" actId="164"/>
          <ac:cxnSpMkLst>
            <pc:docMk/>
            <pc:sldMk cId="3500963157" sldId="293"/>
            <ac:cxnSpMk id="6" creationId="{9D99CE86-E5BC-55C7-CB11-B0D2A2F2FBD1}"/>
          </ac:cxnSpMkLst>
        </pc:cxnChg>
        <pc:cxnChg chg="add del">
          <ac:chgData name="Rudolf Uhlmann" userId="83027f89971c7077" providerId="LiveId" clId="{D5EA207C-A57E-4E08-A008-01EB942252AC}" dt="2022-09-29T07:12:35.618" v="3299" actId="478"/>
          <ac:cxnSpMkLst>
            <pc:docMk/>
            <pc:sldMk cId="3500963157" sldId="293"/>
            <ac:cxnSpMk id="9" creationId="{A05B0EBD-AB81-7549-599A-CBA5F6A741CF}"/>
          </ac:cxnSpMkLst>
        </pc:cxnChg>
        <pc:cxnChg chg="add mod topLvl">
          <ac:chgData name="Rudolf Uhlmann" userId="83027f89971c7077" providerId="LiveId" clId="{D5EA207C-A57E-4E08-A008-01EB942252AC}" dt="2022-09-29T09:02:33.999" v="3536" actId="165"/>
          <ac:cxnSpMkLst>
            <pc:docMk/>
            <pc:sldMk cId="3500963157" sldId="293"/>
            <ac:cxnSpMk id="11" creationId="{B38E8FB9-8997-160B-BA53-07289EEBA0D1}"/>
          </ac:cxnSpMkLst>
        </pc:cxnChg>
        <pc:cxnChg chg="add mod topLvl">
          <ac:chgData name="Rudolf Uhlmann" userId="83027f89971c7077" providerId="LiveId" clId="{D5EA207C-A57E-4E08-A008-01EB942252AC}" dt="2022-09-29T09:02:45.002" v="3537" actId="164"/>
          <ac:cxnSpMkLst>
            <pc:docMk/>
            <pc:sldMk cId="3500963157" sldId="293"/>
            <ac:cxnSpMk id="14" creationId="{6E78CF09-EE02-7C3E-1A78-992212A84B7D}"/>
          </ac:cxnSpMkLst>
        </pc:cxnChg>
        <pc:cxnChg chg="mod topLvl">
          <ac:chgData name="Rudolf Uhlmann" userId="83027f89971c7077" providerId="LiveId" clId="{D5EA207C-A57E-4E08-A008-01EB942252AC}" dt="2022-09-30T08:55:50.676" v="3705" actId="164"/>
          <ac:cxnSpMkLst>
            <pc:docMk/>
            <pc:sldMk cId="3500963157" sldId="293"/>
            <ac:cxnSpMk id="36" creationId="{1765D7E1-E5F8-46E1-464C-6DE54F55061C}"/>
          </ac:cxnSpMkLst>
        </pc:cxnChg>
        <pc:cxnChg chg="add mod topLvl">
          <ac:chgData name="Rudolf Uhlmann" userId="83027f89971c7077" providerId="LiveId" clId="{D5EA207C-A57E-4E08-A008-01EB942252AC}" dt="2022-09-30T08:55:50.676" v="3705" actId="164"/>
          <ac:cxnSpMkLst>
            <pc:docMk/>
            <pc:sldMk cId="3500963157" sldId="293"/>
            <ac:cxnSpMk id="47" creationId="{AA9A0208-8C08-C8EC-33F4-A2D9E3FCF724}"/>
          </ac:cxnSpMkLst>
        </pc:cxnChg>
      </pc:sldChg>
      <pc:sldChg chg="addSp modSp new mod">
        <pc:chgData name="Rudolf Uhlmann" userId="83027f89971c7077" providerId="LiveId" clId="{D5EA207C-A57E-4E08-A008-01EB942252AC}" dt="2022-10-02T18:12:25.352" v="6428" actId="1076"/>
        <pc:sldMkLst>
          <pc:docMk/>
          <pc:sldMk cId="2360908674" sldId="294"/>
        </pc:sldMkLst>
        <pc:picChg chg="add mod modCrop">
          <ac:chgData name="Rudolf Uhlmann" userId="83027f89971c7077" providerId="LiveId" clId="{D5EA207C-A57E-4E08-A008-01EB942252AC}" dt="2022-10-02T18:12:25.352" v="6428" actId="1076"/>
          <ac:picMkLst>
            <pc:docMk/>
            <pc:sldMk cId="2360908674" sldId="294"/>
            <ac:picMk id="3" creationId="{62D630D9-FDCF-0714-16A7-256B754217DC}"/>
          </ac:picMkLst>
        </pc:picChg>
      </pc:sldChg>
      <pc:sldChg chg="addSp delSp modSp add mod">
        <pc:chgData name="Rudolf Uhlmann" userId="83027f89971c7077" providerId="LiveId" clId="{D5EA207C-A57E-4E08-A008-01EB942252AC}" dt="2022-09-30T09:23:47.329" v="3793" actId="554"/>
        <pc:sldMkLst>
          <pc:docMk/>
          <pc:sldMk cId="3194435986" sldId="295"/>
        </pc:sldMkLst>
        <pc:spChg chg="add mod">
          <ac:chgData name="Rudolf Uhlmann" userId="83027f89971c7077" providerId="LiveId" clId="{D5EA207C-A57E-4E08-A008-01EB942252AC}" dt="2022-09-30T09:22:28.589" v="3784" actId="1076"/>
          <ac:spMkLst>
            <pc:docMk/>
            <pc:sldMk cId="3194435986" sldId="295"/>
            <ac:spMk id="55" creationId="{51E50C20-7C7B-5B0E-0C3B-4735F2A18A43}"/>
          </ac:spMkLst>
        </pc:spChg>
        <pc:spChg chg="add mod">
          <ac:chgData name="Rudolf Uhlmann" userId="83027f89971c7077" providerId="LiveId" clId="{D5EA207C-A57E-4E08-A008-01EB942252AC}" dt="2022-09-30T09:22:28.589" v="3784" actId="1076"/>
          <ac:spMkLst>
            <pc:docMk/>
            <pc:sldMk cId="3194435986" sldId="295"/>
            <ac:spMk id="56" creationId="{279DD2BD-1DC0-D7F9-A81D-55EB0B352BBE}"/>
          </ac:spMkLst>
        </pc:spChg>
        <pc:spChg chg="add mod">
          <ac:chgData name="Rudolf Uhlmann" userId="83027f89971c7077" providerId="LiveId" clId="{D5EA207C-A57E-4E08-A008-01EB942252AC}" dt="2022-09-30T09:22:28.589" v="3784" actId="1076"/>
          <ac:spMkLst>
            <pc:docMk/>
            <pc:sldMk cId="3194435986" sldId="295"/>
            <ac:spMk id="57" creationId="{E837C434-70D0-1B46-978D-8651DB507E7A}"/>
          </ac:spMkLst>
        </pc:spChg>
        <pc:spChg chg="add mod">
          <ac:chgData name="Rudolf Uhlmann" userId="83027f89971c7077" providerId="LiveId" clId="{D5EA207C-A57E-4E08-A008-01EB942252AC}" dt="2022-09-30T09:22:28.589" v="3784" actId="1076"/>
          <ac:spMkLst>
            <pc:docMk/>
            <pc:sldMk cId="3194435986" sldId="295"/>
            <ac:spMk id="58" creationId="{9219DE08-28F3-C81C-0951-A2168BB5254F}"/>
          </ac:spMkLst>
        </pc:spChg>
        <pc:spChg chg="add mod">
          <ac:chgData name="Rudolf Uhlmann" userId="83027f89971c7077" providerId="LiveId" clId="{D5EA207C-A57E-4E08-A008-01EB942252AC}" dt="2022-09-30T09:23:47.329" v="3793" actId="554"/>
          <ac:spMkLst>
            <pc:docMk/>
            <pc:sldMk cId="3194435986" sldId="295"/>
            <ac:spMk id="59" creationId="{D1B37E75-02F6-D5BD-C614-27CFABA8CA9F}"/>
          </ac:spMkLst>
        </pc:spChg>
        <pc:spChg chg="add mod">
          <ac:chgData name="Rudolf Uhlmann" userId="83027f89971c7077" providerId="LiveId" clId="{D5EA207C-A57E-4E08-A008-01EB942252AC}" dt="2022-09-30T09:23:47.329" v="3793" actId="554"/>
          <ac:spMkLst>
            <pc:docMk/>
            <pc:sldMk cId="3194435986" sldId="295"/>
            <ac:spMk id="60" creationId="{7E0B28D4-A2D1-B927-81A4-B01383A180A7}"/>
          </ac:spMkLst>
        </pc:spChg>
        <pc:spChg chg="add mod">
          <ac:chgData name="Rudolf Uhlmann" userId="83027f89971c7077" providerId="LiveId" clId="{D5EA207C-A57E-4E08-A008-01EB942252AC}" dt="2022-09-30T09:22:28.589" v="3784" actId="1076"/>
          <ac:spMkLst>
            <pc:docMk/>
            <pc:sldMk cId="3194435986" sldId="295"/>
            <ac:spMk id="61" creationId="{89287081-7A27-DAA0-7B81-2CECF956D92C}"/>
          </ac:spMkLst>
        </pc:spChg>
        <pc:spChg chg="add mod">
          <ac:chgData name="Rudolf Uhlmann" userId="83027f89971c7077" providerId="LiveId" clId="{D5EA207C-A57E-4E08-A008-01EB942252AC}" dt="2022-09-30T09:22:28.589" v="3784" actId="1076"/>
          <ac:spMkLst>
            <pc:docMk/>
            <pc:sldMk cId="3194435986" sldId="295"/>
            <ac:spMk id="62" creationId="{98AED093-02E6-8840-AE63-9F8DBD5B883D}"/>
          </ac:spMkLst>
        </pc:spChg>
        <pc:spChg chg="add mod">
          <ac:chgData name="Rudolf Uhlmann" userId="83027f89971c7077" providerId="LiveId" clId="{D5EA207C-A57E-4E08-A008-01EB942252AC}" dt="2022-09-30T09:22:28.589" v="3784" actId="1076"/>
          <ac:spMkLst>
            <pc:docMk/>
            <pc:sldMk cId="3194435986" sldId="295"/>
            <ac:spMk id="63" creationId="{F16E1552-A13A-1CAB-6C10-C3190BA70A8C}"/>
          </ac:spMkLst>
        </pc:spChg>
        <pc:spChg chg="add mod">
          <ac:chgData name="Rudolf Uhlmann" userId="83027f89971c7077" providerId="LiveId" clId="{D5EA207C-A57E-4E08-A008-01EB942252AC}" dt="2022-09-30T09:22:28.589" v="3784" actId="1076"/>
          <ac:spMkLst>
            <pc:docMk/>
            <pc:sldMk cId="3194435986" sldId="295"/>
            <ac:spMk id="64" creationId="{BE7CE8E3-792E-EFAB-93B0-3E0520F5DE7F}"/>
          </ac:spMkLst>
        </pc:spChg>
        <pc:spChg chg="add mod">
          <ac:chgData name="Rudolf Uhlmann" userId="83027f89971c7077" providerId="LiveId" clId="{D5EA207C-A57E-4E08-A008-01EB942252AC}" dt="2022-09-30T09:23:47.329" v="3793" actId="554"/>
          <ac:spMkLst>
            <pc:docMk/>
            <pc:sldMk cId="3194435986" sldId="295"/>
            <ac:spMk id="66" creationId="{A46D1403-5C1F-D158-E350-7CEBC2D09BE6}"/>
          </ac:spMkLst>
        </pc:spChg>
        <pc:spChg chg="add mod">
          <ac:chgData name="Rudolf Uhlmann" userId="83027f89971c7077" providerId="LiveId" clId="{D5EA207C-A57E-4E08-A008-01EB942252AC}" dt="2022-09-30T09:23:47.329" v="3793" actId="554"/>
          <ac:spMkLst>
            <pc:docMk/>
            <pc:sldMk cId="3194435986" sldId="295"/>
            <ac:spMk id="67" creationId="{71932562-3C05-0288-2A49-2E0DFEF8FC46}"/>
          </ac:spMkLst>
        </pc:spChg>
        <pc:grpChg chg="del">
          <ac:chgData name="Rudolf Uhlmann" userId="83027f89971c7077" providerId="LiveId" clId="{D5EA207C-A57E-4E08-A008-01EB942252AC}" dt="2022-09-30T09:08:06.336" v="3707" actId="478"/>
          <ac:grpSpMkLst>
            <pc:docMk/>
            <pc:sldMk cId="3194435986" sldId="295"/>
            <ac:grpSpMk id="32" creationId="{F73B56DB-4E17-86D2-72A3-071C02786D4A}"/>
          </ac:grpSpMkLst>
        </pc:grpChg>
        <pc:picChg chg="add mod modCrop">
          <ac:chgData name="Rudolf Uhlmann" userId="83027f89971c7077" providerId="LiveId" clId="{D5EA207C-A57E-4E08-A008-01EB942252AC}" dt="2022-09-30T09:17:34.796" v="3753" actId="552"/>
          <ac:picMkLst>
            <pc:docMk/>
            <pc:sldMk cId="3194435986" sldId="295"/>
            <ac:picMk id="2" creationId="{8D8D8405-3CBF-91AF-47E8-19AC737EDC7A}"/>
          </ac:picMkLst>
        </pc:picChg>
        <pc:picChg chg="mod">
          <ac:chgData name="Rudolf Uhlmann" userId="83027f89971c7077" providerId="LiveId" clId="{D5EA207C-A57E-4E08-A008-01EB942252AC}" dt="2022-09-30T09:10:21.845" v="3710" actId="1076"/>
          <ac:picMkLst>
            <pc:docMk/>
            <pc:sldMk cId="3194435986" sldId="295"/>
            <ac:picMk id="5" creationId="{02135B3C-98FC-1B55-49CE-480603175591}"/>
          </ac:picMkLst>
        </pc:picChg>
        <pc:picChg chg="del">
          <ac:chgData name="Rudolf Uhlmann" userId="83027f89971c7077" providerId="LiveId" clId="{D5EA207C-A57E-4E08-A008-01EB942252AC}" dt="2022-09-30T09:08:06.336" v="3707" actId="478"/>
          <ac:picMkLst>
            <pc:docMk/>
            <pc:sldMk cId="3194435986" sldId="295"/>
            <ac:picMk id="7" creationId="{A8621796-DFEF-93E7-AE85-9E038616BCC6}"/>
          </ac:picMkLst>
        </pc:picChg>
        <pc:picChg chg="del">
          <ac:chgData name="Rudolf Uhlmann" userId="83027f89971c7077" providerId="LiveId" clId="{D5EA207C-A57E-4E08-A008-01EB942252AC}" dt="2022-09-30T09:08:06.336" v="3707" actId="478"/>
          <ac:picMkLst>
            <pc:docMk/>
            <pc:sldMk cId="3194435986" sldId="295"/>
            <ac:picMk id="16" creationId="{B306A6F0-5A9C-84E1-9360-CD57DE790CCC}"/>
          </ac:picMkLst>
        </pc:picChg>
        <pc:picChg chg="add mod modCrop">
          <ac:chgData name="Rudolf Uhlmann" userId="83027f89971c7077" providerId="LiveId" clId="{D5EA207C-A57E-4E08-A008-01EB942252AC}" dt="2022-09-30T09:18:24.426" v="3757" actId="552"/>
          <ac:picMkLst>
            <pc:docMk/>
            <pc:sldMk cId="3194435986" sldId="295"/>
            <ac:picMk id="33" creationId="{1A094D61-8CB4-2268-8329-AD6C1C9F794F}"/>
          </ac:picMkLst>
        </pc:picChg>
        <pc:picChg chg="add mod modCrop">
          <ac:chgData name="Rudolf Uhlmann" userId="83027f89971c7077" providerId="LiveId" clId="{D5EA207C-A57E-4E08-A008-01EB942252AC}" dt="2022-09-30T09:18:08.251" v="3755" actId="465"/>
          <ac:picMkLst>
            <pc:docMk/>
            <pc:sldMk cId="3194435986" sldId="295"/>
            <ac:picMk id="46" creationId="{FDEF8392-C438-42ED-8C88-CE8D3E4FF762}"/>
          </ac:picMkLst>
        </pc:picChg>
        <pc:picChg chg="add mod modCrop">
          <ac:chgData name="Rudolf Uhlmann" userId="83027f89971c7077" providerId="LiveId" clId="{D5EA207C-A57E-4E08-A008-01EB942252AC}" dt="2022-09-30T09:18:24.426" v="3757" actId="552"/>
          <ac:picMkLst>
            <pc:docMk/>
            <pc:sldMk cId="3194435986" sldId="295"/>
            <ac:picMk id="48" creationId="{BC6DFCC3-B141-6E92-9196-149BB9613434}"/>
          </ac:picMkLst>
        </pc:picChg>
        <pc:picChg chg="add mod modCrop">
          <ac:chgData name="Rudolf Uhlmann" userId="83027f89971c7077" providerId="LiveId" clId="{D5EA207C-A57E-4E08-A008-01EB942252AC}" dt="2022-09-30T09:17:34.796" v="3753" actId="552"/>
          <ac:picMkLst>
            <pc:docMk/>
            <pc:sldMk cId="3194435986" sldId="295"/>
            <ac:picMk id="49" creationId="{CA088EF9-D1A2-7762-CEC3-6CC06AD40B41}"/>
          </ac:picMkLst>
        </pc:picChg>
        <pc:picChg chg="add mod modCrop">
          <ac:chgData name="Rudolf Uhlmann" userId="83027f89971c7077" providerId="LiveId" clId="{D5EA207C-A57E-4E08-A008-01EB942252AC}" dt="2022-09-30T09:16:28.072" v="3747" actId="14100"/>
          <ac:picMkLst>
            <pc:docMk/>
            <pc:sldMk cId="3194435986" sldId="295"/>
            <ac:picMk id="50" creationId="{5152A2DC-6F7B-CD84-D358-1C86899D9579}"/>
          </ac:picMkLst>
        </pc:picChg>
        <pc:picChg chg="add mod modCrop">
          <ac:chgData name="Rudolf Uhlmann" userId="83027f89971c7077" providerId="LiveId" clId="{D5EA207C-A57E-4E08-A008-01EB942252AC}" dt="2022-09-30T09:16:41.462" v="3748" actId="14100"/>
          <ac:picMkLst>
            <pc:docMk/>
            <pc:sldMk cId="3194435986" sldId="295"/>
            <ac:picMk id="52" creationId="{EA3FB87A-567E-9B13-A618-0D34913662E4}"/>
          </ac:picMkLst>
        </pc:picChg>
        <pc:picChg chg="add mod">
          <ac:chgData name="Rudolf Uhlmann" userId="83027f89971c7077" providerId="LiveId" clId="{D5EA207C-A57E-4E08-A008-01EB942252AC}" dt="2022-09-30T09:22:28.589" v="3784" actId="1076"/>
          <ac:picMkLst>
            <pc:docMk/>
            <pc:sldMk cId="3194435986" sldId="295"/>
            <ac:picMk id="54" creationId="{B8AFAAF6-F9A5-1311-03B1-C6030B34D131}"/>
          </ac:picMkLst>
        </pc:picChg>
        <pc:picChg chg="add mod">
          <ac:chgData name="Rudolf Uhlmann" userId="83027f89971c7077" providerId="LiveId" clId="{D5EA207C-A57E-4E08-A008-01EB942252AC}" dt="2022-09-30T09:23:23.719" v="3790" actId="1076"/>
          <ac:picMkLst>
            <pc:docMk/>
            <pc:sldMk cId="3194435986" sldId="295"/>
            <ac:picMk id="65" creationId="{C4D04AD9-F89D-A84A-300D-55FD73495A4F}"/>
          </ac:picMkLst>
        </pc:picChg>
        <pc:cxnChg chg="del">
          <ac:chgData name="Rudolf Uhlmann" userId="83027f89971c7077" providerId="LiveId" clId="{D5EA207C-A57E-4E08-A008-01EB942252AC}" dt="2022-09-30T09:08:06.336" v="3707" actId="478"/>
          <ac:cxnSpMkLst>
            <pc:docMk/>
            <pc:sldMk cId="3194435986" sldId="295"/>
            <ac:cxnSpMk id="11" creationId="{B38E8FB9-8997-160B-BA53-07289EEBA0D1}"/>
          </ac:cxnSpMkLst>
        </pc:cxnChg>
      </pc:sldChg>
      <pc:sldChg chg="addSp delSp modSp new mod setBg">
        <pc:chgData name="Rudolf Uhlmann" userId="83027f89971c7077" providerId="LiveId" clId="{D5EA207C-A57E-4E08-A008-01EB942252AC}" dt="2022-10-02T20:56:27.715" v="6640" actId="1076"/>
        <pc:sldMkLst>
          <pc:docMk/>
          <pc:sldMk cId="1154158792" sldId="296"/>
        </pc:sldMkLst>
        <pc:spChg chg="add del mod">
          <ac:chgData name="Rudolf Uhlmann" userId="83027f89971c7077" providerId="LiveId" clId="{D5EA207C-A57E-4E08-A008-01EB942252AC}" dt="2022-09-30T09:30:05.061" v="3800" actId="478"/>
          <ac:spMkLst>
            <pc:docMk/>
            <pc:sldMk cId="1154158792" sldId="296"/>
            <ac:spMk id="2" creationId="{ED4A7819-F530-20BA-6590-306F76E43E1E}"/>
          </ac:spMkLst>
        </pc:spChg>
        <pc:spChg chg="add mod">
          <ac:chgData name="Rudolf Uhlmann" userId="83027f89971c7077" providerId="LiveId" clId="{D5EA207C-A57E-4E08-A008-01EB942252AC}" dt="2022-10-02T20:56:25.555" v="6639" actId="1076"/>
          <ac:spMkLst>
            <pc:docMk/>
            <pc:sldMk cId="1154158792" sldId="296"/>
            <ac:spMk id="3" creationId="{F8DEF178-1297-B25B-B388-AE93F42B507A}"/>
          </ac:spMkLst>
        </pc:spChg>
        <pc:spChg chg="add del mod">
          <ac:chgData name="Rudolf Uhlmann" userId="83027f89971c7077" providerId="LiveId" clId="{D5EA207C-A57E-4E08-A008-01EB942252AC}" dt="2022-09-30T09:33:27.874" v="3819" actId="478"/>
          <ac:spMkLst>
            <pc:docMk/>
            <pc:sldMk cId="1154158792" sldId="296"/>
            <ac:spMk id="5" creationId="{D35A5595-9F54-DA83-0F17-5E7B34C1A04D}"/>
          </ac:spMkLst>
        </pc:spChg>
        <pc:spChg chg="add mod ord topLvl">
          <ac:chgData name="Rudolf Uhlmann" userId="83027f89971c7077" providerId="LiveId" clId="{D5EA207C-A57E-4E08-A008-01EB942252AC}" dt="2022-09-30T10:03:10.181" v="4343" actId="164"/>
          <ac:spMkLst>
            <pc:docMk/>
            <pc:sldMk cId="1154158792" sldId="296"/>
            <ac:spMk id="6" creationId="{6B791B79-49E1-588E-3384-C0B94DAD8F91}"/>
          </ac:spMkLst>
        </pc:spChg>
        <pc:spChg chg="add mod topLvl">
          <ac:chgData name="Rudolf Uhlmann" userId="83027f89971c7077" providerId="LiveId" clId="{D5EA207C-A57E-4E08-A008-01EB942252AC}" dt="2022-09-30T10:03:10.181" v="4343" actId="164"/>
          <ac:spMkLst>
            <pc:docMk/>
            <pc:sldMk cId="1154158792" sldId="296"/>
            <ac:spMk id="7" creationId="{AA8C4400-6657-4881-B621-737D82FC0610}"/>
          </ac:spMkLst>
        </pc:spChg>
        <pc:spChg chg="add mod topLvl">
          <ac:chgData name="Rudolf Uhlmann" userId="83027f89971c7077" providerId="LiveId" clId="{D5EA207C-A57E-4E08-A008-01EB942252AC}" dt="2022-09-30T10:04:49.670" v="4360" actId="164"/>
          <ac:spMkLst>
            <pc:docMk/>
            <pc:sldMk cId="1154158792" sldId="296"/>
            <ac:spMk id="8" creationId="{CC0D39CE-B53B-B63B-41F3-8435B6849FCF}"/>
          </ac:spMkLst>
        </pc:spChg>
        <pc:spChg chg="add mod topLvl">
          <ac:chgData name="Rudolf Uhlmann" userId="83027f89971c7077" providerId="LiveId" clId="{D5EA207C-A57E-4E08-A008-01EB942252AC}" dt="2022-09-30T10:04:49.670" v="4360" actId="164"/>
          <ac:spMkLst>
            <pc:docMk/>
            <pc:sldMk cId="1154158792" sldId="296"/>
            <ac:spMk id="9" creationId="{6C14A3EA-AF94-8D82-1C1D-7A5C1776A4E7}"/>
          </ac:spMkLst>
        </pc:spChg>
        <pc:spChg chg="add mod ord topLvl">
          <ac:chgData name="Rudolf Uhlmann" userId="83027f89971c7077" providerId="LiveId" clId="{D5EA207C-A57E-4E08-A008-01EB942252AC}" dt="2022-09-30T10:04:49.670" v="4360" actId="164"/>
          <ac:spMkLst>
            <pc:docMk/>
            <pc:sldMk cId="1154158792" sldId="296"/>
            <ac:spMk id="10" creationId="{CF1D1BE7-453E-F7E2-4B85-63BF7538D1E4}"/>
          </ac:spMkLst>
        </pc:spChg>
        <pc:spChg chg="add mod topLvl">
          <ac:chgData name="Rudolf Uhlmann" userId="83027f89971c7077" providerId="LiveId" clId="{D5EA207C-A57E-4E08-A008-01EB942252AC}" dt="2022-09-30T10:04:49.670" v="4360" actId="164"/>
          <ac:spMkLst>
            <pc:docMk/>
            <pc:sldMk cId="1154158792" sldId="296"/>
            <ac:spMk id="11" creationId="{6F031D95-BAD0-FD25-A643-64244B814B3A}"/>
          </ac:spMkLst>
        </pc:spChg>
        <pc:spChg chg="add mod topLvl">
          <ac:chgData name="Rudolf Uhlmann" userId="83027f89971c7077" providerId="LiveId" clId="{D5EA207C-A57E-4E08-A008-01EB942252AC}" dt="2022-09-30T10:04:49.670" v="4360" actId="164"/>
          <ac:spMkLst>
            <pc:docMk/>
            <pc:sldMk cId="1154158792" sldId="296"/>
            <ac:spMk id="12" creationId="{FCFE1A21-5736-4521-D629-6B23FA61F457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13" creationId="{7FDB0758-E53E-6489-6F1A-D7A960A4A356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14" creationId="{19C8213B-F851-0A3A-61A1-413340BA099B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15" creationId="{70627A01-C811-9642-EE80-775CE78EA7FF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16" creationId="{3758AE29-8C81-068D-C2E6-744FCCE987BE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17" creationId="{1913D754-E161-A3DF-B5CE-5C912176A9AD}"/>
          </ac:spMkLst>
        </pc:spChg>
        <pc:spChg chg="add del mod">
          <ac:chgData name="Rudolf Uhlmann" userId="83027f89971c7077" providerId="LiveId" clId="{D5EA207C-A57E-4E08-A008-01EB942252AC}" dt="2022-09-30T09:36:46.293" v="3866" actId="478"/>
          <ac:spMkLst>
            <pc:docMk/>
            <pc:sldMk cId="1154158792" sldId="296"/>
            <ac:spMk id="18" creationId="{D6A555DA-6B52-2E61-0715-3F59820BACC0}"/>
          </ac:spMkLst>
        </pc:spChg>
        <pc:spChg chg="add del mod">
          <ac:chgData name="Rudolf Uhlmann" userId="83027f89971c7077" providerId="LiveId" clId="{D5EA207C-A57E-4E08-A008-01EB942252AC}" dt="2022-09-30T09:36:46.293" v="3866" actId="478"/>
          <ac:spMkLst>
            <pc:docMk/>
            <pc:sldMk cId="1154158792" sldId="296"/>
            <ac:spMk id="19" creationId="{DDA8E856-9713-72A8-35F6-52ADCD4B280A}"/>
          </ac:spMkLst>
        </pc:spChg>
        <pc:spChg chg="add del mod">
          <ac:chgData name="Rudolf Uhlmann" userId="83027f89971c7077" providerId="LiveId" clId="{D5EA207C-A57E-4E08-A008-01EB942252AC}" dt="2022-09-30T09:36:46.293" v="3866" actId="478"/>
          <ac:spMkLst>
            <pc:docMk/>
            <pc:sldMk cId="1154158792" sldId="296"/>
            <ac:spMk id="20" creationId="{9BB65287-FEFF-EF1F-31F6-A2740B6C03C9}"/>
          </ac:spMkLst>
        </pc:spChg>
        <pc:spChg chg="add del mod">
          <ac:chgData name="Rudolf Uhlmann" userId="83027f89971c7077" providerId="LiveId" clId="{D5EA207C-A57E-4E08-A008-01EB942252AC}" dt="2022-09-30T09:36:46.293" v="3866" actId="478"/>
          <ac:spMkLst>
            <pc:docMk/>
            <pc:sldMk cId="1154158792" sldId="296"/>
            <ac:spMk id="21" creationId="{740A3E77-2FED-D2AA-E1D5-A0611BDCD61E}"/>
          </ac:spMkLst>
        </pc:spChg>
        <pc:spChg chg="add del mod">
          <ac:chgData name="Rudolf Uhlmann" userId="83027f89971c7077" providerId="LiveId" clId="{D5EA207C-A57E-4E08-A008-01EB942252AC}" dt="2022-09-30T09:36:46.293" v="3866" actId="478"/>
          <ac:spMkLst>
            <pc:docMk/>
            <pc:sldMk cId="1154158792" sldId="296"/>
            <ac:spMk id="22" creationId="{87BA6F99-9CA0-F3F9-21F5-338E3AB7EB79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23" creationId="{4464A206-9165-C7AB-9DFE-3600663E1DB3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24" creationId="{FBE12291-185F-E1BE-2B32-493C56636F2E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25" creationId="{A3A47E6A-8367-13AF-EBBE-702AD3ED7707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26" creationId="{44D6DEBF-8DF3-964C-69BA-1FA7816CC93B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27" creationId="{3C76D880-CF73-F132-322B-A36ED218E1C3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28" creationId="{20821922-372F-4E4A-045A-AD845133EB96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29" creationId="{12399097-81BB-42E1-580A-B50749D8B69A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30" creationId="{B65EE292-B0D1-6A0E-7784-DE2E77D1E5C7}"/>
          </ac:spMkLst>
        </pc:spChg>
        <pc:spChg chg="add mod topLvl">
          <ac:chgData name="Rudolf Uhlmann" userId="83027f89971c7077" providerId="LiveId" clId="{D5EA207C-A57E-4E08-A008-01EB942252AC}" dt="2022-09-30T10:04:16.335" v="4353" actId="164"/>
          <ac:spMkLst>
            <pc:docMk/>
            <pc:sldMk cId="1154158792" sldId="296"/>
            <ac:spMk id="31" creationId="{ED6A72EB-A42A-B360-C138-CB995BF82109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32" creationId="{3EBA3B03-FDD2-6655-96B6-1FEE526E7898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33" creationId="{8D7BE754-80D1-39AC-3EFB-D2CE5D7BFADC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34" creationId="{23FA7445-6AE1-6E7F-10B6-91F4DCAAEF33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35" creationId="{5F2C6232-170E-16A8-F673-E33337BA7431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36" creationId="{8EB0ADBF-EBE6-00F9-6445-CE2BC4A77FD0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37" creationId="{488A343C-351D-B6D3-EEBB-29078D400BA0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38" creationId="{7D69AD8C-9A1E-3D11-BC9B-DEF9C3CB5947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39" creationId="{54E32E20-6D20-F085-1F22-2C4BFD75E451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40" creationId="{F133CBDD-9519-0878-D3F1-62291C3C6977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41" creationId="{B145E79D-D5B0-1E80-6916-73D4B059FBEB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42" creationId="{EBB13F5E-D396-82F3-3A12-4793EED84B25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43" creationId="{2A175C70-E9D5-32D0-F7AB-432B7F7F3027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44" creationId="{DB94EE87-CB64-F421-66EE-80A6C76FF90F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45" creationId="{C832AD89-606F-0D3A-5C3B-1B18D02A4B16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46" creationId="{A45ECBB9-33C3-4B8C-4CD9-736DC9E15849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47" creationId="{05B2E1DC-2400-C67F-FF53-823302277674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48" creationId="{37D2A685-874A-F735-1B4F-F78DE7E434AC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49" creationId="{742EF78E-2ED0-8C8A-72B5-168506073AAB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50" creationId="{66356CF4-E2DC-0986-7687-6DADD31680C4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51" creationId="{BACF0E51-4CDB-2D2D-71FF-A336DDE1BFA6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52" creationId="{730C227E-2516-A940-C359-D74B6D81F0C8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53" creationId="{DAAB4BB5-BE9D-ADE7-0BE4-086649398F8A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54" creationId="{F68A7EED-BA4E-BB95-2EB1-090CB5812A03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55" creationId="{722A0517-8237-76C0-B82D-B898C082B728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56" creationId="{4A4417EB-AD3F-8F22-3015-C6B9CE965AD6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57" creationId="{9BD75B7C-6CE7-4086-9BB9-47CCABD08783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58" creationId="{78FDF350-6689-1E8D-6255-A4C8D37CC0CA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59" creationId="{19386B11-624F-3064-F74A-87E88F90A888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60" creationId="{6043FE38-7082-2A38-1472-DDFCA6EF0B4F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61" creationId="{7847457A-A79B-9729-C32E-3B9FBEF2A1A6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62" creationId="{798EE5A1-7849-067D-1EF5-C5B129665F39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63" creationId="{7A981AE2-89E0-D8F3-9DE4-6B528F36554F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64" creationId="{65B5F008-773D-7F0F-4B75-6DECE53EDC66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65" creationId="{EF2CBBDB-F47F-F30B-7C34-C5FAC4139014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66" creationId="{1A34936C-0DD3-32C5-3AFC-CFAC083F2FC3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67" creationId="{0CBEEF18-E9AB-2E0A-55B4-A25A290FBB97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68" creationId="{EFADF31A-059C-BBA2-4F16-4DD23FD64A15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69" creationId="{CD84660D-BFE5-2AD2-71F3-464AA962CA93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70" creationId="{B4A4E604-504D-18EA-DD06-01BB620515AF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71" creationId="{92AD0F5B-9533-1BF3-407A-25E2BF2D170E}"/>
          </ac:spMkLst>
        </pc:spChg>
        <pc:spChg chg="add mod topLvl">
          <ac:chgData name="Rudolf Uhlmann" userId="83027f89971c7077" providerId="LiveId" clId="{D5EA207C-A57E-4E08-A008-01EB942252AC}" dt="2022-09-30T10:04:26.120" v="4354" actId="164"/>
          <ac:spMkLst>
            <pc:docMk/>
            <pc:sldMk cId="1154158792" sldId="296"/>
            <ac:spMk id="72" creationId="{C41D045B-D8EC-BA21-9ED0-46DAA497D209}"/>
          </ac:spMkLst>
        </pc:spChg>
        <pc:spChg chg="add mod">
          <ac:chgData name="Rudolf Uhlmann" userId="83027f89971c7077" providerId="LiveId" clId="{D5EA207C-A57E-4E08-A008-01EB942252AC}" dt="2022-09-30T10:06:29.274" v="4370" actId="555"/>
          <ac:spMkLst>
            <pc:docMk/>
            <pc:sldMk cId="1154158792" sldId="296"/>
            <ac:spMk id="73" creationId="{D926B8EC-07CD-2347-D5E9-F918F4E17F89}"/>
          </ac:spMkLst>
        </pc:spChg>
        <pc:spChg chg="add mod">
          <ac:chgData name="Rudolf Uhlmann" userId="83027f89971c7077" providerId="LiveId" clId="{D5EA207C-A57E-4E08-A008-01EB942252AC}" dt="2022-09-30T10:06:43.519" v="4372" actId="1076"/>
          <ac:spMkLst>
            <pc:docMk/>
            <pc:sldMk cId="1154158792" sldId="296"/>
            <ac:spMk id="79" creationId="{A292918B-FA43-C2E9-A26C-338F2C972EB7}"/>
          </ac:spMkLst>
        </pc:spChg>
        <pc:grpChg chg="add del mod">
          <ac:chgData name="Rudolf Uhlmann" userId="83027f89971c7077" providerId="LiveId" clId="{D5EA207C-A57E-4E08-A008-01EB942252AC}" dt="2022-09-30T09:56:03.944" v="4317" actId="165"/>
          <ac:grpSpMkLst>
            <pc:docMk/>
            <pc:sldMk cId="1154158792" sldId="296"/>
            <ac:grpSpMk id="74" creationId="{1FD16023-ABEB-8ABF-209B-651B9AEDB52E}"/>
          </ac:grpSpMkLst>
        </pc:grpChg>
        <pc:grpChg chg="add del mod">
          <ac:chgData name="Rudolf Uhlmann" userId="83027f89971c7077" providerId="LiveId" clId="{D5EA207C-A57E-4E08-A008-01EB942252AC}" dt="2022-09-30T09:56:14.064" v="4318" actId="165"/>
          <ac:grpSpMkLst>
            <pc:docMk/>
            <pc:sldMk cId="1154158792" sldId="296"/>
            <ac:grpSpMk id="75" creationId="{E0613973-BB3E-250E-3742-516D49BE3F8B}"/>
          </ac:grpSpMkLst>
        </pc:grpChg>
        <pc:grpChg chg="add del mod">
          <ac:chgData name="Rudolf Uhlmann" userId="83027f89971c7077" providerId="LiveId" clId="{D5EA207C-A57E-4E08-A008-01EB942252AC}" dt="2022-09-30T09:56:19.824" v="4319" actId="165"/>
          <ac:grpSpMkLst>
            <pc:docMk/>
            <pc:sldMk cId="1154158792" sldId="296"/>
            <ac:grpSpMk id="76" creationId="{282A1662-DF09-A38A-91E8-8458EDF17872}"/>
          </ac:grpSpMkLst>
        </pc:grpChg>
        <pc:grpChg chg="add del mod">
          <ac:chgData name="Rudolf Uhlmann" userId="83027f89971c7077" providerId="LiveId" clId="{D5EA207C-A57E-4E08-A008-01EB942252AC}" dt="2022-09-30T09:56:27.854" v="4320" actId="165"/>
          <ac:grpSpMkLst>
            <pc:docMk/>
            <pc:sldMk cId="1154158792" sldId="296"/>
            <ac:grpSpMk id="77" creationId="{B52D9EB3-D5DA-26E6-0465-97B367AEB7CC}"/>
          </ac:grpSpMkLst>
        </pc:grpChg>
        <pc:grpChg chg="add mod">
          <ac:chgData name="Rudolf Uhlmann" userId="83027f89971c7077" providerId="LiveId" clId="{D5EA207C-A57E-4E08-A008-01EB942252AC}" dt="2022-09-30T10:05:46.039" v="4367" actId="408"/>
          <ac:grpSpMkLst>
            <pc:docMk/>
            <pc:sldMk cId="1154158792" sldId="296"/>
            <ac:grpSpMk id="80" creationId="{504B883B-9E50-88B0-D270-27488AD96641}"/>
          </ac:grpSpMkLst>
        </pc:grpChg>
        <pc:grpChg chg="add mod">
          <ac:chgData name="Rudolf Uhlmann" userId="83027f89971c7077" providerId="LiveId" clId="{D5EA207C-A57E-4E08-A008-01EB942252AC}" dt="2022-09-30T10:03:47.111" v="4349" actId="164"/>
          <ac:grpSpMkLst>
            <pc:docMk/>
            <pc:sldMk cId="1154158792" sldId="296"/>
            <ac:grpSpMk id="81" creationId="{353C7807-A505-0DB8-98ED-359A5B02DB97}"/>
          </ac:grpSpMkLst>
        </pc:grpChg>
        <pc:grpChg chg="add mod">
          <ac:chgData name="Rudolf Uhlmann" userId="83027f89971c7077" providerId="LiveId" clId="{D5EA207C-A57E-4E08-A008-01EB942252AC}" dt="2022-09-30T10:03:46.005" v="4348" actId="164"/>
          <ac:grpSpMkLst>
            <pc:docMk/>
            <pc:sldMk cId="1154158792" sldId="296"/>
            <ac:grpSpMk id="82" creationId="{BD96080A-F976-115C-B112-5E7665BBC55C}"/>
          </ac:grpSpMkLst>
        </pc:grpChg>
        <pc:grpChg chg="add mod">
          <ac:chgData name="Rudolf Uhlmann" userId="83027f89971c7077" providerId="LiveId" clId="{D5EA207C-A57E-4E08-A008-01EB942252AC}" dt="2022-09-30T10:06:29.274" v="4370" actId="555"/>
          <ac:grpSpMkLst>
            <pc:docMk/>
            <pc:sldMk cId="1154158792" sldId="296"/>
            <ac:grpSpMk id="83" creationId="{9C07DC11-1C40-501B-80C4-B2D3F8F7CC66}"/>
          </ac:grpSpMkLst>
        </pc:grpChg>
        <pc:grpChg chg="add mod">
          <ac:chgData name="Rudolf Uhlmann" userId="83027f89971c7077" providerId="LiveId" clId="{D5EA207C-A57E-4E08-A008-01EB942252AC}" dt="2022-09-30T10:06:34.884" v="4371" actId="408"/>
          <ac:grpSpMkLst>
            <pc:docMk/>
            <pc:sldMk cId="1154158792" sldId="296"/>
            <ac:grpSpMk id="84" creationId="{95468698-B0D4-08EE-B6E3-8F32DDA932C4}"/>
          </ac:grpSpMkLst>
        </pc:grpChg>
        <pc:grpChg chg="add mod">
          <ac:chgData name="Rudolf Uhlmann" userId="83027f89971c7077" providerId="LiveId" clId="{D5EA207C-A57E-4E08-A008-01EB942252AC}" dt="2022-10-02T20:56:27.715" v="6640" actId="1076"/>
          <ac:grpSpMkLst>
            <pc:docMk/>
            <pc:sldMk cId="1154158792" sldId="296"/>
            <ac:grpSpMk id="85" creationId="{39CCF7EA-447C-3762-A819-39EEE2F9C800}"/>
          </ac:grpSpMkLst>
        </pc:grpChg>
        <pc:picChg chg="add del mod ord">
          <ac:chgData name="Rudolf Uhlmann" userId="83027f89971c7077" providerId="LiveId" clId="{D5EA207C-A57E-4E08-A008-01EB942252AC}" dt="2022-09-30T09:32:25.935" v="3815"/>
          <ac:picMkLst>
            <pc:docMk/>
            <pc:sldMk cId="1154158792" sldId="296"/>
            <ac:picMk id="4" creationId="{582B6FFD-19A6-48BC-4424-3A72690DE453}"/>
          </ac:picMkLst>
        </pc:picChg>
        <pc:cxnChg chg="add mod">
          <ac:chgData name="Rudolf Uhlmann" userId="83027f89971c7077" providerId="LiveId" clId="{D5EA207C-A57E-4E08-A008-01EB942252AC}" dt="2022-09-30T10:06:43.519" v="4372" actId="1076"/>
          <ac:cxnSpMkLst>
            <pc:docMk/>
            <pc:sldMk cId="1154158792" sldId="296"/>
            <ac:cxnSpMk id="78" creationId="{B1B08C4C-B78B-C05B-D8CD-79FF0A0E146A}"/>
          </ac:cxnSpMkLst>
        </pc:cxnChg>
      </pc:sldChg>
      <pc:sldChg chg="addSp delSp modSp new mod">
        <pc:chgData name="Rudolf Uhlmann" userId="83027f89971c7077" providerId="LiveId" clId="{D5EA207C-A57E-4E08-A008-01EB942252AC}" dt="2022-09-30T11:58:44.925" v="4405" actId="1038"/>
        <pc:sldMkLst>
          <pc:docMk/>
          <pc:sldMk cId="478831466" sldId="297"/>
        </pc:sldMkLst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3" creationId="{B61D6026-65D1-FE98-CF67-D7390D599035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4" creationId="{E39FF5C0-34AB-5836-6060-C84AAB059840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5" creationId="{2DF27B52-7C9E-877E-2CDD-8058BD6A89DE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6" creationId="{8BED00E9-DB9A-8AC8-2DFB-8DE2363E6A4B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7" creationId="{A0AAAB62-6B39-CE30-C47A-44EBACC11D01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8" creationId="{B392FF79-CB54-5138-D8A7-CEBF9B9580AA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9" creationId="{B0D42C5B-AC6C-B9DC-5579-880D607E8378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10" creationId="{924957CA-A9BE-EECA-C5EA-2330A15A3F1B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11" creationId="{7012BD39-2860-76B4-C745-A4868CCA5F56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12" creationId="{6E6691B8-9F37-B9BB-6986-654E9CAEBC28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13" creationId="{ECACE40B-092D-93FB-7348-88F8591A91A7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14" creationId="{88448F19-7A8F-E308-592C-9D325FD77801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15" creationId="{F7CD14CF-9E87-0F74-F28F-943F3F98EB5F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16" creationId="{96F55FEA-327C-03DE-3C52-647C2E0633FF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17" creationId="{47063D28-26C0-3F77-7558-82A24B6A6F05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18" creationId="{9D447FFF-AABC-F62E-FD03-13AB6F610F5B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19" creationId="{357C142B-E1B9-6B69-DAA7-0013A2B0E090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20" creationId="{A6445921-103F-5201-5FC3-41CE73F1CB43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21" creationId="{28349C49-2CD3-C642-F35D-33FA37CA1DDC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22" creationId="{DAEAA6FF-BE9E-EAFC-E11F-276677A66162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23" creationId="{4F2C5EA0-361B-DE6E-6B18-A63CA0B88D95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24" creationId="{A8FE3AF7-0652-4BB5-2A01-585A2CF8BB69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25" creationId="{CC749C77-9494-DC06-15FE-C477E9E4D5EB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26" creationId="{5120A211-B5A6-68BD-6A0B-EB75BBBC5F01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27" creationId="{E08BD217-4801-C620-F58C-6CE33AEBADCE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28" creationId="{7D3AD908-5E9D-FEA8-042F-DE522897FF59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29" creationId="{B76EBD35-8716-8F32-CD89-BEB0DDB8CE14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30" creationId="{081C6C95-6FD0-3A99-6818-BEEF56FF039D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31" creationId="{14D1E8BA-8470-298E-4F87-62E47B86F7DE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32" creationId="{472A5155-62BC-78A0-BF6D-E0C4FCC7AFE8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33" creationId="{374A2FFB-9017-D91E-E5D3-F21B40974010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34" creationId="{01B2CCA4-4C55-B3F2-F5B5-6B16C0E59229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35" creationId="{5EC25CA9-DE48-C1A8-F7DC-53EB5E92A9BE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36" creationId="{93A76B10-FFAA-A2F6-7965-3ADF75E0AA2E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37" creationId="{521F0769-680C-7C59-2CDB-ED7AAC7CF58F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38" creationId="{A2AE0294-9A31-429A-9A63-6E5C6BDDBAFD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39" creationId="{36DE4001-14C4-116F-3797-6C6E612901D3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40" creationId="{018F32BF-DF30-5EA6-120E-766684ED2003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41" creationId="{A9A507D2-1ECA-5DA6-F71C-1754CA685E9B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42" creationId="{7298B3F0-A887-D58E-D815-BDCAF47453D0}"/>
          </ac:spMkLst>
        </pc:spChg>
        <pc:spChg chg="mod">
          <ac:chgData name="Rudolf Uhlmann" userId="83027f89971c7077" providerId="LiveId" clId="{D5EA207C-A57E-4E08-A008-01EB942252AC}" dt="2022-09-30T11:41:00.393" v="4374"/>
          <ac:spMkLst>
            <pc:docMk/>
            <pc:sldMk cId="478831466" sldId="297"/>
            <ac:spMk id="43" creationId="{D352346C-8423-372C-EEE8-C3D86F0BEFC6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45" creationId="{A2595E49-4209-BC03-B1D2-FD099980F6DB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46" creationId="{97D2E384-B998-7F7D-DF2A-8B0B2C32A866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47" creationId="{86B1E9EB-3CFD-901B-C59E-861E0899C74E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48" creationId="{D098E105-9816-C33F-10AB-612C8336B59B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49" creationId="{784F9325-19E6-263A-52A2-6DD42CB59319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50" creationId="{41F90951-5330-69DD-1093-668EB0DA2BFC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51" creationId="{6E3A3D4F-A5AF-81A5-0CF1-34DDCA276BF8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52" creationId="{57698B2B-8FB8-5845-5306-CCE0FF08951F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53" creationId="{21F83048-8908-F64E-3818-190A093946FC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54" creationId="{2E4E1A74-D7D4-D8DB-5A9F-6D9BA49EC336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55" creationId="{196F32A6-4B2B-B566-AEAD-A637AF53F984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56" creationId="{0F1595FD-2518-75FF-5BC8-DEF83B9DEE3B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57" creationId="{79246103-B469-20C0-11D3-3209A9BABDE8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58" creationId="{54E13922-319F-82ED-FB5F-27A2C9F6005F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59" creationId="{16C41AE0-04FE-FBE0-7F1D-4D091F640CA5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60" creationId="{79EB72F6-750E-F209-1A98-F22563DCC98D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61" creationId="{EC101C16-5194-C205-4C8B-E314B1929E50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62" creationId="{F19295E2-562D-3507-1D74-60B24EBD1552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63" creationId="{4FCCEB20-8F4D-36E1-14D6-EA80BFD5CEF9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64" creationId="{96306029-023A-186F-C450-C8B1CEF5D513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65" creationId="{29A6DA44-941E-6435-DA83-369EEFDEE9CF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66" creationId="{72B9EE53-BBF4-3F15-9EDF-1E8986C437F3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67" creationId="{1B13F79F-1F34-F70F-52B0-C1B945F7AA3D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68" creationId="{9E113442-B6C2-17AE-A7DA-6667B7A9BE25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69" creationId="{5854716B-125A-B3F2-0EFA-CCFEF2797298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70" creationId="{80856590-C400-5FA1-AA68-7FB4666951FC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71" creationId="{0D63C060-F24D-9BB8-AA6B-44AC5B2FC735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72" creationId="{01526B4E-7B01-A189-5932-0397028C1A95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73" creationId="{D3F73B2D-DD6D-1E99-8D7C-D93DEC8B4279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74" creationId="{540AD9F4-35C3-0A42-886D-988A78E9E1AA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75" creationId="{10BB6811-3D0E-4780-D553-2D186CD12E7E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76" creationId="{BFD1A95B-8DBE-040A-8156-C426502DF53B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77" creationId="{FFE2B800-C648-4736-A93B-6370C1502636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78" creationId="{2B8383AC-1533-69A1-C38D-D00CFA84502B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79" creationId="{84058A58-2C6D-B6DC-6CC6-46CFE81D217D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80" creationId="{F2DC2E12-D536-FC3B-DD1F-49E95202D18F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81" creationId="{09FEB1DA-3EAA-8C13-3C2F-3BE352FB827D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82" creationId="{653FDCE2-C424-9AA5-D081-024B8556BD2A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83" creationId="{E64C9C3A-BA61-29B5-26A2-6D5874F9C127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84" creationId="{84C5F5D4-25B2-D41C-77FC-870CC0E15258}"/>
          </ac:spMkLst>
        </pc:spChg>
        <pc:spChg chg="mod">
          <ac:chgData name="Rudolf Uhlmann" userId="83027f89971c7077" providerId="LiveId" clId="{D5EA207C-A57E-4E08-A008-01EB942252AC}" dt="2022-09-30T11:51:28.108" v="4378"/>
          <ac:spMkLst>
            <pc:docMk/>
            <pc:sldMk cId="478831466" sldId="297"/>
            <ac:spMk id="85" creationId="{09EB4A06-F7F2-C0D4-9919-A3DD296548B3}"/>
          </ac:spMkLst>
        </pc:spChg>
        <pc:grpChg chg="add mod">
          <ac:chgData name="Rudolf Uhlmann" userId="83027f89971c7077" providerId="LiveId" clId="{D5EA207C-A57E-4E08-A008-01EB942252AC}" dt="2022-09-30T11:56:30.276" v="4388" actId="14100"/>
          <ac:grpSpMkLst>
            <pc:docMk/>
            <pc:sldMk cId="478831466" sldId="297"/>
            <ac:grpSpMk id="2" creationId="{D8B195F9-4EC0-4F44-5893-AB347BBE7C09}"/>
          </ac:grpSpMkLst>
        </pc:grpChg>
        <pc:grpChg chg="add del mod">
          <ac:chgData name="Rudolf Uhlmann" userId="83027f89971c7077" providerId="LiveId" clId="{D5EA207C-A57E-4E08-A008-01EB942252AC}" dt="2022-09-30T11:51:30.078" v="4379" actId="478"/>
          <ac:grpSpMkLst>
            <pc:docMk/>
            <pc:sldMk cId="478831466" sldId="297"/>
            <ac:grpSpMk id="44" creationId="{DD03B963-5A66-BC4B-F72D-DB86DF449A1F}"/>
          </ac:grpSpMkLst>
        </pc:grpChg>
        <pc:picChg chg="add del mod">
          <ac:chgData name="Rudolf Uhlmann" userId="83027f89971c7077" providerId="LiveId" clId="{D5EA207C-A57E-4E08-A008-01EB942252AC}" dt="2022-09-30T11:52:32.738" v="4381" actId="21"/>
          <ac:picMkLst>
            <pc:docMk/>
            <pc:sldMk cId="478831466" sldId="297"/>
            <ac:picMk id="87" creationId="{59213BFC-5819-FF24-F0AE-A938C99837D0}"/>
          </ac:picMkLst>
        </pc:picChg>
        <pc:picChg chg="add del mod">
          <ac:chgData name="Rudolf Uhlmann" userId="83027f89971c7077" providerId="LiveId" clId="{D5EA207C-A57E-4E08-A008-01EB942252AC}" dt="2022-09-30T11:57:17.681" v="4394" actId="478"/>
          <ac:picMkLst>
            <pc:docMk/>
            <pc:sldMk cId="478831466" sldId="297"/>
            <ac:picMk id="89" creationId="{FA5282C5-7572-11B0-4FA4-3957EC0D0685}"/>
          </ac:picMkLst>
        </pc:picChg>
        <pc:picChg chg="add mod">
          <ac:chgData name="Rudolf Uhlmann" userId="83027f89971c7077" providerId="LiveId" clId="{D5EA207C-A57E-4E08-A008-01EB942252AC}" dt="2022-09-30T11:58:44.925" v="4405" actId="1038"/>
          <ac:picMkLst>
            <pc:docMk/>
            <pc:sldMk cId="478831466" sldId="297"/>
            <ac:picMk id="91" creationId="{A5614AEF-27F3-5A43-97B8-25FDCB899742}"/>
          </ac:picMkLst>
        </pc:picChg>
      </pc:sldChg>
      <pc:sldChg chg="addSp delSp modSp add mod">
        <pc:chgData name="Rudolf Uhlmann" userId="83027f89971c7077" providerId="LiveId" clId="{D5EA207C-A57E-4E08-A008-01EB942252AC}" dt="2022-09-30T17:10:33.726" v="4464" actId="1076"/>
        <pc:sldMkLst>
          <pc:docMk/>
          <pc:sldMk cId="1781757178" sldId="298"/>
        </pc:sldMkLst>
        <pc:picChg chg="add mod">
          <ac:chgData name="Rudolf Uhlmann" userId="83027f89971c7077" providerId="LiveId" clId="{D5EA207C-A57E-4E08-A008-01EB942252AC}" dt="2022-09-30T17:10:33.726" v="4464" actId="1076"/>
          <ac:picMkLst>
            <pc:docMk/>
            <pc:sldMk cId="1781757178" sldId="298"/>
            <ac:picMk id="45" creationId="{B81F4CEA-C8B3-C810-E902-6DC48C58FF9A}"/>
          </ac:picMkLst>
        </pc:picChg>
        <pc:picChg chg="del mod">
          <ac:chgData name="Rudolf Uhlmann" userId="83027f89971c7077" providerId="LiveId" clId="{D5EA207C-A57E-4E08-A008-01EB942252AC}" dt="2022-09-30T12:01:12.934" v="4408" actId="478"/>
          <ac:picMkLst>
            <pc:docMk/>
            <pc:sldMk cId="1781757178" sldId="298"/>
            <ac:picMk id="91" creationId="{A5614AEF-27F3-5A43-97B8-25FDCB899742}"/>
          </ac:picMkLst>
        </pc:picChg>
      </pc:sldChg>
      <pc:sldChg chg="addSp delSp modSp add mod">
        <pc:chgData name="Rudolf Uhlmann" userId="83027f89971c7077" providerId="LiveId" clId="{D5EA207C-A57E-4E08-A008-01EB942252AC}" dt="2022-09-30T17:11:38.583" v="4468" actId="1076"/>
        <pc:sldMkLst>
          <pc:docMk/>
          <pc:sldMk cId="3949759362" sldId="299"/>
        </pc:sldMkLst>
        <pc:picChg chg="del">
          <ac:chgData name="Rudolf Uhlmann" userId="83027f89971c7077" providerId="LiveId" clId="{D5EA207C-A57E-4E08-A008-01EB942252AC}" dt="2022-09-30T12:02:20.853" v="4420" actId="478"/>
          <ac:picMkLst>
            <pc:docMk/>
            <pc:sldMk cId="3949759362" sldId="299"/>
            <ac:picMk id="45" creationId="{B81F4CEA-C8B3-C810-E902-6DC48C58FF9A}"/>
          </ac:picMkLst>
        </pc:picChg>
        <pc:picChg chg="add mod">
          <ac:chgData name="Rudolf Uhlmann" userId="83027f89971c7077" providerId="LiveId" clId="{D5EA207C-A57E-4E08-A008-01EB942252AC}" dt="2022-09-30T17:11:38.583" v="4468" actId="1076"/>
          <ac:picMkLst>
            <pc:docMk/>
            <pc:sldMk cId="3949759362" sldId="299"/>
            <ac:picMk id="46" creationId="{70E20279-5BA5-2E97-C091-EB5CEFBE1F68}"/>
          </ac:picMkLst>
        </pc:picChg>
      </pc:sldChg>
      <pc:sldChg chg="addSp delSp modSp add mod">
        <pc:chgData name="Rudolf Uhlmann" userId="83027f89971c7077" providerId="LiveId" clId="{D5EA207C-A57E-4E08-A008-01EB942252AC}" dt="2022-09-30T19:06:19.262" v="4683" actId="21"/>
        <pc:sldMkLst>
          <pc:docMk/>
          <pc:sldMk cId="2667771281" sldId="300"/>
        </pc:sldMkLst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3" creationId="{B61D6026-65D1-FE98-CF67-D7390D599035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4" creationId="{E39FF5C0-34AB-5836-6060-C84AAB059840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5" creationId="{2DF27B52-7C9E-877E-2CDD-8058BD6A89DE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6" creationId="{8BED00E9-DB9A-8AC8-2DFB-8DE2363E6A4B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7" creationId="{A0AAAB62-6B39-CE30-C47A-44EBACC11D01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8" creationId="{B392FF79-CB54-5138-D8A7-CEBF9B9580AA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9" creationId="{B0D42C5B-AC6C-B9DC-5579-880D607E8378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10" creationId="{924957CA-A9BE-EECA-C5EA-2330A15A3F1B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11" creationId="{7012BD39-2860-76B4-C745-A4868CCA5F56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12" creationId="{6E6691B8-9F37-B9BB-6986-654E9CAEBC28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13" creationId="{ECACE40B-092D-93FB-7348-88F8591A91A7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14" creationId="{88448F19-7A8F-E308-592C-9D325FD77801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15" creationId="{F7CD14CF-9E87-0F74-F28F-943F3F98EB5F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16" creationId="{96F55FEA-327C-03DE-3C52-647C2E0633FF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17" creationId="{47063D28-26C0-3F77-7558-82A24B6A6F05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18" creationId="{9D447FFF-AABC-F62E-FD03-13AB6F610F5B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19" creationId="{357C142B-E1B9-6B69-DAA7-0013A2B0E090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20" creationId="{A6445921-103F-5201-5FC3-41CE73F1CB43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21" creationId="{28349C49-2CD3-C642-F35D-33FA37CA1DDC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22" creationId="{DAEAA6FF-BE9E-EAFC-E11F-276677A66162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23" creationId="{4F2C5EA0-361B-DE6E-6B18-A63CA0B88D95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24" creationId="{A8FE3AF7-0652-4BB5-2A01-585A2CF8BB69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25" creationId="{CC749C77-9494-DC06-15FE-C477E9E4D5EB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26" creationId="{5120A211-B5A6-68BD-6A0B-EB75BBBC5F01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27" creationId="{E08BD217-4801-C620-F58C-6CE33AEBADCE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28" creationId="{7D3AD908-5E9D-FEA8-042F-DE522897FF59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29" creationId="{B76EBD35-8716-8F32-CD89-BEB0DDB8CE14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30" creationId="{081C6C95-6FD0-3A99-6818-BEEF56FF039D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31" creationId="{14D1E8BA-8470-298E-4F87-62E47B86F7DE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32" creationId="{472A5155-62BC-78A0-BF6D-E0C4FCC7AFE8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33" creationId="{374A2FFB-9017-D91E-E5D3-F21B40974010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34" creationId="{01B2CCA4-4C55-B3F2-F5B5-6B16C0E59229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35" creationId="{5EC25CA9-DE48-C1A8-F7DC-53EB5E92A9BE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36" creationId="{93A76B10-FFAA-A2F6-7965-3ADF75E0AA2E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37" creationId="{521F0769-680C-7C59-2CDB-ED7AAC7CF58F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38" creationId="{A2AE0294-9A31-429A-9A63-6E5C6BDDBAFD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39" creationId="{36DE4001-14C4-116F-3797-6C6E612901D3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40" creationId="{018F32BF-DF30-5EA6-120E-766684ED2003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41" creationId="{A9A507D2-1ECA-5DA6-F71C-1754CA685E9B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42" creationId="{7298B3F0-A887-D58E-D815-BDCAF47453D0}"/>
          </ac:spMkLst>
        </pc:spChg>
        <pc:spChg chg="mod">
          <ac:chgData name="Rudolf Uhlmann" userId="83027f89971c7077" providerId="LiveId" clId="{D5EA207C-A57E-4E08-A008-01EB942252AC}" dt="2022-09-30T17:08:55.634" v="4455" actId="165"/>
          <ac:spMkLst>
            <pc:docMk/>
            <pc:sldMk cId="2667771281" sldId="300"/>
            <ac:spMk id="43" creationId="{D352346C-8423-372C-EEE8-C3D86F0BEFC6}"/>
          </ac:spMkLst>
        </pc:spChg>
        <pc:spChg chg="add mod">
          <ac:chgData name="Rudolf Uhlmann" userId="83027f89971c7077" providerId="LiveId" clId="{D5EA207C-A57E-4E08-A008-01EB942252AC}" dt="2022-09-30T17:38:58.181" v="4657" actId="693"/>
          <ac:spMkLst>
            <pc:docMk/>
            <pc:sldMk cId="2667771281" sldId="300"/>
            <ac:spMk id="50" creationId="{4068D9A0-6EAD-AEB4-340B-89E38B6B8F0E}"/>
          </ac:spMkLst>
        </pc:spChg>
        <pc:spChg chg="add mod">
          <ac:chgData name="Rudolf Uhlmann" userId="83027f89971c7077" providerId="LiveId" clId="{D5EA207C-A57E-4E08-A008-01EB942252AC}" dt="2022-09-30T17:38:50.223" v="4656" actId="693"/>
          <ac:spMkLst>
            <pc:docMk/>
            <pc:sldMk cId="2667771281" sldId="300"/>
            <ac:spMk id="52" creationId="{CE9A7801-3728-C96A-760F-FAAFA1B6B8B9}"/>
          </ac:spMkLst>
        </pc:spChg>
        <pc:spChg chg="add mod">
          <ac:chgData name="Rudolf Uhlmann" userId="83027f89971c7077" providerId="LiveId" clId="{D5EA207C-A57E-4E08-A008-01EB942252AC}" dt="2022-09-30T17:38:43.589" v="4655" actId="693"/>
          <ac:spMkLst>
            <pc:docMk/>
            <pc:sldMk cId="2667771281" sldId="300"/>
            <ac:spMk id="54" creationId="{276C01F9-91CE-3FB5-A9B3-3D07D2AB26C3}"/>
          </ac:spMkLst>
        </pc:spChg>
        <pc:spChg chg="add mod topLvl">
          <ac:chgData name="Rudolf Uhlmann" userId="83027f89971c7077" providerId="LiveId" clId="{D5EA207C-A57E-4E08-A008-01EB942252AC}" dt="2022-09-30T18:20:25.151" v="4679" actId="164"/>
          <ac:spMkLst>
            <pc:docMk/>
            <pc:sldMk cId="2667771281" sldId="300"/>
            <ac:spMk id="63" creationId="{18E74FE0-C2A4-A28B-F795-5A02ED184DE5}"/>
          </ac:spMkLst>
        </pc:spChg>
        <pc:grpChg chg="del mod topLvl">
          <ac:chgData name="Rudolf Uhlmann" userId="83027f89971c7077" providerId="LiveId" clId="{D5EA207C-A57E-4E08-A008-01EB942252AC}" dt="2022-09-30T17:10:19.873" v="4461" actId="478"/>
          <ac:grpSpMkLst>
            <pc:docMk/>
            <pc:sldMk cId="2667771281" sldId="300"/>
            <ac:grpSpMk id="2" creationId="{D8B195F9-4EC0-4F44-5893-AB347BBE7C09}"/>
          </ac:grpSpMkLst>
        </pc:grpChg>
        <pc:grpChg chg="add del mod">
          <ac:chgData name="Rudolf Uhlmann" userId="83027f89971c7077" providerId="LiveId" clId="{D5EA207C-A57E-4E08-A008-01EB942252AC}" dt="2022-09-30T17:08:55.634" v="4455" actId="165"/>
          <ac:grpSpMkLst>
            <pc:docMk/>
            <pc:sldMk cId="2667771281" sldId="300"/>
            <ac:grpSpMk id="46" creationId="{4EEF997A-362C-CE10-D686-2F3FD104FBD9}"/>
          </ac:grpSpMkLst>
        </pc:grpChg>
        <pc:grpChg chg="add mod">
          <ac:chgData name="Rudolf Uhlmann" userId="83027f89971c7077" providerId="LiveId" clId="{D5EA207C-A57E-4E08-A008-01EB942252AC}" dt="2022-09-30T17:31:18.018" v="4615" actId="1076"/>
          <ac:grpSpMkLst>
            <pc:docMk/>
            <pc:sldMk cId="2667771281" sldId="300"/>
            <ac:grpSpMk id="55" creationId="{A7363CF9-63A9-2871-E28E-2D1D19A2D0B2}"/>
          </ac:grpSpMkLst>
        </pc:grpChg>
        <pc:grpChg chg="add mod">
          <ac:chgData name="Rudolf Uhlmann" userId="83027f89971c7077" providerId="LiveId" clId="{D5EA207C-A57E-4E08-A008-01EB942252AC}" dt="2022-09-30T17:31:14.377" v="4614" actId="1076"/>
          <ac:grpSpMkLst>
            <pc:docMk/>
            <pc:sldMk cId="2667771281" sldId="300"/>
            <ac:grpSpMk id="56" creationId="{7E46438B-3FCF-7B87-805A-B72780E448D6}"/>
          </ac:grpSpMkLst>
        </pc:grpChg>
        <pc:grpChg chg="add mod">
          <ac:chgData name="Rudolf Uhlmann" userId="83027f89971c7077" providerId="LiveId" clId="{D5EA207C-A57E-4E08-A008-01EB942252AC}" dt="2022-09-30T17:35:56.948" v="4654" actId="1076"/>
          <ac:grpSpMkLst>
            <pc:docMk/>
            <pc:sldMk cId="2667771281" sldId="300"/>
            <ac:grpSpMk id="57" creationId="{3E17FD68-45AE-264D-E8B8-C3E07CC94D9F}"/>
          </ac:grpSpMkLst>
        </pc:grpChg>
        <pc:grpChg chg="add del mod">
          <ac:chgData name="Rudolf Uhlmann" userId="83027f89971c7077" providerId="LiveId" clId="{D5EA207C-A57E-4E08-A008-01EB942252AC}" dt="2022-09-30T17:35:08.682" v="4646" actId="165"/>
          <ac:grpSpMkLst>
            <pc:docMk/>
            <pc:sldMk cId="2667771281" sldId="300"/>
            <ac:grpSpMk id="64" creationId="{B435C7B9-6BE6-5051-85CA-7891C53FBC19}"/>
          </ac:grpSpMkLst>
        </pc:grpChg>
        <pc:grpChg chg="add del mod">
          <ac:chgData name="Rudolf Uhlmann" userId="83027f89971c7077" providerId="LiveId" clId="{D5EA207C-A57E-4E08-A008-01EB942252AC}" dt="2022-09-30T18:19:11.972" v="4664" actId="478"/>
          <ac:grpSpMkLst>
            <pc:docMk/>
            <pc:sldMk cId="2667771281" sldId="300"/>
            <ac:grpSpMk id="67" creationId="{72B9F3B3-B485-9B3E-64BC-429BC597FDE5}"/>
          </ac:grpSpMkLst>
        </pc:grpChg>
        <pc:grpChg chg="add mod">
          <ac:chgData name="Rudolf Uhlmann" userId="83027f89971c7077" providerId="LiveId" clId="{D5EA207C-A57E-4E08-A008-01EB942252AC}" dt="2022-09-30T18:20:25.151" v="4679" actId="164"/>
          <ac:grpSpMkLst>
            <pc:docMk/>
            <pc:sldMk cId="2667771281" sldId="300"/>
            <ac:grpSpMk id="70" creationId="{A73EFED7-2FD9-2244-48CF-0A32E4ED4750}"/>
          </ac:grpSpMkLst>
        </pc:grpChg>
        <pc:picChg chg="add del mod">
          <ac:chgData name="Rudolf Uhlmann" userId="83027f89971c7077" providerId="LiveId" clId="{D5EA207C-A57E-4E08-A008-01EB942252AC}" dt="2022-09-30T17:08:29.241" v="4451" actId="478"/>
          <ac:picMkLst>
            <pc:docMk/>
            <pc:sldMk cId="2667771281" sldId="300"/>
            <ac:picMk id="44" creationId="{9513BE89-BE83-0FDA-BE5E-64EBF31BF0D2}"/>
          </ac:picMkLst>
        </pc:picChg>
        <pc:picChg chg="add del mod topLvl">
          <ac:chgData name="Rudolf Uhlmann" userId="83027f89971c7077" providerId="LiveId" clId="{D5EA207C-A57E-4E08-A008-01EB942252AC}" dt="2022-09-30T17:10:23.699" v="4462" actId="478"/>
          <ac:picMkLst>
            <pc:docMk/>
            <pc:sldMk cId="2667771281" sldId="300"/>
            <ac:picMk id="45" creationId="{75D598D2-9EAD-31E3-FC36-74CA790CD270}"/>
          </ac:picMkLst>
        </pc:picChg>
        <pc:picChg chg="del">
          <ac:chgData name="Rudolf Uhlmann" userId="83027f89971c7077" providerId="LiveId" clId="{D5EA207C-A57E-4E08-A008-01EB942252AC}" dt="2022-09-30T12:05:09.652" v="4434" actId="478"/>
          <ac:picMkLst>
            <pc:docMk/>
            <pc:sldMk cId="2667771281" sldId="300"/>
            <ac:picMk id="46" creationId="{70E20279-5BA5-2E97-C091-EB5CEFBE1F68}"/>
          </ac:picMkLst>
        </pc:picChg>
        <pc:picChg chg="add mod">
          <ac:chgData name="Rudolf Uhlmann" userId="83027f89971c7077" providerId="LiveId" clId="{D5EA207C-A57E-4E08-A008-01EB942252AC}" dt="2022-09-30T17:19:19.989" v="4566" actId="164"/>
          <ac:picMkLst>
            <pc:docMk/>
            <pc:sldMk cId="2667771281" sldId="300"/>
            <ac:picMk id="47" creationId="{D0789E9E-35DA-38C2-6068-F95A9CBC54B5}"/>
          </ac:picMkLst>
        </pc:picChg>
        <pc:picChg chg="add mod">
          <ac:chgData name="Rudolf Uhlmann" userId="83027f89971c7077" providerId="LiveId" clId="{D5EA207C-A57E-4E08-A008-01EB942252AC}" dt="2022-09-30T17:18:42.427" v="4564" actId="164"/>
          <ac:picMkLst>
            <pc:docMk/>
            <pc:sldMk cId="2667771281" sldId="300"/>
            <ac:picMk id="48" creationId="{887E46A8-9129-7B28-B567-3FA0268F63A2}"/>
          </ac:picMkLst>
        </pc:picChg>
        <pc:picChg chg="add mod">
          <ac:chgData name="Rudolf Uhlmann" userId="83027f89971c7077" providerId="LiveId" clId="{D5EA207C-A57E-4E08-A008-01EB942252AC}" dt="2022-09-30T17:19:07.255" v="4565" actId="164"/>
          <ac:picMkLst>
            <pc:docMk/>
            <pc:sldMk cId="2667771281" sldId="300"/>
            <ac:picMk id="49" creationId="{79DBAB37-64E6-8BFE-B326-94AD77BF0BC0}"/>
          </ac:picMkLst>
        </pc:picChg>
        <pc:picChg chg="add del mod">
          <ac:chgData name="Rudolf Uhlmann" userId="83027f89971c7077" providerId="LiveId" clId="{D5EA207C-A57E-4E08-A008-01EB942252AC}" dt="2022-09-30T17:14:48.445" v="4512" actId="478"/>
          <ac:picMkLst>
            <pc:docMk/>
            <pc:sldMk cId="2667771281" sldId="300"/>
            <ac:picMk id="51" creationId="{83B79D0C-7273-53CE-DABE-19C2C6398FBD}"/>
          </ac:picMkLst>
        </pc:picChg>
        <pc:picChg chg="add mod">
          <ac:chgData name="Rudolf Uhlmann" userId="83027f89971c7077" providerId="LiveId" clId="{D5EA207C-A57E-4E08-A008-01EB942252AC}" dt="2022-09-30T17:16:13.024" v="4538"/>
          <ac:picMkLst>
            <pc:docMk/>
            <pc:sldMk cId="2667771281" sldId="300"/>
            <ac:picMk id="53" creationId="{01C97E7C-A2BA-6361-D947-940C00C5419D}"/>
          </ac:picMkLst>
        </pc:picChg>
        <pc:picChg chg="add del mod">
          <ac:chgData name="Rudolf Uhlmann" userId="83027f89971c7077" providerId="LiveId" clId="{D5EA207C-A57E-4E08-A008-01EB942252AC}" dt="2022-09-30T17:27:08.785" v="4589" actId="478"/>
          <ac:picMkLst>
            <pc:docMk/>
            <pc:sldMk cId="2667771281" sldId="300"/>
            <ac:picMk id="59" creationId="{3E853136-B6B2-1317-9810-9687FFDBF5C0}"/>
          </ac:picMkLst>
        </pc:picChg>
        <pc:picChg chg="add del mod topLvl">
          <ac:chgData name="Rudolf Uhlmann" userId="83027f89971c7077" providerId="LiveId" clId="{D5EA207C-A57E-4E08-A008-01EB942252AC}" dt="2022-09-30T17:35:44.700" v="4652" actId="478"/>
          <ac:picMkLst>
            <pc:docMk/>
            <pc:sldMk cId="2667771281" sldId="300"/>
            <ac:picMk id="61" creationId="{487775F6-02ED-8A30-6496-7CE66A3FDDD3}"/>
          </ac:picMkLst>
        </pc:picChg>
        <pc:picChg chg="add del mod">
          <ac:chgData name="Rudolf Uhlmann" userId="83027f89971c7077" providerId="LiveId" clId="{D5EA207C-A57E-4E08-A008-01EB942252AC}" dt="2022-09-30T17:27:32.849" v="4594"/>
          <ac:picMkLst>
            <pc:docMk/>
            <pc:sldMk cId="2667771281" sldId="300"/>
            <ac:picMk id="62" creationId="{B48C8109-6B76-54DD-310A-498EAEEAD84B}"/>
          </ac:picMkLst>
        </pc:picChg>
        <pc:picChg chg="add del mod topLvl">
          <ac:chgData name="Rudolf Uhlmann" userId="83027f89971c7077" providerId="LiveId" clId="{D5EA207C-A57E-4E08-A008-01EB942252AC}" dt="2022-09-30T18:19:11.972" v="4664" actId="478"/>
          <ac:picMkLst>
            <pc:docMk/>
            <pc:sldMk cId="2667771281" sldId="300"/>
            <ac:picMk id="66" creationId="{66FFB1F1-C7D4-7EBE-6599-3FB91987CDFA}"/>
          </ac:picMkLst>
        </pc:picChg>
        <pc:picChg chg="add mod">
          <ac:chgData name="Rudolf Uhlmann" userId="83027f89971c7077" providerId="LiveId" clId="{D5EA207C-A57E-4E08-A008-01EB942252AC}" dt="2022-09-30T18:20:25.151" v="4679" actId="164"/>
          <ac:picMkLst>
            <pc:docMk/>
            <pc:sldMk cId="2667771281" sldId="300"/>
            <ac:picMk id="69" creationId="{79626138-42D7-2292-D6B9-FEF5FDA62D4F}"/>
          </ac:picMkLst>
        </pc:picChg>
        <pc:picChg chg="add del mod">
          <ac:chgData name="Rudolf Uhlmann" userId="83027f89971c7077" providerId="LiveId" clId="{D5EA207C-A57E-4E08-A008-01EB942252AC}" dt="2022-09-30T19:06:19.262" v="4683" actId="21"/>
          <ac:picMkLst>
            <pc:docMk/>
            <pc:sldMk cId="2667771281" sldId="300"/>
            <ac:picMk id="72" creationId="{56A9738A-3554-873F-CCCF-8CED67F6B118}"/>
          </ac:picMkLst>
        </pc:picChg>
      </pc:sldChg>
      <pc:sldChg chg="addSp delSp modSp new mod">
        <pc:chgData name="Rudolf Uhlmann" userId="83027f89971c7077" providerId="LiveId" clId="{D5EA207C-A57E-4E08-A008-01EB942252AC}" dt="2022-10-05T05:07:38.043" v="9072" actId="1076"/>
        <pc:sldMkLst>
          <pc:docMk/>
          <pc:sldMk cId="1985060654" sldId="301"/>
        </pc:sldMkLst>
        <pc:spChg chg="add del mod">
          <ac:chgData name="Rudolf Uhlmann" userId="83027f89971c7077" providerId="LiveId" clId="{D5EA207C-A57E-4E08-A008-01EB942252AC}" dt="2022-10-05T04:05:47.563" v="8594" actId="478"/>
          <ac:spMkLst>
            <pc:docMk/>
            <pc:sldMk cId="1985060654" sldId="301"/>
            <ac:spMk id="5" creationId="{199632FD-06EF-4887-3ADF-6F5F66196664}"/>
          </ac:spMkLst>
        </pc:spChg>
        <pc:spChg chg="add mod">
          <ac:chgData name="Rudolf Uhlmann" userId="83027f89971c7077" providerId="LiveId" clId="{D5EA207C-A57E-4E08-A008-01EB942252AC}" dt="2022-10-05T05:00:23.510" v="9050" actId="164"/>
          <ac:spMkLst>
            <pc:docMk/>
            <pc:sldMk cId="1985060654" sldId="301"/>
            <ac:spMk id="7" creationId="{8DF9458E-CC30-10C5-ADF7-0A287B0A8E84}"/>
          </ac:spMkLst>
        </pc:spChg>
        <pc:spChg chg="add del mod">
          <ac:chgData name="Rudolf Uhlmann" userId="83027f89971c7077" providerId="LiveId" clId="{D5EA207C-A57E-4E08-A008-01EB942252AC}" dt="2022-10-05T05:04:15.284" v="9060" actId="478"/>
          <ac:spMkLst>
            <pc:docMk/>
            <pc:sldMk cId="1985060654" sldId="301"/>
            <ac:spMk id="9" creationId="{4F4A5F7D-F7B8-4FAD-EB92-A59DE6E07CAA}"/>
          </ac:spMkLst>
        </pc:spChg>
        <pc:spChg chg="add del mod">
          <ac:chgData name="Rudolf Uhlmann" userId="83027f89971c7077" providerId="LiveId" clId="{D5EA207C-A57E-4E08-A008-01EB942252AC}" dt="2022-10-05T05:04:15.284" v="9060" actId="478"/>
          <ac:spMkLst>
            <pc:docMk/>
            <pc:sldMk cId="1985060654" sldId="301"/>
            <ac:spMk id="11" creationId="{47399822-0DB5-6039-D2E9-FF2B868E6049}"/>
          </ac:spMkLst>
        </pc:spChg>
        <pc:spChg chg="add del mod">
          <ac:chgData name="Rudolf Uhlmann" userId="83027f89971c7077" providerId="LiveId" clId="{D5EA207C-A57E-4E08-A008-01EB942252AC}" dt="2022-10-05T05:04:15.284" v="9060" actId="478"/>
          <ac:spMkLst>
            <pc:docMk/>
            <pc:sldMk cId="1985060654" sldId="301"/>
            <ac:spMk id="12" creationId="{3034D82D-7E1E-FE67-6692-113DE6818F1C}"/>
          </ac:spMkLst>
        </pc:spChg>
        <pc:spChg chg="add del">
          <ac:chgData name="Rudolf Uhlmann" userId="83027f89971c7077" providerId="LiveId" clId="{D5EA207C-A57E-4E08-A008-01EB942252AC}" dt="2022-09-30T19:10:40.889" v="4719" actId="11529"/>
          <ac:spMkLst>
            <pc:docMk/>
            <pc:sldMk cId="1985060654" sldId="301"/>
            <ac:spMk id="13" creationId="{5B699AAE-ADC3-550A-6477-C8818500E333}"/>
          </ac:spMkLst>
        </pc:spChg>
        <pc:spChg chg="add mod">
          <ac:chgData name="Rudolf Uhlmann" userId="83027f89971c7077" providerId="LiveId" clId="{D5EA207C-A57E-4E08-A008-01EB942252AC}" dt="2022-10-05T04:33:19.887" v="8773" actId="1076"/>
          <ac:spMkLst>
            <pc:docMk/>
            <pc:sldMk cId="1985060654" sldId="301"/>
            <ac:spMk id="14" creationId="{59661054-8CB3-9363-A7AB-FB20BA6A893A}"/>
          </ac:spMkLst>
        </pc:spChg>
        <pc:spChg chg="add del mod">
          <ac:chgData name="Rudolf Uhlmann" userId="83027f89971c7077" providerId="LiveId" clId="{D5EA207C-A57E-4E08-A008-01EB942252AC}" dt="2022-10-01T05:16:01.897" v="4781" actId="478"/>
          <ac:spMkLst>
            <pc:docMk/>
            <pc:sldMk cId="1985060654" sldId="301"/>
            <ac:spMk id="15" creationId="{414817BB-342D-6DB7-137A-8D48E30C5047}"/>
          </ac:spMkLst>
        </pc:spChg>
        <pc:spChg chg="add mod">
          <ac:chgData name="Rudolf Uhlmann" userId="83027f89971c7077" providerId="LiveId" clId="{D5EA207C-A57E-4E08-A008-01EB942252AC}" dt="2022-10-05T05:00:23.510" v="9050" actId="164"/>
          <ac:spMkLst>
            <pc:docMk/>
            <pc:sldMk cId="1985060654" sldId="301"/>
            <ac:spMk id="29" creationId="{B32B46DF-23BC-9465-DE41-1CDFCD4AE33A}"/>
          </ac:spMkLst>
        </pc:spChg>
        <pc:spChg chg="add mod">
          <ac:chgData name="Rudolf Uhlmann" userId="83027f89971c7077" providerId="LiveId" clId="{D5EA207C-A57E-4E08-A008-01EB942252AC}" dt="2022-10-05T05:00:23.510" v="9050" actId="164"/>
          <ac:spMkLst>
            <pc:docMk/>
            <pc:sldMk cId="1985060654" sldId="301"/>
            <ac:spMk id="30" creationId="{75188277-81E1-04FC-43AF-8665786088D7}"/>
          </ac:spMkLst>
        </pc:spChg>
        <pc:spChg chg="add mod">
          <ac:chgData name="Rudolf Uhlmann" userId="83027f89971c7077" providerId="LiveId" clId="{D5EA207C-A57E-4E08-A008-01EB942252AC}" dt="2022-10-05T05:00:23.510" v="9050" actId="164"/>
          <ac:spMkLst>
            <pc:docMk/>
            <pc:sldMk cId="1985060654" sldId="301"/>
            <ac:spMk id="31" creationId="{8DA64DCA-3094-8632-759C-9B8F03571263}"/>
          </ac:spMkLst>
        </pc:spChg>
        <pc:spChg chg="add mod topLvl">
          <ac:chgData name="Rudolf Uhlmann" userId="83027f89971c7077" providerId="LiveId" clId="{D5EA207C-A57E-4E08-A008-01EB942252AC}" dt="2022-10-05T05:04:28.143" v="9062" actId="1076"/>
          <ac:spMkLst>
            <pc:docMk/>
            <pc:sldMk cId="1985060654" sldId="301"/>
            <ac:spMk id="32" creationId="{FFAA9326-1C3F-D2B0-3E11-2EA7AF7B3C2C}"/>
          </ac:spMkLst>
        </pc:spChg>
        <pc:spChg chg="add del mod topLvl">
          <ac:chgData name="Rudolf Uhlmann" userId="83027f89971c7077" providerId="LiveId" clId="{D5EA207C-A57E-4E08-A008-01EB942252AC}" dt="2022-10-05T04:58:18.170" v="9028" actId="478"/>
          <ac:spMkLst>
            <pc:docMk/>
            <pc:sldMk cId="1985060654" sldId="301"/>
            <ac:spMk id="42" creationId="{C3FFE36A-BBE8-A40B-CCBA-FBB224D9313B}"/>
          </ac:spMkLst>
        </pc:spChg>
        <pc:spChg chg="add del mod">
          <ac:chgData name="Rudolf Uhlmann" userId="83027f89971c7077" providerId="LiveId" clId="{D5EA207C-A57E-4E08-A008-01EB942252AC}" dt="2022-10-05T04:57:12.547" v="8993" actId="478"/>
          <ac:spMkLst>
            <pc:docMk/>
            <pc:sldMk cId="1985060654" sldId="301"/>
            <ac:spMk id="44" creationId="{942CC2D2-E094-8762-8C55-3F9C3FE47F2D}"/>
          </ac:spMkLst>
        </pc:spChg>
        <pc:spChg chg="add del mod ord">
          <ac:chgData name="Rudolf Uhlmann" userId="83027f89971c7077" providerId="LiveId" clId="{D5EA207C-A57E-4E08-A008-01EB942252AC}" dt="2022-10-05T05:06:51.311" v="9071" actId="478"/>
          <ac:spMkLst>
            <pc:docMk/>
            <pc:sldMk cId="1985060654" sldId="301"/>
            <ac:spMk id="45" creationId="{DA0202A6-5199-7E89-0A79-F66F1010A8B4}"/>
          </ac:spMkLst>
        </pc:spChg>
        <pc:spChg chg="add mod ord">
          <ac:chgData name="Rudolf Uhlmann" userId="83027f89971c7077" providerId="LiveId" clId="{D5EA207C-A57E-4E08-A008-01EB942252AC}" dt="2022-10-05T05:04:28.143" v="9062" actId="1076"/>
          <ac:spMkLst>
            <pc:docMk/>
            <pc:sldMk cId="1985060654" sldId="301"/>
            <ac:spMk id="46" creationId="{19696DFB-4501-6CA6-8F95-0121AE1006B3}"/>
          </ac:spMkLst>
        </pc:spChg>
        <pc:spChg chg="add mod">
          <ac:chgData name="Rudolf Uhlmann" userId="83027f89971c7077" providerId="LiveId" clId="{D5EA207C-A57E-4E08-A008-01EB942252AC}" dt="2022-10-05T05:04:36.986" v="9064" actId="164"/>
          <ac:spMkLst>
            <pc:docMk/>
            <pc:sldMk cId="1985060654" sldId="301"/>
            <ac:spMk id="49" creationId="{CE625319-01A2-4511-DDBE-720C993E82AA}"/>
          </ac:spMkLst>
        </pc:spChg>
        <pc:spChg chg="add mod">
          <ac:chgData name="Rudolf Uhlmann" userId="83027f89971c7077" providerId="LiveId" clId="{D5EA207C-A57E-4E08-A008-01EB942252AC}" dt="2022-10-05T05:04:36.986" v="9064" actId="164"/>
          <ac:spMkLst>
            <pc:docMk/>
            <pc:sldMk cId="1985060654" sldId="301"/>
            <ac:spMk id="50" creationId="{1B4F3635-3638-D7E5-C0F6-5FA853DF2092}"/>
          </ac:spMkLst>
        </pc:spChg>
        <pc:grpChg chg="add del mod">
          <ac:chgData name="Rudolf Uhlmann" userId="83027f89971c7077" providerId="LiveId" clId="{D5EA207C-A57E-4E08-A008-01EB942252AC}" dt="2022-10-05T04:53:53.850" v="8979" actId="165"/>
          <ac:grpSpMkLst>
            <pc:docMk/>
            <pc:sldMk cId="1985060654" sldId="301"/>
            <ac:grpSpMk id="37" creationId="{C4FC5ACA-46FA-1DF0-FDE2-96C79B03002D}"/>
          </ac:grpSpMkLst>
        </pc:grpChg>
        <pc:grpChg chg="add del mod">
          <ac:chgData name="Rudolf Uhlmann" userId="83027f89971c7077" providerId="LiveId" clId="{D5EA207C-A57E-4E08-A008-01EB942252AC}" dt="2022-10-05T04:55:56.627" v="8989" actId="165"/>
          <ac:grpSpMkLst>
            <pc:docMk/>
            <pc:sldMk cId="1985060654" sldId="301"/>
            <ac:grpSpMk id="43" creationId="{8D3CB386-652B-B950-C067-4193A621A47A}"/>
          </ac:grpSpMkLst>
        </pc:grpChg>
        <pc:grpChg chg="add mod">
          <ac:chgData name="Rudolf Uhlmann" userId="83027f89971c7077" providerId="LiveId" clId="{D5EA207C-A57E-4E08-A008-01EB942252AC}" dt="2022-10-05T05:04:28.143" v="9062" actId="1076"/>
          <ac:grpSpMkLst>
            <pc:docMk/>
            <pc:sldMk cId="1985060654" sldId="301"/>
            <ac:grpSpMk id="47" creationId="{3AE4164D-19EF-C041-AD27-AE823143B144}"/>
          </ac:grpSpMkLst>
        </pc:grpChg>
        <pc:grpChg chg="add mod">
          <ac:chgData name="Rudolf Uhlmann" userId="83027f89971c7077" providerId="LiveId" clId="{D5EA207C-A57E-4E08-A008-01EB942252AC}" dt="2022-10-05T05:07:38.043" v="9072" actId="1076"/>
          <ac:grpSpMkLst>
            <pc:docMk/>
            <pc:sldMk cId="1985060654" sldId="301"/>
            <ac:grpSpMk id="51" creationId="{FFDFE17C-3378-C531-7BAB-13FB28B53573}"/>
          </ac:grpSpMkLst>
        </pc:grpChg>
        <pc:picChg chg="add del mod ord">
          <ac:chgData name="Rudolf Uhlmann" userId="83027f89971c7077" providerId="LiveId" clId="{D5EA207C-A57E-4E08-A008-01EB942252AC}" dt="2022-09-30T19:11:18.743" v="4727" actId="478"/>
          <ac:picMkLst>
            <pc:docMk/>
            <pc:sldMk cId="1985060654" sldId="301"/>
            <ac:picMk id="2" creationId="{2D1DE003-4DBD-CFE0-ABF7-7EE49A6F23E8}"/>
          </ac:picMkLst>
        </pc:picChg>
        <pc:picChg chg="add mod topLvl modCrop">
          <ac:chgData name="Rudolf Uhlmann" userId="83027f89971c7077" providerId="LiveId" clId="{D5EA207C-A57E-4E08-A008-01EB942252AC}" dt="2022-10-05T05:04:28.143" v="9062" actId="1076"/>
          <ac:picMkLst>
            <pc:docMk/>
            <pc:sldMk cId="1985060654" sldId="301"/>
            <ac:picMk id="2" creationId="{7FCDAB20-24A9-0A60-1B32-C14E1EA015AC}"/>
          </ac:picMkLst>
        </pc:picChg>
        <pc:picChg chg="add del mod">
          <ac:chgData name="Rudolf Uhlmann" userId="83027f89971c7077" providerId="LiveId" clId="{D5EA207C-A57E-4E08-A008-01EB942252AC}" dt="2022-10-05T04:12:33.805" v="8619" actId="478"/>
          <ac:picMkLst>
            <pc:docMk/>
            <pc:sldMk cId="1985060654" sldId="301"/>
            <ac:picMk id="3" creationId="{FA48BEFA-324C-A6A8-C54D-7A1C992E3736}"/>
          </ac:picMkLst>
        </pc:picChg>
        <pc:picChg chg="add mod">
          <ac:chgData name="Rudolf Uhlmann" userId="83027f89971c7077" providerId="LiveId" clId="{D5EA207C-A57E-4E08-A008-01EB942252AC}" dt="2022-10-05T04:33:19.887" v="8773" actId="1076"/>
          <ac:picMkLst>
            <pc:docMk/>
            <pc:sldMk cId="1985060654" sldId="301"/>
            <ac:picMk id="4" creationId="{D0DFDBA7-8FF5-6B02-C156-36A67AAA3EE6}"/>
          </ac:picMkLst>
        </pc:picChg>
        <pc:picChg chg="add mod">
          <ac:chgData name="Rudolf Uhlmann" userId="83027f89971c7077" providerId="LiveId" clId="{D5EA207C-A57E-4E08-A008-01EB942252AC}" dt="2022-10-05T04:33:19.887" v="8773" actId="1076"/>
          <ac:picMkLst>
            <pc:docMk/>
            <pc:sldMk cId="1985060654" sldId="301"/>
            <ac:picMk id="6" creationId="{C19DB792-E1CB-77BB-0562-B7FAB4C50D64}"/>
          </ac:picMkLst>
        </pc:picChg>
        <pc:picChg chg="add mod">
          <ac:chgData name="Rudolf Uhlmann" userId="83027f89971c7077" providerId="LiveId" clId="{D5EA207C-A57E-4E08-A008-01EB942252AC}" dt="2022-10-05T04:33:19.887" v="8773" actId="1076"/>
          <ac:picMkLst>
            <pc:docMk/>
            <pc:sldMk cId="1985060654" sldId="301"/>
            <ac:picMk id="8" creationId="{26BFCF75-0968-C9ED-116B-3A823A4D9496}"/>
          </ac:picMkLst>
        </pc:picChg>
        <pc:picChg chg="add mod">
          <ac:chgData name="Rudolf Uhlmann" userId="83027f89971c7077" providerId="LiveId" clId="{D5EA207C-A57E-4E08-A008-01EB942252AC}" dt="2022-10-05T04:33:19.887" v="8773" actId="1076"/>
          <ac:picMkLst>
            <pc:docMk/>
            <pc:sldMk cId="1985060654" sldId="301"/>
            <ac:picMk id="10" creationId="{EBBA0AF2-33F8-2201-056C-54DDDC80EF25}"/>
          </ac:picMkLst>
        </pc:picChg>
        <pc:picChg chg="add del mod">
          <ac:chgData name="Rudolf Uhlmann" userId="83027f89971c7077" providerId="LiveId" clId="{D5EA207C-A57E-4E08-A008-01EB942252AC}" dt="2022-09-30T19:07:38.588" v="4694" actId="478"/>
          <ac:picMkLst>
            <pc:docMk/>
            <pc:sldMk cId="1985060654" sldId="301"/>
            <ac:picMk id="12" creationId="{3DF51E01-7D27-666B-05C2-452F2ABD9544}"/>
          </ac:picMkLst>
        </pc:picChg>
        <pc:picChg chg="add del mod ord">
          <ac:chgData name="Rudolf Uhlmann" userId="83027f89971c7077" providerId="LiveId" clId="{D5EA207C-A57E-4E08-A008-01EB942252AC}" dt="2022-10-05T04:16:44.869" v="8656" actId="478"/>
          <ac:picMkLst>
            <pc:docMk/>
            <pc:sldMk cId="1985060654" sldId="301"/>
            <ac:picMk id="15" creationId="{B35DA199-B5CB-A368-074D-CEE51F7FC454}"/>
          </ac:picMkLst>
        </pc:picChg>
        <pc:picChg chg="add del mod">
          <ac:chgData name="Rudolf Uhlmann" userId="83027f89971c7077" providerId="LiveId" clId="{D5EA207C-A57E-4E08-A008-01EB942252AC}" dt="2022-10-05T04:16:24.635" v="8651" actId="22"/>
          <ac:picMkLst>
            <pc:docMk/>
            <pc:sldMk cId="1985060654" sldId="301"/>
            <ac:picMk id="19" creationId="{EEAE4B1A-21CD-6D4B-5123-243C8E0E5265}"/>
          </ac:picMkLst>
        </pc:picChg>
        <pc:picChg chg="add mod ord modCrop">
          <ac:chgData name="Rudolf Uhlmann" userId="83027f89971c7077" providerId="LiveId" clId="{D5EA207C-A57E-4E08-A008-01EB942252AC}" dt="2022-10-05T05:00:23.510" v="9050" actId="164"/>
          <ac:picMkLst>
            <pc:docMk/>
            <pc:sldMk cId="1985060654" sldId="301"/>
            <ac:picMk id="21" creationId="{32395958-DA34-77C4-D0DB-DBA16887E357}"/>
          </ac:picMkLst>
        </pc:picChg>
        <pc:picChg chg="add mod topLvl modCrop">
          <ac:chgData name="Rudolf Uhlmann" userId="83027f89971c7077" providerId="LiveId" clId="{D5EA207C-A57E-4E08-A008-01EB942252AC}" dt="2022-10-05T05:00:11.885" v="9047" actId="1076"/>
          <ac:picMkLst>
            <pc:docMk/>
            <pc:sldMk cId="1985060654" sldId="301"/>
            <ac:picMk id="33" creationId="{D66F81E1-C4C9-0A18-BFB9-DE2F78B3A6AC}"/>
          </ac:picMkLst>
        </pc:picChg>
        <pc:picChg chg="add mod topLvl modCrop">
          <ac:chgData name="Rudolf Uhlmann" userId="83027f89971c7077" providerId="LiveId" clId="{D5EA207C-A57E-4E08-A008-01EB942252AC}" dt="2022-10-05T04:55:26.331" v="8988" actId="1076"/>
          <ac:picMkLst>
            <pc:docMk/>
            <pc:sldMk cId="1985060654" sldId="301"/>
            <ac:picMk id="34" creationId="{B94C23CC-4698-080F-DA3D-2E32A914426E}"/>
          </ac:picMkLst>
        </pc:picChg>
        <pc:picChg chg="add mod topLvl modCrop">
          <ac:chgData name="Rudolf Uhlmann" userId="83027f89971c7077" providerId="LiveId" clId="{D5EA207C-A57E-4E08-A008-01EB942252AC}" dt="2022-10-05T05:04:28.143" v="9062" actId="1076"/>
          <ac:picMkLst>
            <pc:docMk/>
            <pc:sldMk cId="1985060654" sldId="301"/>
            <ac:picMk id="35" creationId="{2E8F79A7-3F30-041C-1FB4-A72E8706D96A}"/>
          </ac:picMkLst>
        </pc:picChg>
        <pc:picChg chg="add del mod topLvl modCrop">
          <ac:chgData name="Rudolf Uhlmann" userId="83027f89971c7077" providerId="LiveId" clId="{D5EA207C-A57E-4E08-A008-01EB942252AC}" dt="2022-10-05T05:04:19.253" v="9061" actId="478"/>
          <ac:picMkLst>
            <pc:docMk/>
            <pc:sldMk cId="1985060654" sldId="301"/>
            <ac:picMk id="36" creationId="{CD521A67-C632-9EF0-3EC8-95A0E8EEE86B}"/>
          </ac:picMkLst>
        </pc:picChg>
        <pc:picChg chg="add mod">
          <ac:chgData name="Rudolf Uhlmann" userId="83027f89971c7077" providerId="LiveId" clId="{D5EA207C-A57E-4E08-A008-01EB942252AC}" dt="2022-10-05T05:04:36.986" v="9064" actId="164"/>
          <ac:picMkLst>
            <pc:docMk/>
            <pc:sldMk cId="1985060654" sldId="301"/>
            <ac:picMk id="48" creationId="{D07473DD-BE39-64C2-FA44-4EBCBF4C545B}"/>
          </ac:picMkLst>
        </pc:picChg>
        <pc:cxnChg chg="add mod">
          <ac:chgData name="Rudolf Uhlmann" userId="83027f89971c7077" providerId="LiveId" clId="{D5EA207C-A57E-4E08-A008-01EB942252AC}" dt="2022-10-05T05:00:23.510" v="9050" actId="164"/>
          <ac:cxnSpMkLst>
            <pc:docMk/>
            <pc:sldMk cId="1985060654" sldId="301"/>
            <ac:cxnSpMk id="17" creationId="{814B5143-03FB-4453-989D-1BB29D28941A}"/>
          </ac:cxnSpMkLst>
        </pc:cxnChg>
        <pc:cxnChg chg="add del mod">
          <ac:chgData name="Rudolf Uhlmann" userId="83027f89971c7077" providerId="LiveId" clId="{D5EA207C-A57E-4E08-A008-01EB942252AC}" dt="2022-10-05T05:04:15.284" v="9060" actId="478"/>
          <ac:cxnSpMkLst>
            <pc:docMk/>
            <pc:sldMk cId="1985060654" sldId="301"/>
            <ac:cxnSpMk id="22" creationId="{AAAAD28E-83B7-0198-1EDC-C4E06645265A}"/>
          </ac:cxnSpMkLst>
        </pc:cxnChg>
        <pc:cxnChg chg="add del mod">
          <ac:chgData name="Rudolf Uhlmann" userId="83027f89971c7077" providerId="LiveId" clId="{D5EA207C-A57E-4E08-A008-01EB942252AC}" dt="2022-10-05T05:04:15.284" v="9060" actId="478"/>
          <ac:cxnSpMkLst>
            <pc:docMk/>
            <pc:sldMk cId="1985060654" sldId="301"/>
            <ac:cxnSpMk id="25" creationId="{B9A3646C-73AD-B085-AA75-A742AEBC3677}"/>
          </ac:cxnSpMkLst>
        </pc:cxnChg>
        <pc:cxnChg chg="add mod">
          <ac:chgData name="Rudolf Uhlmann" userId="83027f89971c7077" providerId="LiveId" clId="{D5EA207C-A57E-4E08-A008-01EB942252AC}" dt="2022-10-05T04:20:30.455" v="8717"/>
          <ac:cxnSpMkLst>
            <pc:docMk/>
            <pc:sldMk cId="1985060654" sldId="301"/>
            <ac:cxnSpMk id="26" creationId="{1281867E-E391-7AB8-0FBC-5AC69FAF11E8}"/>
          </ac:cxnSpMkLst>
        </pc:cxnChg>
        <pc:cxnChg chg="add del mod">
          <ac:chgData name="Rudolf Uhlmann" userId="83027f89971c7077" providerId="LiveId" clId="{D5EA207C-A57E-4E08-A008-01EB942252AC}" dt="2022-10-05T05:04:15.284" v="9060" actId="478"/>
          <ac:cxnSpMkLst>
            <pc:docMk/>
            <pc:sldMk cId="1985060654" sldId="301"/>
            <ac:cxnSpMk id="27" creationId="{3D506A69-EEC0-9D79-A84C-B7B056B38A63}"/>
          </ac:cxnSpMkLst>
        </pc:cxnChg>
        <pc:cxnChg chg="add del mod">
          <ac:chgData name="Rudolf Uhlmann" userId="83027f89971c7077" providerId="LiveId" clId="{D5EA207C-A57E-4E08-A008-01EB942252AC}" dt="2022-10-05T05:04:15.284" v="9060" actId="478"/>
          <ac:cxnSpMkLst>
            <pc:docMk/>
            <pc:sldMk cId="1985060654" sldId="301"/>
            <ac:cxnSpMk id="28" creationId="{5A7A234E-8117-4497-C905-84095D491759}"/>
          </ac:cxnSpMkLst>
        </pc:cxnChg>
        <pc:cxnChg chg="add mod">
          <ac:chgData name="Rudolf Uhlmann" userId="83027f89971c7077" providerId="LiveId" clId="{D5EA207C-A57E-4E08-A008-01EB942252AC}" dt="2022-10-05T05:00:23.510" v="9050" actId="164"/>
          <ac:cxnSpMkLst>
            <pc:docMk/>
            <pc:sldMk cId="1985060654" sldId="301"/>
            <ac:cxnSpMk id="39" creationId="{0C5ACB70-E0E6-ABE8-576F-B6BC2519C512}"/>
          </ac:cxnSpMkLst>
        </pc:cxnChg>
      </pc:sldChg>
      <pc:sldChg chg="addSp delSp modSp new mod">
        <pc:chgData name="Rudolf Uhlmann" userId="83027f89971c7077" providerId="LiveId" clId="{D5EA207C-A57E-4E08-A008-01EB942252AC}" dt="2022-10-06T10:46:33.994" v="9675" actId="1076"/>
        <pc:sldMkLst>
          <pc:docMk/>
          <pc:sldMk cId="2626313489" sldId="302"/>
        </pc:sldMkLst>
        <pc:spChg chg="add del mod">
          <ac:chgData name="Rudolf Uhlmann" userId="83027f89971c7077" providerId="LiveId" clId="{D5EA207C-A57E-4E08-A008-01EB942252AC}" dt="2022-10-01T05:06:21.511" v="4748" actId="478"/>
          <ac:spMkLst>
            <pc:docMk/>
            <pc:sldMk cId="2626313489" sldId="302"/>
            <ac:spMk id="3" creationId="{A184137E-9CAC-EE61-72C3-764D1714D9C9}"/>
          </ac:spMkLst>
        </pc:spChg>
        <pc:spChg chg="add mod topLvl">
          <ac:chgData name="Rudolf Uhlmann" userId="83027f89971c7077" providerId="LiveId" clId="{D5EA207C-A57E-4E08-A008-01EB942252AC}" dt="2022-10-06T10:33:24.977" v="9657" actId="165"/>
          <ac:spMkLst>
            <pc:docMk/>
            <pc:sldMk cId="2626313489" sldId="302"/>
            <ac:spMk id="4" creationId="{C7ABAD8D-B2E9-A0A4-EFF4-900F9C6DB270}"/>
          </ac:spMkLst>
        </pc:spChg>
        <pc:spChg chg="add mod topLvl">
          <ac:chgData name="Rudolf Uhlmann" userId="83027f89971c7077" providerId="LiveId" clId="{D5EA207C-A57E-4E08-A008-01EB942252AC}" dt="2022-10-06T10:33:24.977" v="9657" actId="165"/>
          <ac:spMkLst>
            <pc:docMk/>
            <pc:sldMk cId="2626313489" sldId="302"/>
            <ac:spMk id="5" creationId="{4F6967D8-7565-B6A2-3B27-D30F1972E62E}"/>
          </ac:spMkLst>
        </pc:spChg>
        <pc:spChg chg="add mod topLvl">
          <ac:chgData name="Rudolf Uhlmann" userId="83027f89971c7077" providerId="LiveId" clId="{D5EA207C-A57E-4E08-A008-01EB942252AC}" dt="2022-10-06T10:33:24.977" v="9657" actId="165"/>
          <ac:spMkLst>
            <pc:docMk/>
            <pc:sldMk cId="2626313489" sldId="302"/>
            <ac:spMk id="6" creationId="{B984970F-0DFD-4DFC-2F0A-BCC550B6B81D}"/>
          </ac:spMkLst>
        </pc:spChg>
        <pc:spChg chg="add mod topLvl">
          <ac:chgData name="Rudolf Uhlmann" userId="83027f89971c7077" providerId="LiveId" clId="{D5EA207C-A57E-4E08-A008-01EB942252AC}" dt="2022-10-06T10:33:24.977" v="9657" actId="165"/>
          <ac:spMkLst>
            <pc:docMk/>
            <pc:sldMk cId="2626313489" sldId="302"/>
            <ac:spMk id="7" creationId="{173D4DA8-28FB-5148-AF7D-13CD5E3B77F0}"/>
          </ac:spMkLst>
        </pc:spChg>
        <pc:spChg chg="add mod topLvl">
          <ac:chgData name="Rudolf Uhlmann" userId="83027f89971c7077" providerId="LiveId" clId="{D5EA207C-A57E-4E08-A008-01EB942252AC}" dt="2022-10-06T10:46:33.994" v="9675" actId="1076"/>
          <ac:spMkLst>
            <pc:docMk/>
            <pc:sldMk cId="2626313489" sldId="302"/>
            <ac:spMk id="8" creationId="{B4521B8F-0E1A-82D6-7497-BAE003A446DA}"/>
          </ac:spMkLst>
        </pc:spChg>
        <pc:spChg chg="add mod topLvl">
          <ac:chgData name="Rudolf Uhlmann" userId="83027f89971c7077" providerId="LiveId" clId="{D5EA207C-A57E-4E08-A008-01EB942252AC}" dt="2022-10-06T10:33:24.977" v="9657" actId="165"/>
          <ac:spMkLst>
            <pc:docMk/>
            <pc:sldMk cId="2626313489" sldId="302"/>
            <ac:spMk id="9" creationId="{D9774DA5-DEDA-7BCD-59C1-FC9DEDE8243E}"/>
          </ac:spMkLst>
        </pc:spChg>
        <pc:spChg chg="add mod topLvl">
          <ac:chgData name="Rudolf Uhlmann" userId="83027f89971c7077" providerId="LiveId" clId="{D5EA207C-A57E-4E08-A008-01EB942252AC}" dt="2022-10-06T10:43:26.223" v="9673" actId="164"/>
          <ac:spMkLst>
            <pc:docMk/>
            <pc:sldMk cId="2626313489" sldId="302"/>
            <ac:spMk id="15" creationId="{DAFDD416-C9F6-8082-D430-9DBC03651335}"/>
          </ac:spMkLst>
        </pc:spChg>
        <pc:spChg chg="add mod topLvl">
          <ac:chgData name="Rudolf Uhlmann" userId="83027f89971c7077" providerId="LiveId" clId="{D5EA207C-A57E-4E08-A008-01EB942252AC}" dt="2022-10-06T10:43:26.223" v="9673" actId="164"/>
          <ac:spMkLst>
            <pc:docMk/>
            <pc:sldMk cId="2626313489" sldId="302"/>
            <ac:spMk id="16" creationId="{386BB3CE-9A32-FD55-B143-93079A82A39C}"/>
          </ac:spMkLst>
        </pc:spChg>
        <pc:spChg chg="add mod topLvl">
          <ac:chgData name="Rudolf Uhlmann" userId="83027f89971c7077" providerId="LiveId" clId="{D5EA207C-A57E-4E08-A008-01EB942252AC}" dt="2022-10-06T10:43:26.223" v="9673" actId="164"/>
          <ac:spMkLst>
            <pc:docMk/>
            <pc:sldMk cId="2626313489" sldId="302"/>
            <ac:spMk id="17" creationId="{A91B1A6E-A5CD-74C2-52F2-4303785B35F6}"/>
          </ac:spMkLst>
        </pc:spChg>
        <pc:spChg chg="add mod topLvl">
          <ac:chgData name="Rudolf Uhlmann" userId="83027f89971c7077" providerId="LiveId" clId="{D5EA207C-A57E-4E08-A008-01EB942252AC}" dt="2022-10-06T10:43:26.223" v="9673" actId="164"/>
          <ac:spMkLst>
            <pc:docMk/>
            <pc:sldMk cId="2626313489" sldId="302"/>
            <ac:spMk id="18" creationId="{A2F8D222-0F4E-198F-D735-A0993EE4B62D}"/>
          </ac:spMkLst>
        </pc:spChg>
        <pc:spChg chg="add mod topLvl">
          <ac:chgData name="Rudolf Uhlmann" userId="83027f89971c7077" providerId="LiveId" clId="{D5EA207C-A57E-4E08-A008-01EB942252AC}" dt="2022-10-06T10:43:26.223" v="9673" actId="164"/>
          <ac:spMkLst>
            <pc:docMk/>
            <pc:sldMk cId="2626313489" sldId="302"/>
            <ac:spMk id="19" creationId="{0B0128C0-56FF-3CCA-C0F2-12BD7E6A1630}"/>
          </ac:spMkLst>
        </pc:spChg>
        <pc:spChg chg="add mod topLvl">
          <ac:chgData name="Rudolf Uhlmann" userId="83027f89971c7077" providerId="LiveId" clId="{D5EA207C-A57E-4E08-A008-01EB942252AC}" dt="2022-10-06T10:43:26.223" v="9673" actId="164"/>
          <ac:spMkLst>
            <pc:docMk/>
            <pc:sldMk cId="2626313489" sldId="302"/>
            <ac:spMk id="20" creationId="{695E3A8F-AE60-13D1-5805-1F905234D8C2}"/>
          </ac:spMkLst>
        </pc:spChg>
        <pc:grpChg chg="add del mod">
          <ac:chgData name="Rudolf Uhlmann" userId="83027f89971c7077" providerId="LiveId" clId="{D5EA207C-A57E-4E08-A008-01EB942252AC}" dt="2022-10-06T10:33:24.977" v="9657" actId="165"/>
          <ac:grpSpMkLst>
            <pc:docMk/>
            <pc:sldMk cId="2626313489" sldId="302"/>
            <ac:grpSpMk id="12" creationId="{185912F6-0F72-98D6-EAC9-B681B74542EB}"/>
          </ac:grpSpMkLst>
        </pc:grpChg>
        <pc:grpChg chg="add del mod">
          <ac:chgData name="Rudolf Uhlmann" userId="83027f89971c7077" providerId="LiveId" clId="{D5EA207C-A57E-4E08-A008-01EB942252AC}" dt="2022-10-06T10:42:37.951" v="9664" actId="165"/>
          <ac:grpSpMkLst>
            <pc:docMk/>
            <pc:sldMk cId="2626313489" sldId="302"/>
            <ac:grpSpMk id="21" creationId="{4FCC0CE9-0DB0-71C7-A88E-8A9FD97E3FD5}"/>
          </ac:grpSpMkLst>
        </pc:grpChg>
        <pc:grpChg chg="add mod">
          <ac:chgData name="Rudolf Uhlmann" userId="83027f89971c7077" providerId="LiveId" clId="{D5EA207C-A57E-4E08-A008-01EB942252AC}" dt="2022-10-06T10:43:27.724" v="9674" actId="1076"/>
          <ac:grpSpMkLst>
            <pc:docMk/>
            <pc:sldMk cId="2626313489" sldId="302"/>
            <ac:grpSpMk id="24" creationId="{108AA5A4-014D-202B-021D-48BB7BA889D3}"/>
          </ac:grpSpMkLst>
        </pc:grpChg>
        <pc:picChg chg="add del mod">
          <ac:chgData name="Rudolf Uhlmann" userId="83027f89971c7077" providerId="LiveId" clId="{D5EA207C-A57E-4E08-A008-01EB942252AC}" dt="2022-10-06T09:27:40.402" v="9633" actId="478"/>
          <ac:picMkLst>
            <pc:docMk/>
            <pc:sldMk cId="2626313489" sldId="302"/>
            <ac:picMk id="3" creationId="{0BADF01E-3FA0-9FAF-FE78-451F69A04E1F}"/>
          </ac:picMkLst>
        </pc:picChg>
        <pc:picChg chg="add del mod">
          <ac:chgData name="Rudolf Uhlmann" userId="83027f89971c7077" providerId="LiveId" clId="{D5EA207C-A57E-4E08-A008-01EB942252AC}" dt="2022-10-01T05:06:35.731" v="4752" actId="478"/>
          <ac:picMkLst>
            <pc:docMk/>
            <pc:sldMk cId="2626313489" sldId="302"/>
            <ac:picMk id="5" creationId="{B596FDBA-B6F4-FF59-5487-27C890D58A76}"/>
          </ac:picMkLst>
        </pc:picChg>
        <pc:picChg chg="add del mod">
          <ac:chgData name="Rudolf Uhlmann" userId="83027f89971c7077" providerId="LiveId" clId="{D5EA207C-A57E-4E08-A008-01EB942252AC}" dt="2022-10-01T05:15:28.117" v="4774" actId="21"/>
          <ac:picMkLst>
            <pc:docMk/>
            <pc:sldMk cId="2626313489" sldId="302"/>
            <ac:picMk id="7" creationId="{4DABD27E-C6A4-DAD6-DF0B-048D7A1C85DF}"/>
          </ac:picMkLst>
        </pc:picChg>
        <pc:picChg chg="add del mod">
          <ac:chgData name="Rudolf Uhlmann" userId="83027f89971c7077" providerId="LiveId" clId="{D5EA207C-A57E-4E08-A008-01EB942252AC}" dt="2022-10-01T05:15:28.117" v="4774" actId="21"/>
          <ac:picMkLst>
            <pc:docMk/>
            <pc:sldMk cId="2626313489" sldId="302"/>
            <ac:picMk id="9" creationId="{355EECCA-C47E-B530-CA68-09B28144CCBC}"/>
          </ac:picMkLst>
        </pc:picChg>
        <pc:picChg chg="add mod ord topLvl">
          <ac:chgData name="Rudolf Uhlmann" userId="83027f89971c7077" providerId="LiveId" clId="{D5EA207C-A57E-4E08-A008-01EB942252AC}" dt="2022-10-06T10:33:24.977" v="9657" actId="165"/>
          <ac:picMkLst>
            <pc:docMk/>
            <pc:sldMk cId="2626313489" sldId="302"/>
            <ac:picMk id="11" creationId="{EC31C55C-094D-0175-2D5C-F01C66782120}"/>
          </ac:picMkLst>
        </pc:picChg>
        <pc:picChg chg="add del mod topLvl">
          <ac:chgData name="Rudolf Uhlmann" userId="83027f89971c7077" providerId="LiveId" clId="{D5EA207C-A57E-4E08-A008-01EB942252AC}" dt="2022-10-06T10:42:40.951" v="9665" actId="478"/>
          <ac:picMkLst>
            <pc:docMk/>
            <pc:sldMk cId="2626313489" sldId="302"/>
            <ac:picMk id="14" creationId="{6210AC57-BEC9-D3E7-2E03-BB6734A7ECE2}"/>
          </ac:picMkLst>
        </pc:picChg>
        <pc:picChg chg="add mod ord">
          <ac:chgData name="Rudolf Uhlmann" userId="83027f89971c7077" providerId="LiveId" clId="{D5EA207C-A57E-4E08-A008-01EB942252AC}" dt="2022-10-06T10:43:26.223" v="9673" actId="164"/>
          <ac:picMkLst>
            <pc:docMk/>
            <pc:sldMk cId="2626313489" sldId="302"/>
            <ac:picMk id="23" creationId="{67B34920-D427-F004-15E5-C492CCAA1602}"/>
          </ac:picMkLst>
        </pc:picChg>
      </pc:sldChg>
      <pc:sldChg chg="addSp delSp modSp new mod">
        <pc:chgData name="Rudolf Uhlmann" userId="83027f89971c7077" providerId="LiveId" clId="{D5EA207C-A57E-4E08-A008-01EB942252AC}" dt="2022-10-01T09:03:53.217" v="5247" actId="478"/>
        <pc:sldMkLst>
          <pc:docMk/>
          <pc:sldMk cId="1866678398" sldId="303"/>
        </pc:sldMkLst>
        <pc:spChg chg="mod topLvl modVis">
          <ac:chgData name="Rudolf Uhlmann" userId="83027f89971c7077" providerId="LiveId" clId="{D5EA207C-A57E-4E08-A008-01EB942252AC}" dt="2022-10-01T08:40:52.518" v="5244" actId="14429"/>
          <ac:spMkLst>
            <pc:docMk/>
            <pc:sldMk cId="1866678398" sldId="303"/>
            <ac:spMk id="4" creationId="{CB56E180-8EBB-A747-509A-31983F34432E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5" creationId="{FE5899AB-4D2E-8FD4-B935-70CE27198D45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6" creationId="{C21ED71D-CF33-7F80-21A5-7EAF35A2F1AD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7" creationId="{A8BD1B51-81A9-7DE1-510B-DEB47D1EF4CB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8" creationId="{0ECC1842-F482-7D0D-8D9F-422DC7B798C0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9" creationId="{68B6B211-7593-999D-FF6F-E6C9B3B6E280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10" creationId="{4ED85CAF-C0CB-7878-BB91-2BF84CF0D8CE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11" creationId="{B88F2864-189C-AEA2-52B5-AFA2818AE4CC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12" creationId="{A11387BA-D46D-D9D2-1D37-4546EF84ADDC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13" creationId="{0673EA12-2899-71F4-1D62-ECF5E92D3E29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14" creationId="{60750BB3-6D48-8147-F35D-5B70F3148CCA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15" creationId="{81B4C23F-BFCB-4EFC-66F9-D6B577C396FE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16" creationId="{9EA5A330-AD29-EB42-E954-2A064FD47B81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17" creationId="{5268C9B7-2326-1A96-9FF8-F3B0670E8ED0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18" creationId="{8EAD542B-0AD7-68F0-DFA6-DABD7CAE1894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19" creationId="{4F7A4E30-1A49-E5E2-0F87-91ADFBD4807B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20" creationId="{95DA9472-CE66-25C8-F2F9-31F3A688BC97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21" creationId="{F053995C-A27B-4E72-0207-C7D313CB306A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22" creationId="{FFFF88BD-29FF-2F4B-ACBC-409B32EFE8F1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23" creationId="{AA705712-D995-1D6D-43DF-608080DDBEEF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24" creationId="{CF79C05A-882B-698C-5303-30B54C0B2B9E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25" creationId="{DE2A36C8-EA29-CD41-AD72-261EDF40CF1C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26" creationId="{865AB7F5-ED47-354A-B458-E2DDA1423860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27" creationId="{F421E78A-5CD9-6322-5014-83126397F023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28" creationId="{8D1EC996-B81E-0EE7-EE21-4FA800E4F42F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29" creationId="{1C71507D-FECE-93F5-F6EB-3889263A482C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30" creationId="{6DC2DACC-EA45-4F6E-5AA7-34AB5F12C7AE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31" creationId="{4D1F5E10-9B8F-54D0-928F-5135C4CE0EC9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32" creationId="{05DA96F4-F8D2-AE4F-28A3-B6A2F1661CFB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33" creationId="{B4385376-7866-C3CD-82B0-DD61AEA5FFA9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34" creationId="{F16A562E-E26C-817F-8847-655FDCF665BE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35" creationId="{51259A4D-54A6-E117-1CCC-22EB19C1FD39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36" creationId="{E1FCFA02-CAB7-2287-76C4-4F0E8A318279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37" creationId="{74FEC60C-CE2F-A366-B8E8-2CC374BFAF85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38" creationId="{8FB91CBD-B154-FF6D-E26C-2DB2F650F836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39" creationId="{43E9F094-C285-F81C-C9A3-6D266E772FC2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40" creationId="{BC3AEC58-5740-3C1C-3B73-05F1BE26B68C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41" creationId="{C636739D-3734-ABA9-4DAA-134B1B8D3E41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42" creationId="{B57F9633-836E-7759-EDE2-146E8E3B2B11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43" creationId="{51B71B29-FAEB-23DA-8FFF-27454E462F79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44" creationId="{CB6FCAA7-1E33-FDD5-B949-9C319152E9F8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45" creationId="{67FC5A36-E554-FCEB-9C6B-206235B4E579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46" creationId="{8A53735C-EE49-A4FF-9906-D26AD8CF1223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47" creationId="{15B8B6D7-CD47-5E29-8491-E1300BFF1603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48" creationId="{0F933318-A307-7B9E-7FF6-3C67F0FE4677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49" creationId="{F9FBD825-A7AD-5275-3936-863C4B861CBE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50" creationId="{D2749A5E-BA9E-07E1-11B1-289EC2441C70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51" creationId="{631FC947-A016-94FC-B68C-DCF364DE1C74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52" creationId="{FEA6C682-BF84-E3F8-297C-2C6EC0D07680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53" creationId="{CAD1EB0F-2660-43CB-75D4-BD1DDF90EA0A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54" creationId="{0B3C0F30-2C4A-9989-C086-CC3D60C35A0D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55" creationId="{FE0041DD-1F8A-7FA7-E8D3-C9E061F7E3ED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56" creationId="{4C9B6FB8-4AB2-236F-B4C6-EDB7E7C0AE9A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57" creationId="{E09016EA-A165-8AA4-CC74-0E995E7B7160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58" creationId="{88D913A0-7FF5-1C9F-2948-4A979EABAE26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59" creationId="{CB92C7D8-CE83-8CA6-E252-9825BDAC1F31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60" creationId="{BAA459AB-AE3B-A105-77BF-543096567B61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61" creationId="{5AFD0AAF-EAC6-1951-78F9-C867EDF0DC63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62" creationId="{C4772B62-A27E-F3E8-0953-D216081BB9C7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63" creationId="{EEB58F82-5662-7B0A-7BF4-6046F3924031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64" creationId="{92160748-C747-1028-D3A3-BA4CD7222E0B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65" creationId="{BC7D0523-C3FA-5FE2-B57D-F634CD9EB2C0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66" creationId="{1D2A76C8-4366-C171-96BE-05C8E6A5C2F1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67" creationId="{6DBE81F2-8FF7-A9DC-A844-34C92FFA3437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68" creationId="{6F068428-9582-2A41-ADE6-21D9C08FCC59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69" creationId="{5A0071A1-AB32-4074-FB58-4891D8F56BA7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70" creationId="{AE2AE891-1A41-28E5-B553-E74EB3D13648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71" creationId="{694E6132-5DB2-FF8D-D7E2-F69049B525B9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72" creationId="{218FC038-E265-5677-5FBC-8C434BB51E09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73" creationId="{ED8C5ED0-06ED-648E-ED0C-9A2FBB879F31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74" creationId="{EDD614DF-4BA2-F049-3C7F-D49AE9812B58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75" creationId="{0B98CAEC-9D55-C090-A173-93B14DF07904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76" creationId="{63634CD1-3CAB-A251-7E62-CA443DEACCE8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77" creationId="{28984170-1B7A-BD0E-7926-087A012E258B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78" creationId="{55F66667-F7E6-DC90-5FA1-020A5DBA2031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79" creationId="{3B450A38-8EB3-3B9C-243C-1B0C177F82CD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80" creationId="{5C9D9972-9B92-407B-E1E7-E15BE3800A6C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81" creationId="{A6CDBE57-60C3-B382-3EC9-DF4F3855F71F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82" creationId="{734F316A-6CF1-AA65-7B14-B263336408DC}"/>
          </ac:spMkLst>
        </pc:spChg>
        <pc:spChg chg="mod topLvl">
          <ac:chgData name="Rudolf Uhlmann" userId="83027f89971c7077" providerId="LiveId" clId="{D5EA207C-A57E-4E08-A008-01EB942252AC}" dt="2022-10-01T08:18:01.977" v="5241" actId="207"/>
          <ac:spMkLst>
            <pc:docMk/>
            <pc:sldMk cId="1866678398" sldId="303"/>
            <ac:spMk id="83" creationId="{ADB4E734-5A03-0106-EDA3-90AD0B8362C3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86" creationId="{F770BC5F-7F31-2127-F385-B6C26278EABA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87" creationId="{85823D93-8A44-7C13-F080-0304F6E7A02D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88" creationId="{78B433F8-78F8-D50C-9B85-B2836258C8C3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89" creationId="{77139087-D256-B566-E3FC-3BE2EC0E3974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90" creationId="{6D10A264-65B7-01E4-1B1E-504D0B4B46D8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91" creationId="{A5C5D952-14F4-0269-698F-A87D12854C63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94" creationId="{50D19860-0A54-2E07-A517-433C9829D4B5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95" creationId="{5353647F-58A5-06D3-2EBD-48A8CF445863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96" creationId="{1CDEAD20-D7F5-B075-CC87-4D485085E0CD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97" creationId="{0F9D71B1-0D48-DBDD-57E3-60CBB16D042B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98" creationId="{CEFFD12A-460C-00D9-E9F3-D976C88969DE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99" creationId="{BA3F978A-7917-160E-6541-4C0902EF6013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100" creationId="{B1B0AA0A-D47E-C31E-6F23-CE5826285553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101" creationId="{A1DD8040-BB95-346F-B9E7-5AD57B845327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102" creationId="{EB8E4347-470E-4E48-F451-B7350591F45C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103" creationId="{AEF8A985-59AF-FD72-5AB7-B9714D92AE30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104" creationId="{9D10A3B1-44C2-5345-3CD3-759C97EAC3E2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105" creationId="{09F7B8A6-4086-CD4F-1FCE-F81D89D109E3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106" creationId="{A2D25A98-2DB0-9919-072B-6CF167752D59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107" creationId="{47165554-EC07-C256-0432-DC263205B056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108" creationId="{1DCEFA41-C813-9DAB-56BA-A1A7E76655B8}"/>
          </ac:spMkLst>
        </pc:spChg>
        <pc:spChg chg="mod">
          <ac:chgData name="Rudolf Uhlmann" userId="83027f89971c7077" providerId="LiveId" clId="{D5EA207C-A57E-4E08-A008-01EB942252AC}" dt="2022-10-01T07:46:58.236" v="5162"/>
          <ac:spMkLst>
            <pc:docMk/>
            <pc:sldMk cId="1866678398" sldId="303"/>
            <ac:spMk id="109" creationId="{DACB234A-F4A4-E694-8EA6-3E1A9896F09C}"/>
          </ac:spMkLst>
        </pc:spChg>
        <pc:spChg chg="add mod">
          <ac:chgData name="Rudolf Uhlmann" userId="83027f89971c7077" providerId="LiveId" clId="{D5EA207C-A57E-4E08-A008-01EB942252AC}" dt="2022-10-01T07:53:47.564" v="5208" actId="1076"/>
          <ac:spMkLst>
            <pc:docMk/>
            <pc:sldMk cId="1866678398" sldId="303"/>
            <ac:spMk id="111" creationId="{1168A1B9-3666-302C-2DF7-55D945EBEC7D}"/>
          </ac:spMkLst>
        </pc:spChg>
        <pc:grpChg chg="add del mod">
          <ac:chgData name="Rudolf Uhlmann" userId="83027f89971c7077" providerId="LiveId" clId="{D5EA207C-A57E-4E08-A008-01EB942252AC}" dt="2022-10-01T08:18:01.977" v="5241" actId="207"/>
          <ac:grpSpMkLst>
            <pc:docMk/>
            <pc:sldMk cId="1866678398" sldId="303"/>
            <ac:grpSpMk id="2" creationId="{83D1BBA1-1192-2A52-85EF-8EA490A3D329}"/>
          </ac:grpSpMkLst>
        </pc:grpChg>
        <pc:grpChg chg="add mod">
          <ac:chgData name="Rudolf Uhlmann" userId="83027f89971c7077" providerId="LiveId" clId="{D5EA207C-A57E-4E08-A008-01EB942252AC}" dt="2022-10-01T07:53:47.564" v="5208" actId="1076"/>
          <ac:grpSpMkLst>
            <pc:docMk/>
            <pc:sldMk cId="1866678398" sldId="303"/>
            <ac:grpSpMk id="84" creationId="{43105AA6-A6C4-118E-4838-DB9F380AD541}"/>
          </ac:grpSpMkLst>
        </pc:grpChg>
        <pc:grpChg chg="add mod">
          <ac:chgData name="Rudolf Uhlmann" userId="83027f89971c7077" providerId="LiveId" clId="{D5EA207C-A57E-4E08-A008-01EB942252AC}" dt="2022-10-01T07:53:47.564" v="5208" actId="1076"/>
          <ac:grpSpMkLst>
            <pc:docMk/>
            <pc:sldMk cId="1866678398" sldId="303"/>
            <ac:grpSpMk id="92" creationId="{0E9B5DF2-892F-D505-3F0B-F0848DD03F51}"/>
          </ac:grpSpMkLst>
        </pc:grpChg>
        <pc:picChg chg="del mod topLvl">
          <ac:chgData name="Rudolf Uhlmann" userId="83027f89971c7077" providerId="LiveId" clId="{D5EA207C-A57E-4E08-A008-01EB942252AC}" dt="2022-10-01T08:10:13.841" v="5237" actId="478"/>
          <ac:picMkLst>
            <pc:docMk/>
            <pc:sldMk cId="1866678398" sldId="303"/>
            <ac:picMk id="3" creationId="{A51A1E18-5C81-43F8-7E2A-CE11EAFC692A}"/>
          </ac:picMkLst>
        </pc:picChg>
        <pc:picChg chg="mod">
          <ac:chgData name="Rudolf Uhlmann" userId="83027f89971c7077" providerId="LiveId" clId="{D5EA207C-A57E-4E08-A008-01EB942252AC}" dt="2022-10-01T07:46:58.236" v="5162"/>
          <ac:picMkLst>
            <pc:docMk/>
            <pc:sldMk cId="1866678398" sldId="303"/>
            <ac:picMk id="85" creationId="{3C14F96B-BC90-4B1B-3F98-BC7E7E7DE188}"/>
          </ac:picMkLst>
        </pc:picChg>
        <pc:picChg chg="mod">
          <ac:chgData name="Rudolf Uhlmann" userId="83027f89971c7077" providerId="LiveId" clId="{D5EA207C-A57E-4E08-A008-01EB942252AC}" dt="2022-10-01T07:46:58.236" v="5162"/>
          <ac:picMkLst>
            <pc:docMk/>
            <pc:sldMk cId="1866678398" sldId="303"/>
            <ac:picMk id="93" creationId="{B44BE6AE-DD3A-1006-45CF-DE3480F47C44}"/>
          </ac:picMkLst>
        </pc:picChg>
        <pc:picChg chg="add mod">
          <ac:chgData name="Rudolf Uhlmann" userId="83027f89971c7077" providerId="LiveId" clId="{D5EA207C-A57E-4E08-A008-01EB942252AC}" dt="2022-10-01T08:09:31.172" v="5233" actId="1076"/>
          <ac:picMkLst>
            <pc:docMk/>
            <pc:sldMk cId="1866678398" sldId="303"/>
            <ac:picMk id="110" creationId="{0F035CA8-1A72-02D3-BAAA-32FFA8A39744}"/>
          </ac:picMkLst>
        </pc:picChg>
        <pc:picChg chg="add del mod">
          <ac:chgData name="Rudolf Uhlmann" userId="83027f89971c7077" providerId="LiveId" clId="{D5EA207C-A57E-4E08-A008-01EB942252AC}" dt="2022-10-01T07:48:35.641" v="5172" actId="478"/>
          <ac:picMkLst>
            <pc:docMk/>
            <pc:sldMk cId="1866678398" sldId="303"/>
            <ac:picMk id="112" creationId="{D8E716C6-617C-7F23-C294-77FA9E5D565E}"/>
          </ac:picMkLst>
        </pc:picChg>
        <pc:picChg chg="add del mod modCrop">
          <ac:chgData name="Rudolf Uhlmann" userId="83027f89971c7077" providerId="LiveId" clId="{D5EA207C-A57E-4E08-A008-01EB942252AC}" dt="2022-10-01T08:06:57.778" v="5224" actId="478"/>
          <ac:picMkLst>
            <pc:docMk/>
            <pc:sldMk cId="1866678398" sldId="303"/>
            <ac:picMk id="113" creationId="{5C2E239D-7976-139C-C9E1-903BC6B30B97}"/>
          </ac:picMkLst>
        </pc:picChg>
        <pc:picChg chg="add del mod modCrop">
          <ac:chgData name="Rudolf Uhlmann" userId="83027f89971c7077" providerId="LiveId" clId="{D5EA207C-A57E-4E08-A008-01EB942252AC}" dt="2022-10-01T08:06:54.086" v="5223" actId="478"/>
          <ac:picMkLst>
            <pc:docMk/>
            <pc:sldMk cId="1866678398" sldId="303"/>
            <ac:picMk id="114" creationId="{CA5C7506-3237-FBF5-10B0-443909D166F7}"/>
          </ac:picMkLst>
        </pc:picChg>
        <pc:picChg chg="add mod">
          <ac:chgData name="Rudolf Uhlmann" userId="83027f89971c7077" providerId="LiveId" clId="{D5EA207C-A57E-4E08-A008-01EB942252AC}" dt="2022-10-01T08:10:02.792" v="5236" actId="1076"/>
          <ac:picMkLst>
            <pc:docMk/>
            <pc:sldMk cId="1866678398" sldId="303"/>
            <ac:picMk id="115" creationId="{716A9DEA-85C0-108E-EDFD-0A8B09F2F668}"/>
          </ac:picMkLst>
        </pc:picChg>
        <pc:picChg chg="add del mod">
          <ac:chgData name="Rudolf Uhlmann" userId="83027f89971c7077" providerId="LiveId" clId="{D5EA207C-A57E-4E08-A008-01EB942252AC}" dt="2022-10-01T09:03:53.217" v="5247" actId="478"/>
          <ac:picMkLst>
            <pc:docMk/>
            <pc:sldMk cId="1866678398" sldId="303"/>
            <ac:picMk id="116" creationId="{5165BC0C-02E3-D3C7-93A1-5AA818A7A7FD}"/>
          </ac:picMkLst>
        </pc:picChg>
      </pc:sldChg>
      <pc:sldChg chg="addSp modSp new mod">
        <pc:chgData name="Rudolf Uhlmann" userId="83027f89971c7077" providerId="LiveId" clId="{D5EA207C-A57E-4E08-A008-01EB942252AC}" dt="2022-10-01T19:38:01.194" v="5549" actId="1076"/>
        <pc:sldMkLst>
          <pc:docMk/>
          <pc:sldMk cId="1266749888" sldId="304"/>
        </pc:sldMkLst>
        <pc:spChg chg="add mod ord">
          <ac:chgData name="Rudolf Uhlmann" userId="83027f89971c7077" providerId="LiveId" clId="{D5EA207C-A57E-4E08-A008-01EB942252AC}" dt="2022-10-01T19:38:01.194" v="5549" actId="1076"/>
          <ac:spMkLst>
            <pc:docMk/>
            <pc:sldMk cId="1266749888" sldId="304"/>
            <ac:spMk id="4" creationId="{1C84912A-9C3B-EEF7-5CEB-25821478E5F9}"/>
          </ac:spMkLst>
        </pc:spChg>
        <pc:graphicFrameChg chg="add mod">
          <ac:chgData name="Rudolf Uhlmann" userId="83027f89971c7077" providerId="LiveId" clId="{D5EA207C-A57E-4E08-A008-01EB942252AC}" dt="2022-10-01T19:28:03.673" v="5488"/>
          <ac:graphicFrameMkLst>
            <pc:docMk/>
            <pc:sldMk cId="1266749888" sldId="304"/>
            <ac:graphicFrameMk id="2" creationId="{E5A794B0-7B39-5880-ADF7-428AF581377E}"/>
          </ac:graphicFrameMkLst>
        </pc:graphicFrameChg>
        <pc:graphicFrameChg chg="add mod">
          <ac:chgData name="Rudolf Uhlmann" userId="83027f89971c7077" providerId="LiveId" clId="{D5EA207C-A57E-4E08-A008-01EB942252AC}" dt="2022-10-01T19:37:28.428" v="5542"/>
          <ac:graphicFrameMkLst>
            <pc:docMk/>
            <pc:sldMk cId="1266749888" sldId="304"/>
            <ac:graphicFrameMk id="5" creationId="{E5A794B0-7B39-5880-ADF7-428AF581377E}"/>
          </ac:graphicFrameMkLst>
        </pc:graphicFrameChg>
        <pc:picChg chg="add mod">
          <ac:chgData name="Rudolf Uhlmann" userId="83027f89971c7077" providerId="LiveId" clId="{D5EA207C-A57E-4E08-A008-01EB942252AC}" dt="2022-10-01T19:37:20.754" v="5537" actId="1076"/>
          <ac:picMkLst>
            <pc:docMk/>
            <pc:sldMk cId="1266749888" sldId="304"/>
            <ac:picMk id="3" creationId="{3EA96CDA-8AE7-C66D-1114-06DBE7CA42F3}"/>
          </ac:picMkLst>
        </pc:picChg>
        <pc:picChg chg="add mod">
          <ac:chgData name="Rudolf Uhlmann" userId="83027f89971c7077" providerId="LiveId" clId="{D5EA207C-A57E-4E08-A008-01EB942252AC}" dt="2022-10-01T19:37:45.421" v="5546"/>
          <ac:picMkLst>
            <pc:docMk/>
            <pc:sldMk cId="1266749888" sldId="304"/>
            <ac:picMk id="6" creationId="{FE702476-3474-D9FE-FBA7-EA7724F2BFFD}"/>
          </ac:picMkLst>
        </pc:picChg>
      </pc:sldChg>
      <pc:sldChg chg="addSp modSp new mod">
        <pc:chgData name="Rudolf Uhlmann" userId="83027f89971c7077" providerId="LiveId" clId="{D5EA207C-A57E-4E08-A008-01EB942252AC}" dt="2022-10-02T07:17:04.766" v="5559" actId="1076"/>
        <pc:sldMkLst>
          <pc:docMk/>
          <pc:sldMk cId="2814620844" sldId="305"/>
        </pc:sldMkLst>
        <pc:picChg chg="add mod">
          <ac:chgData name="Rudolf Uhlmann" userId="83027f89971c7077" providerId="LiveId" clId="{D5EA207C-A57E-4E08-A008-01EB942252AC}" dt="2022-10-02T07:15:16.547" v="5553" actId="1076"/>
          <ac:picMkLst>
            <pc:docMk/>
            <pc:sldMk cId="2814620844" sldId="305"/>
            <ac:picMk id="3" creationId="{7CF82FF2-8E70-9FB4-4AF0-62F743E6277C}"/>
          </ac:picMkLst>
        </pc:picChg>
        <pc:picChg chg="add mod">
          <ac:chgData name="Rudolf Uhlmann" userId="83027f89971c7077" providerId="LiveId" clId="{D5EA207C-A57E-4E08-A008-01EB942252AC}" dt="2022-10-02T07:16:06.989" v="5555" actId="1076"/>
          <ac:picMkLst>
            <pc:docMk/>
            <pc:sldMk cId="2814620844" sldId="305"/>
            <ac:picMk id="5" creationId="{C10C0493-14C7-0CFC-2FFF-772C6D5255BA}"/>
          </ac:picMkLst>
        </pc:picChg>
        <pc:picChg chg="add mod">
          <ac:chgData name="Rudolf Uhlmann" userId="83027f89971c7077" providerId="LiveId" clId="{D5EA207C-A57E-4E08-A008-01EB942252AC}" dt="2022-10-02T07:16:49.546" v="5557" actId="1076"/>
          <ac:picMkLst>
            <pc:docMk/>
            <pc:sldMk cId="2814620844" sldId="305"/>
            <ac:picMk id="7" creationId="{DE535503-EC4F-A75E-5C96-67B28E534107}"/>
          </ac:picMkLst>
        </pc:picChg>
        <pc:picChg chg="add mod">
          <ac:chgData name="Rudolf Uhlmann" userId="83027f89971c7077" providerId="LiveId" clId="{D5EA207C-A57E-4E08-A008-01EB942252AC}" dt="2022-10-02T07:17:04.766" v="5559" actId="1076"/>
          <ac:picMkLst>
            <pc:docMk/>
            <pc:sldMk cId="2814620844" sldId="305"/>
            <ac:picMk id="9" creationId="{1F94B775-615A-56A9-24E8-8D687ACCF09A}"/>
          </ac:picMkLst>
        </pc:picChg>
      </pc:sldChg>
      <pc:sldChg chg="addSp modSp new mod">
        <pc:chgData name="Rudolf Uhlmann" userId="83027f89971c7077" providerId="LiveId" clId="{D5EA207C-A57E-4E08-A008-01EB942252AC}" dt="2022-10-02T08:13:40.226" v="5660" actId="1076"/>
        <pc:sldMkLst>
          <pc:docMk/>
          <pc:sldMk cId="2990457140" sldId="306"/>
        </pc:sldMkLst>
        <pc:spChg chg="mod">
          <ac:chgData name="Rudolf Uhlmann" userId="83027f89971c7077" providerId="LiveId" clId="{D5EA207C-A57E-4E08-A008-01EB942252AC}" dt="2022-10-02T07:20:00.685" v="5561"/>
          <ac:spMkLst>
            <pc:docMk/>
            <pc:sldMk cId="2990457140" sldId="306"/>
            <ac:spMk id="3" creationId="{16BDE708-CCFC-15DE-3EA5-9F3E6A531B20}"/>
          </ac:spMkLst>
        </pc:spChg>
        <pc:spChg chg="mod">
          <ac:chgData name="Rudolf Uhlmann" userId="83027f89971c7077" providerId="LiveId" clId="{D5EA207C-A57E-4E08-A008-01EB942252AC}" dt="2022-10-02T07:20:00.685" v="5561"/>
          <ac:spMkLst>
            <pc:docMk/>
            <pc:sldMk cId="2990457140" sldId="306"/>
            <ac:spMk id="4" creationId="{9C981E0F-61BE-F436-5E16-DE39A6851C5B}"/>
          </ac:spMkLst>
        </pc:spChg>
        <pc:spChg chg="mod">
          <ac:chgData name="Rudolf Uhlmann" userId="83027f89971c7077" providerId="LiveId" clId="{D5EA207C-A57E-4E08-A008-01EB942252AC}" dt="2022-10-02T07:20:00.685" v="5561"/>
          <ac:spMkLst>
            <pc:docMk/>
            <pc:sldMk cId="2990457140" sldId="306"/>
            <ac:spMk id="5" creationId="{3858CE64-4F34-DB65-654D-0E673A7AFAE3}"/>
          </ac:spMkLst>
        </pc:spChg>
        <pc:spChg chg="mod">
          <ac:chgData name="Rudolf Uhlmann" userId="83027f89971c7077" providerId="LiveId" clId="{D5EA207C-A57E-4E08-A008-01EB942252AC}" dt="2022-10-02T07:20:00.685" v="5561"/>
          <ac:spMkLst>
            <pc:docMk/>
            <pc:sldMk cId="2990457140" sldId="306"/>
            <ac:spMk id="6" creationId="{BB33B107-0F23-28D7-22FB-663442B418D1}"/>
          </ac:spMkLst>
        </pc:spChg>
        <pc:spChg chg="mod">
          <ac:chgData name="Rudolf Uhlmann" userId="83027f89971c7077" providerId="LiveId" clId="{D5EA207C-A57E-4E08-A008-01EB942252AC}" dt="2022-10-02T07:20:00.685" v="5561"/>
          <ac:spMkLst>
            <pc:docMk/>
            <pc:sldMk cId="2990457140" sldId="306"/>
            <ac:spMk id="7" creationId="{6F3E87BF-78D3-FA5B-55E3-31B20A80124C}"/>
          </ac:spMkLst>
        </pc:spChg>
        <pc:spChg chg="mod">
          <ac:chgData name="Rudolf Uhlmann" userId="83027f89971c7077" providerId="LiveId" clId="{D5EA207C-A57E-4E08-A008-01EB942252AC}" dt="2022-10-02T07:20:00.685" v="5561"/>
          <ac:spMkLst>
            <pc:docMk/>
            <pc:sldMk cId="2990457140" sldId="306"/>
            <ac:spMk id="8" creationId="{84473D9D-8495-0275-565A-FE61539AA54F}"/>
          </ac:spMkLst>
        </pc:spChg>
        <pc:spChg chg="add mod">
          <ac:chgData name="Rudolf Uhlmann" userId="83027f89971c7077" providerId="LiveId" clId="{D5EA207C-A57E-4E08-A008-01EB942252AC}" dt="2022-10-02T07:32:59.814" v="5569" actId="208"/>
          <ac:spMkLst>
            <pc:docMk/>
            <pc:sldMk cId="2990457140" sldId="306"/>
            <ac:spMk id="9" creationId="{D5A20D93-43C1-0F54-E7E7-05043142DF95}"/>
          </ac:spMkLst>
        </pc:spChg>
        <pc:grpChg chg="add mod">
          <ac:chgData name="Rudolf Uhlmann" userId="83027f89971c7077" providerId="LiveId" clId="{D5EA207C-A57E-4E08-A008-01EB942252AC}" dt="2022-10-02T07:32:36.741" v="5567" actId="1076"/>
          <ac:grpSpMkLst>
            <pc:docMk/>
            <pc:sldMk cId="2990457140" sldId="306"/>
            <ac:grpSpMk id="2" creationId="{B9C807E2-8F80-299F-D7C5-FB4ADBC21E98}"/>
          </ac:grpSpMkLst>
        </pc:grpChg>
        <pc:picChg chg="add mod">
          <ac:chgData name="Rudolf Uhlmann" userId="83027f89971c7077" providerId="LiveId" clId="{D5EA207C-A57E-4E08-A008-01EB942252AC}" dt="2022-10-02T07:32:31.405" v="5565" actId="14100"/>
          <ac:picMkLst>
            <pc:docMk/>
            <pc:sldMk cId="2990457140" sldId="306"/>
            <ac:picMk id="11" creationId="{E2BAF125-BD42-E536-784F-498BEAE714E0}"/>
          </ac:picMkLst>
        </pc:picChg>
        <pc:picChg chg="add mod">
          <ac:chgData name="Rudolf Uhlmann" userId="83027f89971c7077" providerId="LiveId" clId="{D5EA207C-A57E-4E08-A008-01EB942252AC}" dt="2022-10-02T08:13:40.226" v="5660" actId="1076"/>
          <ac:picMkLst>
            <pc:docMk/>
            <pc:sldMk cId="2990457140" sldId="306"/>
            <ac:picMk id="13" creationId="{23F75E91-FF71-1243-E4E7-63A6C6BA1018}"/>
          </ac:picMkLst>
        </pc:picChg>
      </pc:sldChg>
      <pc:sldChg chg="addSp delSp modSp new mod">
        <pc:chgData name="Rudolf Uhlmann" userId="83027f89971c7077" providerId="LiveId" clId="{D5EA207C-A57E-4E08-A008-01EB942252AC}" dt="2022-10-02T07:58:01.374" v="5627" actId="1076"/>
        <pc:sldMkLst>
          <pc:docMk/>
          <pc:sldMk cId="1453397125" sldId="307"/>
        </pc:sldMkLst>
        <pc:picChg chg="add del mod">
          <ac:chgData name="Rudolf Uhlmann" userId="83027f89971c7077" providerId="LiveId" clId="{D5EA207C-A57E-4E08-A008-01EB942252AC}" dt="2022-10-02T07:49:01.616" v="5597" actId="478"/>
          <ac:picMkLst>
            <pc:docMk/>
            <pc:sldMk cId="1453397125" sldId="307"/>
            <ac:picMk id="3" creationId="{AC384B18-9E3C-75BA-241B-F89FF0ED86CD}"/>
          </ac:picMkLst>
        </pc:picChg>
        <pc:picChg chg="add del mod">
          <ac:chgData name="Rudolf Uhlmann" userId="83027f89971c7077" providerId="LiveId" clId="{D5EA207C-A57E-4E08-A008-01EB942252AC}" dt="2022-10-02T07:49:00.923" v="5596" actId="478"/>
          <ac:picMkLst>
            <pc:docMk/>
            <pc:sldMk cId="1453397125" sldId="307"/>
            <ac:picMk id="5" creationId="{39AD5D91-F2CF-E9FB-139E-A1CE0F05B4A1}"/>
          </ac:picMkLst>
        </pc:picChg>
        <pc:picChg chg="add mod">
          <ac:chgData name="Rudolf Uhlmann" userId="83027f89971c7077" providerId="LiveId" clId="{D5EA207C-A57E-4E08-A008-01EB942252AC}" dt="2022-10-02T07:51:53.950" v="5615" actId="1076"/>
          <ac:picMkLst>
            <pc:docMk/>
            <pc:sldMk cId="1453397125" sldId="307"/>
            <ac:picMk id="7" creationId="{AF91AF37-9E4A-5C75-B169-F78F08821554}"/>
          </ac:picMkLst>
        </pc:picChg>
        <pc:picChg chg="add mod">
          <ac:chgData name="Rudolf Uhlmann" userId="83027f89971c7077" providerId="LiveId" clId="{D5EA207C-A57E-4E08-A008-01EB942252AC}" dt="2022-10-02T07:51:49.899" v="5614" actId="1076"/>
          <ac:picMkLst>
            <pc:docMk/>
            <pc:sldMk cId="1453397125" sldId="307"/>
            <ac:picMk id="9" creationId="{4F2DB836-A30F-FD81-FEB3-2AAA94F7C244}"/>
          </ac:picMkLst>
        </pc:picChg>
        <pc:picChg chg="add mod">
          <ac:chgData name="Rudolf Uhlmann" userId="83027f89971c7077" providerId="LiveId" clId="{D5EA207C-A57E-4E08-A008-01EB942252AC}" dt="2022-10-02T07:52:03.166" v="5617" actId="1076"/>
          <ac:picMkLst>
            <pc:docMk/>
            <pc:sldMk cId="1453397125" sldId="307"/>
            <ac:picMk id="11" creationId="{F0B8175F-250D-E03B-8C6F-106821DC35C2}"/>
          </ac:picMkLst>
        </pc:picChg>
        <pc:picChg chg="add mod">
          <ac:chgData name="Rudolf Uhlmann" userId="83027f89971c7077" providerId="LiveId" clId="{D5EA207C-A57E-4E08-A008-01EB942252AC}" dt="2022-10-02T07:52:07.602" v="5618" actId="1076"/>
          <ac:picMkLst>
            <pc:docMk/>
            <pc:sldMk cId="1453397125" sldId="307"/>
            <ac:picMk id="13" creationId="{DF72DA49-1B55-33A2-8B1D-A3278907CF91}"/>
          </ac:picMkLst>
        </pc:picChg>
        <pc:picChg chg="add mod">
          <ac:chgData name="Rudolf Uhlmann" userId="83027f89971c7077" providerId="LiveId" clId="{D5EA207C-A57E-4E08-A008-01EB942252AC}" dt="2022-10-02T07:51:16.105" v="5608" actId="1582"/>
          <ac:picMkLst>
            <pc:docMk/>
            <pc:sldMk cId="1453397125" sldId="307"/>
            <ac:picMk id="15" creationId="{A6FA85B4-0C06-2D18-D1FC-0DFC057CDB7E}"/>
          </ac:picMkLst>
        </pc:picChg>
        <pc:picChg chg="add del mod">
          <ac:chgData name="Rudolf Uhlmann" userId="83027f89971c7077" providerId="LiveId" clId="{D5EA207C-A57E-4E08-A008-01EB942252AC}" dt="2022-10-02T07:57:40.867" v="5622" actId="478"/>
          <ac:picMkLst>
            <pc:docMk/>
            <pc:sldMk cId="1453397125" sldId="307"/>
            <ac:picMk id="17" creationId="{05D110FC-A5D4-33C7-E2C0-2CC5AEBE9312}"/>
          </ac:picMkLst>
        </pc:picChg>
        <pc:picChg chg="add mod">
          <ac:chgData name="Rudolf Uhlmann" userId="83027f89971c7077" providerId="LiveId" clId="{D5EA207C-A57E-4E08-A008-01EB942252AC}" dt="2022-10-02T07:58:01.374" v="5627" actId="1076"/>
          <ac:picMkLst>
            <pc:docMk/>
            <pc:sldMk cId="1453397125" sldId="307"/>
            <ac:picMk id="19" creationId="{E2463FB9-2CE4-3B6D-5876-B7B0559CC340}"/>
          </ac:picMkLst>
        </pc:picChg>
      </pc:sldChg>
      <pc:sldChg chg="add">
        <pc:chgData name="Rudolf Uhlmann" userId="83027f89971c7077" providerId="LiveId" clId="{D5EA207C-A57E-4E08-A008-01EB942252AC}" dt="2022-10-02T07:48:57.935" v="5595" actId="2890"/>
        <pc:sldMkLst>
          <pc:docMk/>
          <pc:sldMk cId="1302809329" sldId="308"/>
        </pc:sldMkLst>
      </pc:sldChg>
      <pc:sldChg chg="addSp modSp new del mod">
        <pc:chgData name="Rudolf Uhlmann" userId="83027f89971c7077" providerId="LiveId" clId="{D5EA207C-A57E-4E08-A008-01EB942252AC}" dt="2022-10-15T08:04:55.699" v="12545" actId="47"/>
        <pc:sldMkLst>
          <pc:docMk/>
          <pc:sldMk cId="1200935627" sldId="309"/>
        </pc:sldMkLst>
        <pc:picChg chg="add mod">
          <ac:chgData name="Rudolf Uhlmann" userId="83027f89971c7077" providerId="LiveId" clId="{D5EA207C-A57E-4E08-A008-01EB942252AC}" dt="2022-10-02T08:03:11.055" v="5638" actId="208"/>
          <ac:picMkLst>
            <pc:docMk/>
            <pc:sldMk cId="1200935627" sldId="309"/>
            <ac:picMk id="3" creationId="{8D592FFF-9FC2-1738-0EC4-397E2230413F}"/>
          </ac:picMkLst>
        </pc:picChg>
        <pc:picChg chg="add mod">
          <ac:chgData name="Rudolf Uhlmann" userId="83027f89971c7077" providerId="LiveId" clId="{D5EA207C-A57E-4E08-A008-01EB942252AC}" dt="2022-10-02T08:03:06.133" v="5637" actId="1076"/>
          <ac:picMkLst>
            <pc:docMk/>
            <pc:sldMk cId="1200935627" sldId="309"/>
            <ac:picMk id="5" creationId="{68ABBA7B-205C-5CD5-B07E-AAEFDA264D09}"/>
          </ac:picMkLst>
        </pc:picChg>
        <pc:picChg chg="add mod">
          <ac:chgData name="Rudolf Uhlmann" userId="83027f89971c7077" providerId="LiveId" clId="{D5EA207C-A57E-4E08-A008-01EB942252AC}" dt="2022-10-02T08:03:55.192" v="5641" actId="1076"/>
          <ac:picMkLst>
            <pc:docMk/>
            <pc:sldMk cId="1200935627" sldId="309"/>
            <ac:picMk id="7" creationId="{4DBCF324-7E80-4DBA-C677-D239DC1760CC}"/>
          </ac:picMkLst>
        </pc:picChg>
        <pc:picChg chg="add mod">
          <ac:chgData name="Rudolf Uhlmann" userId="83027f89971c7077" providerId="LiveId" clId="{D5EA207C-A57E-4E08-A008-01EB942252AC}" dt="2022-10-02T08:05:19.761" v="5645" actId="1076"/>
          <ac:picMkLst>
            <pc:docMk/>
            <pc:sldMk cId="1200935627" sldId="309"/>
            <ac:picMk id="9" creationId="{14F94718-DED4-CEBA-7F80-879491EDA72C}"/>
          </ac:picMkLst>
        </pc:picChg>
        <pc:picChg chg="add mod">
          <ac:chgData name="Rudolf Uhlmann" userId="83027f89971c7077" providerId="LiveId" clId="{D5EA207C-A57E-4E08-A008-01EB942252AC}" dt="2022-10-02T08:06:27.691" v="5649" actId="1076"/>
          <ac:picMkLst>
            <pc:docMk/>
            <pc:sldMk cId="1200935627" sldId="309"/>
            <ac:picMk id="11" creationId="{FAEE4118-FFAB-93F3-5C27-62923A6A02F6}"/>
          </ac:picMkLst>
        </pc:picChg>
      </pc:sldChg>
      <pc:sldChg chg="addSp modSp add del mod">
        <pc:chgData name="Rudolf Uhlmann" userId="83027f89971c7077" providerId="LiveId" clId="{D5EA207C-A57E-4E08-A008-01EB942252AC}" dt="2022-10-15T08:04:55.699" v="12545" actId="47"/>
        <pc:sldMkLst>
          <pc:docMk/>
          <pc:sldMk cId="1450293646" sldId="310"/>
        </pc:sldMkLst>
        <pc:spChg chg="add mod">
          <ac:chgData name="Rudolf Uhlmann" userId="83027f89971c7077" providerId="LiveId" clId="{D5EA207C-A57E-4E08-A008-01EB942252AC}" dt="2022-10-02T08:31:23.582" v="5686" actId="1076"/>
          <ac:spMkLst>
            <pc:docMk/>
            <pc:sldMk cId="1450293646" sldId="310"/>
            <ac:spMk id="2" creationId="{50440B2B-9176-F378-B066-6955F18E6996}"/>
          </ac:spMkLst>
        </pc:spChg>
        <pc:picChg chg="mod">
          <ac:chgData name="Rudolf Uhlmann" userId="83027f89971c7077" providerId="LiveId" clId="{D5EA207C-A57E-4E08-A008-01EB942252AC}" dt="2022-10-02T08:31:02.223" v="5676" actId="1076"/>
          <ac:picMkLst>
            <pc:docMk/>
            <pc:sldMk cId="1450293646" sldId="310"/>
            <ac:picMk id="3" creationId="{8D592FFF-9FC2-1738-0EC4-397E2230413F}"/>
          </ac:picMkLst>
        </pc:picChg>
        <pc:picChg chg="mod">
          <ac:chgData name="Rudolf Uhlmann" userId="83027f89971c7077" providerId="LiveId" clId="{D5EA207C-A57E-4E08-A008-01EB942252AC}" dt="2022-10-02T08:31:02.223" v="5676" actId="1076"/>
          <ac:picMkLst>
            <pc:docMk/>
            <pc:sldMk cId="1450293646" sldId="310"/>
            <ac:picMk id="5" creationId="{68ABBA7B-205C-5CD5-B07E-AAEFDA264D09}"/>
          </ac:picMkLst>
        </pc:picChg>
        <pc:picChg chg="mod">
          <ac:chgData name="Rudolf Uhlmann" userId="83027f89971c7077" providerId="LiveId" clId="{D5EA207C-A57E-4E08-A008-01EB942252AC}" dt="2022-10-02T08:31:02.223" v="5676" actId="1076"/>
          <ac:picMkLst>
            <pc:docMk/>
            <pc:sldMk cId="1450293646" sldId="310"/>
            <ac:picMk id="7" creationId="{4DBCF324-7E80-4DBA-C677-D239DC1760CC}"/>
          </ac:picMkLst>
        </pc:picChg>
        <pc:picChg chg="mod">
          <ac:chgData name="Rudolf Uhlmann" userId="83027f89971c7077" providerId="LiveId" clId="{D5EA207C-A57E-4E08-A008-01EB942252AC}" dt="2022-10-02T08:31:02.223" v="5676" actId="1076"/>
          <ac:picMkLst>
            <pc:docMk/>
            <pc:sldMk cId="1450293646" sldId="310"/>
            <ac:picMk id="9" creationId="{14F94718-DED4-CEBA-7F80-879491EDA72C}"/>
          </ac:picMkLst>
        </pc:picChg>
        <pc:picChg chg="mod">
          <ac:chgData name="Rudolf Uhlmann" userId="83027f89971c7077" providerId="LiveId" clId="{D5EA207C-A57E-4E08-A008-01EB942252AC}" dt="2022-10-02T08:31:02.223" v="5676" actId="1076"/>
          <ac:picMkLst>
            <pc:docMk/>
            <pc:sldMk cId="1450293646" sldId="310"/>
            <ac:picMk id="11" creationId="{FAEE4118-FFAB-93F3-5C27-62923A6A02F6}"/>
          </ac:picMkLst>
        </pc:picChg>
      </pc:sldChg>
      <pc:sldChg chg="addSp modSp new">
        <pc:chgData name="Rudolf Uhlmann" userId="83027f89971c7077" providerId="LiveId" clId="{D5EA207C-A57E-4E08-A008-01EB942252AC}" dt="2022-10-02T08:29:25.679" v="5675"/>
        <pc:sldMkLst>
          <pc:docMk/>
          <pc:sldMk cId="3812135353" sldId="311"/>
        </pc:sldMkLst>
        <pc:picChg chg="add mod">
          <ac:chgData name="Rudolf Uhlmann" userId="83027f89971c7077" providerId="LiveId" clId="{D5EA207C-A57E-4E08-A008-01EB942252AC}" dt="2022-10-02T08:29:25.679" v="5675"/>
          <ac:picMkLst>
            <pc:docMk/>
            <pc:sldMk cId="3812135353" sldId="311"/>
            <ac:picMk id="2" creationId="{4C0AA649-CD95-4B31-ABE3-D35EF2963C47}"/>
          </ac:picMkLst>
        </pc:picChg>
      </pc:sldChg>
      <pc:sldChg chg="addSp delSp modSp add mod">
        <pc:chgData name="Rudolf Uhlmann" userId="83027f89971c7077" providerId="LiveId" clId="{D5EA207C-A57E-4E08-A008-01EB942252AC}" dt="2022-10-02T08:50:28.673" v="5837" actId="1076"/>
        <pc:sldMkLst>
          <pc:docMk/>
          <pc:sldMk cId="1135773713" sldId="312"/>
        </pc:sldMkLst>
        <pc:spChg chg="add del mod">
          <ac:chgData name="Rudolf Uhlmann" userId="83027f89971c7077" providerId="LiveId" clId="{D5EA207C-A57E-4E08-A008-01EB942252AC}" dt="2022-10-02T08:35:39.308" v="5697" actId="478"/>
          <ac:spMkLst>
            <pc:docMk/>
            <pc:sldMk cId="1135773713" sldId="312"/>
            <ac:spMk id="3" creationId="{71F0E176-F0F6-C3BF-7FBE-ACA63E670EE7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4" creationId="{0C26174C-3610-4479-8B64-F47B725ECCBA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5" creationId="{AA27FFCE-EEA5-D7FA-7619-9E96138AF80D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6" creationId="{990B6D54-45DC-0339-83D5-256D96D02B13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7" creationId="{531CFD79-4989-920B-F0B8-D8CC91DE053A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8" creationId="{5B09B1DE-CF4B-6DED-8EE7-A1A7E68F18D7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9" creationId="{A6D938CA-A370-CA51-9E04-BF31E166ED2E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20" creationId="{A2E8ED02-468A-BEFB-F09E-D1F23938517C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21" creationId="{6987BE8D-6DA0-7350-AF84-CD44B84EAA2D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22" creationId="{F6A5A60C-8464-BFB1-8D57-B9199D6484CB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23" creationId="{89666332-07DA-4A47-B216-FE90FB268D0D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24" creationId="{142AA9A4-D892-02C7-E527-BCF42B2F04B9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25" creationId="{036F61F4-5EE2-8EFF-DBCE-8D53A382DC63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26" creationId="{F111A647-61F2-BC42-C174-8576A5EC0BD1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27" creationId="{84129967-71BB-43CA-2847-623D58A979BD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28" creationId="{AB35AEA8-A82A-3C04-B895-99E8097F7515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29" creationId="{A8299226-CEDC-EA7E-896B-A633FDDA5C63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30" creationId="{FF4F5B6F-8F56-0B5E-1B89-7CF184CD9D43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31" creationId="{DE75F3BB-2B73-6219-E572-29914D8BB281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32" creationId="{ED92E798-F47D-9B80-3C03-302DBA987529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33" creationId="{DED47F75-27B7-74E0-055E-A85C09F1823B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34" creationId="{2DF7F006-99A2-4821-1E99-DEBBB294ECAE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35" creationId="{7F135BBA-1970-6B9E-B8B8-7D7F94D29B9B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39" creationId="{5131ECA8-21D7-DF9F-F598-A7D9A6A38C04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40" creationId="{444B995C-4CB9-16E1-0E08-1450DF455998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41" creationId="{98AA52CA-15F8-8A9F-EBC1-FF57CF6DF59A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42" creationId="{B61A548F-AF63-A56B-5111-DA1FAE0A4B8E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43" creationId="{E80A9A3B-9FC4-8EAF-11BF-8EB96879E345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44" creationId="{67A4E56D-EE1F-890B-96BD-CE8FB66415A5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45" creationId="{CB730E62-8779-4841-8258-04A6C0BD6573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46" creationId="{240B434E-ADEF-BCB8-52E1-F3710A865BD8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47" creationId="{F31A7E96-23EC-8951-1A7C-E4E9FE185EC1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48" creationId="{2404C948-C63B-5D6B-3245-9C8BFD24118E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49" creationId="{B76FCE49-6DF9-66F6-B91B-107521A44D75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50" creationId="{A03F0AE7-9C88-15BB-7EC4-92FBADF9513A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51" creationId="{84F96A18-996C-BD2A-98AE-461BC65F9294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52" creationId="{40998885-21E4-80C5-B0E0-9AB0605BCAF1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53" creationId="{A86F9CFD-D294-8DD5-ED97-8502C8E8B391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54" creationId="{DA854CAE-C91D-2703-8BCE-4D2D579F95F4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55" creationId="{7E5D5FCC-D83D-9698-5DD0-5ECDDB05DC6F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56" creationId="{9AADD806-4822-8A72-1C65-BBC68AC9D52D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57" creationId="{CFDF885C-59BD-9355-5948-5E2EC08AC520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58" creationId="{C401D7D3-7677-C99A-0268-7A065B61A851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59" creationId="{268FD294-C28B-FF90-4B5D-74895A2E32D6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60" creationId="{3D4E326B-7D1B-6C74-3335-398D903008C2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62" creationId="{DCE3603A-714D-9F0E-34E1-2B9D1E17BBED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63" creationId="{1A683965-0485-3BF6-8466-FC594A80D6FA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64" creationId="{CC164CD4-0AA3-101F-6ABC-FACB327D7F87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74" creationId="{F5908116-ECAC-60EE-AA7F-171CA0EF81D1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75" creationId="{9B075846-18A3-830C-E5ED-23820CB53B95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76" creationId="{BB9E6342-69A1-C26C-7053-04477BBC135A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77" creationId="{268E73A0-700A-23ED-3A93-F15A821ED932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78" creationId="{BD0B73C3-CBE2-AA57-9013-28CB3D3D4CA6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79" creationId="{C2FE450F-B23B-73D1-C275-0FAD736A948E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80" creationId="{6E9D1DBF-7F13-C4A4-0213-11395865834D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81" creationId="{B1D57206-F85A-CB94-16B1-095A948E415F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82" creationId="{155A32B3-643B-A21B-6270-48C47E7CC4C6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83" creationId="{4D964FFC-2291-E3F7-88F5-1E0C5346970B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84" creationId="{BF173B4F-B9A1-4978-7211-612FFEE2EAD0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85" creationId="{20AB24AB-00D8-27B1-C5BB-10B4ACCDEC01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86" creationId="{AC772A8D-9831-6701-2669-A2EBD5670860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87" creationId="{51F05154-9C53-9EDD-3751-F23B42474730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88" creationId="{115FE6DC-E9B1-7BB5-DA3E-CA13D8E4A226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89" creationId="{F11A71E5-31AF-7312-A1D9-BE5879B93FB8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90" creationId="{977FFDA1-A00B-61AE-F71D-66F5CE35FD24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92" creationId="{A762B86C-1B87-F065-B1B9-874FED4E440D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93" creationId="{9AAFC1F3-E6BC-79CD-A64D-F8C64705ADA3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94" creationId="{99730C08-6801-37EE-6018-D098D286366B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95" creationId="{689884C6-9F85-0A5E-A15B-26646B36D2AB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96" creationId="{36A48EAF-00EC-9EFC-22D4-93E870863328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97" creationId="{63BC78DB-1312-C8B7-344C-C3DD1FB7648A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99" creationId="{75F981AF-FCB9-566B-6ED9-64E0636F35E5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00" creationId="{3F39432E-AB40-5DF5-A1F3-E6ED3B85F683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01" creationId="{6A10E685-8FB8-6157-3A91-F5286DE991B6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02" creationId="{9B0C204B-CDF8-7912-A9FF-545F4D5357EA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03" creationId="{3C165B2E-789A-DCF3-366A-3DB0006C3E41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04" creationId="{2FC2903E-ADA2-1503-3D9F-0EDD93F71667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05" creationId="{3FC6640B-D84C-CD50-64C7-0E53A3673EBF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06" creationId="{55769DC1-C6CB-3112-0096-81F918835141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07" creationId="{67048D17-A1C0-7C97-9AE4-08B78D1A6B07}"/>
          </ac:spMkLst>
        </pc:spChg>
        <pc:spChg chg="mod">
          <ac:chgData name="Rudolf Uhlmann" userId="83027f89971c7077" providerId="LiveId" clId="{D5EA207C-A57E-4E08-A008-01EB942252AC}" dt="2022-10-02T08:39:52.113" v="5724"/>
          <ac:spMkLst>
            <pc:docMk/>
            <pc:sldMk cId="1135773713" sldId="312"/>
            <ac:spMk id="108" creationId="{C12C85FF-8B9C-CF3E-F681-FEBC630D5150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11" creationId="{12CC9B63-1123-820F-36DD-292CD444745B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12" creationId="{27911C4B-60C3-42D4-F803-E69C9E99CF0D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13" creationId="{E5CAC144-DA21-63DF-46AB-9FA97806FFCA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14" creationId="{5C67DAC0-E064-B9CE-4CF7-1CAF6D37C031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15" creationId="{CAD14160-2F6E-A6F5-B4EE-5484FF7E62AF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16" creationId="{82FC740B-6266-89CC-0CC3-A159A90A9CDE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17" creationId="{74CA587A-D57F-08E7-7EAA-4C505EADCE3E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18" creationId="{1053E085-C0FA-407D-2436-669E3EABDAC4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19" creationId="{ACD488C9-2817-2DCD-C017-ABC4B33639A3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20" creationId="{C95CA365-8368-7FC8-5714-AEF55FCA70E2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21" creationId="{4EF0EA1E-D150-6280-24ED-D8C49D3C901E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22" creationId="{974C0E74-7C31-F27B-30A1-127A74C3A478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23" creationId="{198C73C2-0A3C-7044-6801-31B6E44DCC3A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24" creationId="{5A17F61D-7AC4-54A8-814C-509CC268AAFF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25" creationId="{7A2332EC-2D64-3196-0A32-3626D6EFE393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60" creationId="{424A0682-C89E-E76F-B57D-4A55260EDE72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161" creationId="{4F6544C3-34B9-583C-E6F4-65E7655441E3}"/>
          </ac:spMkLst>
        </pc:spChg>
        <pc:spChg chg="mod">
          <ac:chgData name="Rudolf Uhlmann" userId="83027f89971c7077" providerId="LiveId" clId="{D5EA207C-A57E-4E08-A008-01EB942252AC}" dt="2022-10-02T08:36:37.978" v="5703" actId="164"/>
          <ac:spMkLst>
            <pc:docMk/>
            <pc:sldMk cId="1135773713" sldId="312"/>
            <ac:spMk id="253" creationId="{9C90C855-7845-4F31-2B70-29FADBF21758}"/>
          </ac:spMkLst>
        </pc:spChg>
        <pc:spChg chg="mod">
          <ac:chgData name="Rudolf Uhlmann" userId="83027f89971c7077" providerId="LiveId" clId="{D5EA207C-A57E-4E08-A008-01EB942252AC}" dt="2022-10-02T08:36:37.978" v="5703" actId="164"/>
          <ac:spMkLst>
            <pc:docMk/>
            <pc:sldMk cId="1135773713" sldId="312"/>
            <ac:spMk id="254" creationId="{6B6E63C0-57B8-496D-0286-8075276492FC}"/>
          </ac:spMkLst>
        </pc:spChg>
        <pc:spChg chg="mod">
          <ac:chgData name="Rudolf Uhlmann" userId="83027f89971c7077" providerId="LiveId" clId="{D5EA207C-A57E-4E08-A008-01EB942252AC}" dt="2022-10-02T08:36:32.026" v="5702" actId="164"/>
          <ac:spMkLst>
            <pc:docMk/>
            <pc:sldMk cId="1135773713" sldId="312"/>
            <ac:spMk id="255" creationId="{107BF07C-615D-D77E-816F-3DC1460F26E1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56" creationId="{624D667B-A406-D48E-AE4A-0CD44BF2913A}"/>
          </ac:spMkLst>
        </pc:spChg>
        <pc:spChg chg="mod">
          <ac:chgData name="Rudolf Uhlmann" userId="83027f89971c7077" providerId="LiveId" clId="{D5EA207C-A57E-4E08-A008-01EB942252AC}" dt="2022-10-02T08:36:32.026" v="5702" actId="164"/>
          <ac:spMkLst>
            <pc:docMk/>
            <pc:sldMk cId="1135773713" sldId="312"/>
            <ac:spMk id="257" creationId="{5928D3D0-74D1-2D5B-95FE-D224665C64DB}"/>
          </ac:spMkLst>
        </pc:spChg>
        <pc:spChg chg="mod">
          <ac:chgData name="Rudolf Uhlmann" userId="83027f89971c7077" providerId="LiveId" clId="{D5EA207C-A57E-4E08-A008-01EB942252AC}" dt="2022-10-02T08:36:32.026" v="5702" actId="164"/>
          <ac:spMkLst>
            <pc:docMk/>
            <pc:sldMk cId="1135773713" sldId="312"/>
            <ac:spMk id="258" creationId="{35A8781D-17C3-6100-7A99-02C5A1FF9545}"/>
          </ac:spMkLst>
        </pc:spChg>
        <pc:spChg chg="mod">
          <ac:chgData name="Rudolf Uhlmann" userId="83027f89971c7077" providerId="LiveId" clId="{D5EA207C-A57E-4E08-A008-01EB942252AC}" dt="2022-10-02T08:36:32.026" v="5702" actId="164"/>
          <ac:spMkLst>
            <pc:docMk/>
            <pc:sldMk cId="1135773713" sldId="312"/>
            <ac:spMk id="259" creationId="{A80AF8EB-2B63-7BC2-EB74-FDD31D0570F0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60" creationId="{4714AD72-DD9F-6F0C-FAF3-7EF0D6BB47D9}"/>
          </ac:spMkLst>
        </pc:spChg>
        <pc:spChg chg="mod">
          <ac:chgData name="Rudolf Uhlmann" userId="83027f89971c7077" providerId="LiveId" clId="{D5EA207C-A57E-4E08-A008-01EB942252AC}" dt="2022-10-02T08:36:32.026" v="5702" actId="164"/>
          <ac:spMkLst>
            <pc:docMk/>
            <pc:sldMk cId="1135773713" sldId="312"/>
            <ac:spMk id="261" creationId="{2BA25AB2-1759-C4E9-3442-45D1C16C8972}"/>
          </ac:spMkLst>
        </pc:spChg>
        <pc:spChg chg="mod">
          <ac:chgData name="Rudolf Uhlmann" userId="83027f89971c7077" providerId="LiveId" clId="{D5EA207C-A57E-4E08-A008-01EB942252AC}" dt="2022-10-02T08:36:32.026" v="5702" actId="164"/>
          <ac:spMkLst>
            <pc:docMk/>
            <pc:sldMk cId="1135773713" sldId="312"/>
            <ac:spMk id="262" creationId="{22E3267B-0914-09DE-2A39-F00847727A30}"/>
          </ac:spMkLst>
        </pc:spChg>
        <pc:spChg chg="mod">
          <ac:chgData name="Rudolf Uhlmann" userId="83027f89971c7077" providerId="LiveId" clId="{D5EA207C-A57E-4E08-A008-01EB942252AC}" dt="2022-10-02T08:36:32.026" v="5702" actId="164"/>
          <ac:spMkLst>
            <pc:docMk/>
            <pc:sldMk cId="1135773713" sldId="312"/>
            <ac:spMk id="263" creationId="{14E581BD-29F6-D9ED-E05B-8BFD86C573B7}"/>
          </ac:spMkLst>
        </pc:spChg>
        <pc:spChg chg="mod">
          <ac:chgData name="Rudolf Uhlmann" userId="83027f89971c7077" providerId="LiveId" clId="{D5EA207C-A57E-4E08-A008-01EB942252AC}" dt="2022-10-02T08:36:32.026" v="5702" actId="164"/>
          <ac:spMkLst>
            <pc:docMk/>
            <pc:sldMk cId="1135773713" sldId="312"/>
            <ac:spMk id="264" creationId="{147E7CE0-79A5-A19D-9983-7ACAF4438FAD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65" creationId="{5DE145F0-4C79-F4BA-A2F5-B78FB55FF602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66" creationId="{DEAC3CF5-F93C-031E-6F7C-22B3A560F88C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67" creationId="{7555FEE5-6106-CDC4-F49A-D29F1C99AE8D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68" creationId="{C8294C8B-A18C-7E41-1187-85A481D121CB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69" creationId="{8604E852-F7F2-CA98-2104-A4BD3B9B1DC7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70" creationId="{ADAA1500-3868-5BB7-B3AC-F6DE0A1C0AF7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71" creationId="{B0F1A68B-EA6C-24A3-F9C8-8ABFE1D4E746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72" creationId="{F79C5743-4003-7AC7-7A26-E28E2A3FD7E1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73" creationId="{3823294B-3DEC-4B9B-2E1A-34322E659E7A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74" creationId="{BFA441D7-7F94-F0FA-726C-C33E975889BB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75" creationId="{7C4E9E1B-A598-5167-7824-DD95DEDE60C9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76" creationId="{1F2B6CA8-D6FF-F8EF-C641-0D328DD12E53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77" creationId="{489D0CC4-E995-75C6-2E27-CC22A1C13548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78" creationId="{17998AA8-0250-F535-E18B-37C6A5B9DAA8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79" creationId="{9EC4FADA-DD1A-A830-7E5D-8C4308CA9979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80" creationId="{FEE7B829-4321-4ADA-3DA3-62418D720C8F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81" creationId="{42B9C266-2E7B-791D-F2F6-D67E140788FE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82" creationId="{BE0F5020-16EF-A0CE-123C-6E0950245C88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83" creationId="{6B0B99F1-F46F-7144-0A00-F6C09EDA1CCF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84" creationId="{A8C5B4D1-BEC5-892F-4F9A-1195AF1D5586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85" creationId="{ACFB7B80-5CBD-BB73-7C12-B374ECE6A7D3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86" creationId="{39FA0CD2-CCA6-9D0C-8F5A-7BCDE13735F0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87" creationId="{747EDCE1-A6F8-6E0B-F36C-608CC629E744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88" creationId="{5F92D121-019A-1398-B968-EFD76FF4C0A2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89" creationId="{5CD680A0-4898-56A2-5885-2887E9AEF2ED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90" creationId="{12ABFF9A-3BDC-F713-9744-CCF8EFE09787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91" creationId="{3ADBF90B-B4DB-5BCA-441A-EB678EF36F2A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92" creationId="{326DB43B-2DF8-6A0D-F887-D9C3A5B966C6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93" creationId="{3BFC42A1-D3F0-25F7-4F89-38F672678536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94" creationId="{72552363-203B-74E5-F15B-58BD57BE7E11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295" creationId="{D4C0CB52-C650-AA12-D470-DEBD555F7FFB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96" creationId="{37719421-5582-3188-AE58-91037DC1917F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97" creationId="{2A715B7E-AF91-7EA5-66E1-A24E6EC0B837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98" creationId="{16744901-9BFC-546D-2252-E4B79D8B45D8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299" creationId="{0A4D984C-D86E-F78A-7FA4-6CA1E8CC5549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00" creationId="{5377EE03-E3D0-D083-7697-63D76840771E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01" creationId="{85A04568-137F-5D8A-4CCF-1F0F81583D9D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02" creationId="{8D0F0235-2830-5F22-3D70-933EA6BAE769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03" creationId="{838BA1CB-0204-9D2A-9311-83B2562DA978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04" creationId="{D2ED0263-C825-72E6-E42B-CED8E3DA68CE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05" creationId="{A52641E5-D0D4-A02D-E6CB-6EF5E560B475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06" creationId="{783FE20B-2D8B-C3C6-18AC-EAE961C39748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07" creationId="{39F48E52-15F7-06BD-317A-4DFAF8AA1959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08" creationId="{85A911B3-A6E3-4580-6E9F-95D6AE28DB94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09" creationId="{AE7B1864-08E5-F40B-4C87-7FC609250CDF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10" creationId="{375B459C-74E6-4A10-8206-D2F394361842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11" creationId="{45BCCE49-5302-30D7-5934-890226809C27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12" creationId="{E4224C52-162B-E98B-9216-8AE51566FDFA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13" creationId="{4BDBAA70-66BD-C2F5-1615-8181D4231148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14" creationId="{DB0B0C82-0A9C-143B-F793-40D879B21C96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15" creationId="{0AFC74F9-EEE6-CACC-6C59-D7BE2ABE04A6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16" creationId="{B71E5892-C217-B35F-8550-9459F50544A7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17" creationId="{303467BE-4A5F-2C1E-B392-2030457989EF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18" creationId="{F4E696D2-1041-3AD1-B81C-A6745A6AB322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19" creationId="{D9C7AA75-B5EB-1E90-4E8C-D5DD271214D5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20" creationId="{A3813BB1-B1A6-8030-D300-09D1B2A9E1D0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21" creationId="{083367D2-10AD-B995-3B34-DB5461AF7F39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22" creationId="{7C3ECA3E-1796-DAB4-CA84-40F37E8CFA0D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23" creationId="{E3F8367B-234A-74BA-BD0C-758419851B3B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24" creationId="{A7B44F49-91CE-F5D9-966A-E54E4A1CC12A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25" creationId="{BA0B213A-4AFD-6805-C8D4-2A19A9D088C6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26" creationId="{23AD99B2-3CC4-09F0-5F98-19B7017F4862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27" creationId="{D7293C89-A6AF-270E-2D96-FE4A6F887AE9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28" creationId="{6104696C-9B7A-5EFB-ECA5-BCA7E75D0AB1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29" creationId="{B94B5374-2F5E-53F6-A06B-90D37D7C56D2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30" creationId="{EF44389F-9B34-8FFA-B534-2C0499DA87E2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31" creationId="{48202ABB-E309-AFCF-5F7C-5B5032720D36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32" creationId="{A8C4BB47-39BA-2C6D-8BCC-E09BEB9BF560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33" creationId="{03DACB2C-7F74-EC2B-B6D3-7F15A667B53E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34" creationId="{66A8A610-0828-0F0B-5483-86FE33236625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35" creationId="{17921065-6AB8-F4DA-3130-8153E08BE99C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36" creationId="{10BDF80C-7F71-4CAE-9861-D6B3C6255920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37" creationId="{8B918ED3-3440-6190-7216-8663AE1EBEE9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38" creationId="{D0D2AFA7-FEC7-4BA0-E5E1-0FA1D10C5389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39" creationId="{CCCAFE21-AE36-2EDA-B4FA-8DECF5F646A2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40" creationId="{9BC0E341-41F4-18B2-F5E2-82512DE831FB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41" creationId="{4A10A18B-5C29-A8AC-C340-C80EE1F6FF5D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42" creationId="{D6171D28-1043-5F0E-6D11-41CC5AF03220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43" creationId="{5EEA48B5-8E7B-5D72-C674-D3AEC17DA252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44" creationId="{A396848B-4CBC-2872-34E6-B9BBF82C0F35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45" creationId="{34B359ED-5136-7160-E01F-8CA61509FEBB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46" creationId="{1450D0A8-5FB2-A8DA-88B6-0EF0C99264C7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47" creationId="{72B1AB4F-A55D-CF10-4FF6-E30897BB2400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48" creationId="{5A2B118D-47CF-613F-9004-15BA6939FBF8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49" creationId="{52688CE7-DE80-694C-D8D9-68BF25E67075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50" creationId="{F2986ECF-0B16-60AD-67C2-7C11D253D7C7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51" creationId="{C1C02FC2-7C06-BD9E-F183-A9FB14D2E3F5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52" creationId="{89019123-4305-F05A-5DD2-D9DB271F2D54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53" creationId="{B8DAC7BF-3DD2-23ED-714E-60203D051D40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54" creationId="{D52B6C45-4FC4-A394-BD1E-185E2955D1AC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55" creationId="{05BC7756-A2EE-BFE9-E2E4-27A32D73F40A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56" creationId="{0545C33A-C541-281C-474F-1E42939BD91C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57" creationId="{22ED6482-83D1-0245-2E81-25161D9C7956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58" creationId="{38BB55A0-D1BE-4FF6-C6C5-663ABC423638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59" creationId="{5D1A0476-8AA8-F8E9-E87D-D8A621AD9543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60" creationId="{3B7C092C-673F-F698-1205-AEABFA4415D8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61" creationId="{029FC5A6-75F2-D185-A46D-4AB321998868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62" creationId="{7EAD0F3B-131B-A957-F496-FFC89FFDB45B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63" creationId="{CD5E3AB4-0EFB-FBD5-F303-893D791E3FDC}"/>
          </ac:spMkLst>
        </pc:spChg>
        <pc:spChg chg="mod">
          <ac:chgData name="Rudolf Uhlmann" userId="83027f89971c7077" providerId="LiveId" clId="{D5EA207C-A57E-4E08-A008-01EB942252AC}" dt="2022-10-02T08:36:25.557" v="5701" actId="164"/>
          <ac:spMkLst>
            <pc:docMk/>
            <pc:sldMk cId="1135773713" sldId="312"/>
            <ac:spMk id="364" creationId="{654D0964-59F8-AAB4-93A2-A779AF54E169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65" creationId="{8EC779E4-A199-C5D9-4123-8DDF72792DE5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66" creationId="{06C99F87-BEEB-76CD-F2A3-5AA400F233DA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67" creationId="{A4CDE5E6-A239-90F8-B911-921B2BFFEB3A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68" creationId="{77F2509D-CA7D-B728-97F3-90838C812636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69" creationId="{44346D2A-9E05-D369-BECE-B53DC261AB62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70" creationId="{E2F3F627-E44C-F85F-9BD1-DB6FAD7B19FD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71" creationId="{3E905212-26FF-C432-80AA-13A2F8F647FE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72" creationId="{C1FFF853-C9F4-72CE-DF73-7C1A420E1800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73" creationId="{D4B9FA21-0A52-CA1F-62DF-A243ACB48CB8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75" creationId="{A81ADEF1-24C7-CE4C-E7C6-27946500DB3D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76" creationId="{A9D06A88-D792-E14C-D479-1876090F7F5D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77" creationId="{0289160B-E798-B0E2-4D85-C6EE90FDD73D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78" creationId="{AA25053E-F000-6B3D-74C7-232E2523107F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79" creationId="{F391F5DE-238B-86EF-F7AD-979EE8832827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80" creationId="{EE7DBDE8-F95C-7CBE-E53D-4CE869753781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81" creationId="{0F71B574-9ECE-F005-65E7-464F65B3A89C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82" creationId="{67C525A0-C072-9D31-E046-33753D740D23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383" creationId="{20DEB617-A5B0-5B54-6A62-6611ABA93E6F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480" creationId="{6DF86F35-4D86-8014-93E0-10E66A7EA7DE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481" creationId="{669F3162-9CEB-45F5-C106-37431112B79F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482" creationId="{881F8ED8-C2E0-2CEF-EC1C-EB80E52246FC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483" creationId="{596EEE60-2756-E704-AE90-D6AEDFE3B452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484" creationId="{E074777F-EB76-E3D1-1641-634005D4AB62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485" creationId="{C5ADBC24-79F4-97F7-ED1F-B167C4ADB4AA}"/>
          </ac:spMkLst>
        </pc:spChg>
        <pc:spChg chg="mod">
          <ac:chgData name="Rudolf Uhlmann" userId="83027f89971c7077" providerId="LiveId" clId="{D5EA207C-A57E-4E08-A008-01EB942252AC}" dt="2022-10-02T08:40:29.628" v="5728"/>
          <ac:spMkLst>
            <pc:docMk/>
            <pc:sldMk cId="1135773713" sldId="312"/>
            <ac:spMk id="486" creationId="{6D6E98C5-0767-8008-71FF-9A1C3F6C0A5A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489" creationId="{FD356481-1B24-FA7A-68E4-485AEE7D37F3}"/>
          </ac:spMkLst>
        </pc:spChg>
        <pc:spChg chg="mod">
          <ac:chgData name="Rudolf Uhlmann" userId="83027f89971c7077" providerId="LiveId" clId="{D5EA207C-A57E-4E08-A008-01EB942252AC}" dt="2022-10-02T08:36:58.353" v="5706" actId="1038"/>
          <ac:spMkLst>
            <pc:docMk/>
            <pc:sldMk cId="1135773713" sldId="312"/>
            <ac:spMk id="490" creationId="{1C2A1C2C-ECAC-C4F6-3E1A-B87E8AF9DEC8}"/>
          </ac:spMkLst>
        </pc:spChg>
        <pc:spChg chg="mod">
          <ac:chgData name="Rudolf Uhlmann" userId="83027f89971c7077" providerId="LiveId" clId="{D5EA207C-A57E-4E08-A008-01EB942252AC}" dt="2022-10-02T08:33:25.953" v="5688" actId="1076"/>
          <ac:spMkLst>
            <pc:docMk/>
            <pc:sldMk cId="1135773713" sldId="312"/>
            <ac:spMk id="491" creationId="{8B95D716-EFBD-8F99-81A2-E60654B64E9B}"/>
          </ac:spMkLst>
        </pc:spChg>
        <pc:spChg chg="mod">
          <ac:chgData name="Rudolf Uhlmann" userId="83027f89971c7077" providerId="LiveId" clId="{D5EA207C-A57E-4E08-A008-01EB942252AC}" dt="2022-10-02T08:33:25.953" v="5688" actId="1076"/>
          <ac:spMkLst>
            <pc:docMk/>
            <pc:sldMk cId="1135773713" sldId="312"/>
            <ac:spMk id="492" creationId="{8EC9B00D-B516-76C5-015F-1323D38598D9}"/>
          </ac:spMkLst>
        </pc:spChg>
        <pc:spChg chg="mod">
          <ac:chgData name="Rudolf Uhlmann" userId="83027f89971c7077" providerId="LiveId" clId="{D5EA207C-A57E-4E08-A008-01EB942252AC}" dt="2022-10-02T08:33:25.953" v="5688" actId="1076"/>
          <ac:spMkLst>
            <pc:docMk/>
            <pc:sldMk cId="1135773713" sldId="312"/>
            <ac:spMk id="493" creationId="{010B07D3-B241-B3F0-5DD1-422019E89DCF}"/>
          </ac:spMkLst>
        </pc:spChg>
        <pc:spChg chg="mod">
          <ac:chgData name="Rudolf Uhlmann" userId="83027f89971c7077" providerId="LiveId" clId="{D5EA207C-A57E-4E08-A008-01EB942252AC}" dt="2022-10-02T08:33:25.953" v="5688" actId="1076"/>
          <ac:spMkLst>
            <pc:docMk/>
            <pc:sldMk cId="1135773713" sldId="312"/>
            <ac:spMk id="494" creationId="{FDE7F2E9-5A6F-9A8D-C506-53973A19F803}"/>
          </ac:spMkLst>
        </pc:spChg>
        <pc:spChg chg="mod">
          <ac:chgData name="Rudolf Uhlmann" userId="83027f89971c7077" providerId="LiveId" clId="{D5EA207C-A57E-4E08-A008-01EB942252AC}" dt="2022-10-02T08:33:25.953" v="5688" actId="1076"/>
          <ac:spMkLst>
            <pc:docMk/>
            <pc:sldMk cId="1135773713" sldId="312"/>
            <ac:spMk id="495" creationId="{45CE8C3E-011D-B13B-629A-0C33CA35E916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496" creationId="{B6475460-7418-18B0-7003-91B85F5627EE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497" creationId="{14E0D35B-D8EF-AC22-5B68-9746FF3D32A8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498" creationId="{BA2C9828-A788-DFC3-37AB-CBA627F005B7}"/>
          </ac:spMkLst>
        </pc:spChg>
        <pc:spChg chg="mod">
          <ac:chgData name="Rudolf Uhlmann" userId="83027f89971c7077" providerId="LiveId" clId="{D5EA207C-A57E-4E08-A008-01EB942252AC}" dt="2022-10-02T08:33:25.953" v="5688" actId="1076"/>
          <ac:spMkLst>
            <pc:docMk/>
            <pc:sldMk cId="1135773713" sldId="312"/>
            <ac:spMk id="499" creationId="{B66802A5-D532-7998-5653-0E9C23A3EA85}"/>
          </ac:spMkLst>
        </pc:spChg>
        <pc:spChg chg="mod">
          <ac:chgData name="Rudolf Uhlmann" userId="83027f89971c7077" providerId="LiveId" clId="{D5EA207C-A57E-4E08-A008-01EB942252AC}" dt="2022-10-02T08:33:25.953" v="5688" actId="1076"/>
          <ac:spMkLst>
            <pc:docMk/>
            <pc:sldMk cId="1135773713" sldId="312"/>
            <ac:spMk id="500" creationId="{5A811051-EA8D-DC3A-E9DF-5CCC471CB3E6}"/>
          </ac:spMkLst>
        </pc:spChg>
        <pc:spChg chg="mod">
          <ac:chgData name="Rudolf Uhlmann" userId="83027f89971c7077" providerId="LiveId" clId="{D5EA207C-A57E-4E08-A008-01EB942252AC}" dt="2022-10-02T08:33:25.953" v="5688" actId="1076"/>
          <ac:spMkLst>
            <pc:docMk/>
            <pc:sldMk cId="1135773713" sldId="312"/>
            <ac:spMk id="501" creationId="{8E6EEE9A-50BC-219A-085E-47A9CDCA5B0E}"/>
          </ac:spMkLst>
        </pc:spChg>
        <pc:spChg chg="mod">
          <ac:chgData name="Rudolf Uhlmann" userId="83027f89971c7077" providerId="LiveId" clId="{D5EA207C-A57E-4E08-A008-01EB942252AC}" dt="2022-10-02T08:33:25.953" v="5688" actId="1076"/>
          <ac:spMkLst>
            <pc:docMk/>
            <pc:sldMk cId="1135773713" sldId="312"/>
            <ac:spMk id="502" creationId="{1E8FF6FF-233F-00A0-F177-E1AF4F74A439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03" creationId="{3CA27462-CAE7-C116-C01F-EE5C7D2F152A}"/>
          </ac:spMkLst>
        </pc:spChg>
        <pc:spChg chg="mod">
          <ac:chgData name="Rudolf Uhlmann" userId="83027f89971c7077" providerId="LiveId" clId="{D5EA207C-A57E-4E08-A008-01EB942252AC}" dt="2022-10-02T08:33:25.953" v="5688" actId="1076"/>
          <ac:spMkLst>
            <pc:docMk/>
            <pc:sldMk cId="1135773713" sldId="312"/>
            <ac:spMk id="504" creationId="{2CB97836-6F5B-B415-393E-7C327D1F65CE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05" creationId="{36BE7B07-68A7-F49B-FCF0-510D0980BB7D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06" creationId="{E7684031-A99C-11FF-668D-036EF62922BD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08" creationId="{43E63C6A-567D-46F8-0020-5C81A8362705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12" creationId="{42816428-05C8-24F5-F70D-B2886F99F008}"/>
          </ac:spMkLst>
        </pc:spChg>
        <pc:spChg chg="mod">
          <ac:chgData name="Rudolf Uhlmann" userId="83027f89971c7077" providerId="LiveId" clId="{D5EA207C-A57E-4E08-A008-01EB942252AC}" dt="2022-10-02T08:50:28.673" v="5837" actId="1076"/>
          <ac:spMkLst>
            <pc:docMk/>
            <pc:sldMk cId="1135773713" sldId="312"/>
            <ac:spMk id="513" creationId="{7059C1E5-AF4E-1E50-5E4E-101A344D205C}"/>
          </ac:spMkLst>
        </pc:spChg>
        <pc:spChg chg="mod">
          <ac:chgData name="Rudolf Uhlmann" userId="83027f89971c7077" providerId="LiveId" clId="{D5EA207C-A57E-4E08-A008-01EB942252AC}" dt="2022-10-02T08:49:58.470" v="5827" actId="20577"/>
          <ac:spMkLst>
            <pc:docMk/>
            <pc:sldMk cId="1135773713" sldId="312"/>
            <ac:spMk id="514" creationId="{3A29E426-2C08-5C0A-C1B6-348BA4C7836C}"/>
          </ac:spMkLst>
        </pc:spChg>
        <pc:spChg chg="mod">
          <ac:chgData name="Rudolf Uhlmann" userId="83027f89971c7077" providerId="LiveId" clId="{D5EA207C-A57E-4E08-A008-01EB942252AC}" dt="2022-10-02T08:50:10.485" v="5831" actId="1076"/>
          <ac:spMkLst>
            <pc:docMk/>
            <pc:sldMk cId="1135773713" sldId="312"/>
            <ac:spMk id="515" creationId="{BA3E48E9-DABD-6300-1C48-73434CB4E492}"/>
          </ac:spMkLst>
        </pc:spChg>
        <pc:spChg chg="mod">
          <ac:chgData name="Rudolf Uhlmann" userId="83027f89971c7077" providerId="LiveId" clId="{D5EA207C-A57E-4E08-A008-01EB942252AC}" dt="2022-10-02T08:50:04.063" v="5830" actId="20577"/>
          <ac:spMkLst>
            <pc:docMk/>
            <pc:sldMk cId="1135773713" sldId="312"/>
            <ac:spMk id="516" creationId="{404810B6-E34B-E3E2-C3D3-641F3D0D28C7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17" creationId="{0EB69810-3B4E-DE42-5972-2F7C02E53EF8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18" creationId="{13380C33-FB1A-FE77-0E79-BB5991FCA48D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19" creationId="{37872F56-67E1-E920-3731-4475D49F0D10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20" creationId="{58241140-1392-C6E3-7CF6-DDFD869796E3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21" creationId="{E1B798AB-A2B2-D95C-C456-F3BE10675F8A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22" creationId="{5FF1294D-7892-9A9F-BD7A-A2C7FDB19849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23" creationId="{71FFABFA-B76E-6C53-59C2-055D6A6B685C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24" creationId="{DAA8FED7-63C5-5F47-4FB4-08A14A9E0132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25" creationId="{B06D64FA-84F5-4F42-29C1-9B1236B8AA14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26" creationId="{97E5D717-498C-C139-8C63-C0F72C31FE34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27" creationId="{4F06B531-3E02-E923-0BE3-5F7BB6409327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28" creationId="{5099A5D9-B1E2-2EA4-3D10-C43F149FEC95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29" creationId="{E863F97A-BE3C-C94E-1AD5-57D0B0F10CC8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30" creationId="{2B6101D3-454E-1BCA-5DA0-D5D256608767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31" creationId="{27BC5456-D2A2-3F69-923C-188240F212E7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32" creationId="{985DC8DD-09D4-8ACA-AD03-4961F21054BA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33" creationId="{99FAA46F-757A-AE40-BAA9-0C94426949A1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34" creationId="{7BD62239-850E-9EDC-002B-C8B2C236AFD5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35" creationId="{A3D2E9E8-8547-9FAE-C8AF-89A083D9A303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36" creationId="{FD32A24E-7A96-3923-E2CD-4CF492E21B93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37" creationId="{9B8BC4DE-3FE0-9B6E-98C5-E3F86AF04A9C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38" creationId="{E7250EA5-0AC4-61E8-1CC6-58FF027F9371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39" creationId="{7F43AAD5-30F5-ABD7-3A0D-1B23A8C139D6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40" creationId="{7D6D8C58-A42A-59CD-5E80-7FAFC1D11963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41" creationId="{5D42E91A-A7FA-C03B-BC2E-8F9B1CEDCB69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42" creationId="{C6A2A930-78F7-BB86-6494-60F13EF81A06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43" creationId="{31E90CF0-A992-7B20-C405-FDD12F7D82E3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44" creationId="{98CAD6D7-2A4E-7D25-63A3-AEF1789568D3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45" creationId="{2D2A1D0E-0D37-20AD-CFF2-F6694A3676D1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46" creationId="{A66F56E8-444E-9301-3C0F-F768D7F72290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47" creationId="{F2492489-7705-A19E-2426-B64F75F16ACE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48" creationId="{56E9F39E-3209-AE9E-5C10-35042D66A1D6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49" creationId="{70959D00-A5EE-2632-8BF5-A6A1DA89921A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50" creationId="{37B392D9-1FB7-A33C-8EE4-148730AF4DDE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51" creationId="{F0A9FB2C-6CE1-7BF4-490D-3B7870FE6498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52" creationId="{D1C59491-F61E-7FC8-86DE-084FA8695536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53" creationId="{15833080-8E60-4196-DA6E-FCD306525799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54" creationId="{5E716825-EF90-464F-CABD-82EEBE30B324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55" creationId="{8D4F152B-6352-A85B-83D4-759D0B6F51A0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56" creationId="{D1CF1D01-C4E3-0B64-36A2-D26CFA3327F6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57" creationId="{8CA5CFD0-9F09-6F7C-6BAD-59E3C8DCE966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58" creationId="{B7017E6B-2496-54DA-B081-52F1B06D0357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59" creationId="{95A26626-51D7-E7FF-408E-2838997934DE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60" creationId="{EFB6B44C-50BB-5A2A-8642-65D72C0C2CE5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61" creationId="{623AB8C9-4808-3C0B-CA70-C10583C1AB91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62" creationId="{A406134B-9C82-C400-F833-3591C43D7FDB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63" creationId="{36EAFBF7-CC5A-0F89-B445-932822C6879E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64" creationId="{4A85007E-EB9F-B608-D4F7-4782687F7C53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65" creationId="{EBC1C136-5A96-085F-C381-2AE1976270C0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66" creationId="{77394032-7C0C-0746-94F7-9201EC035A4E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67" creationId="{E9875C3C-3D3C-65E8-ADA7-D39341A9DE1C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68" creationId="{E40E7C63-1781-4EA0-A95F-1A68BD29623E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69" creationId="{04CA3083-885F-6DD6-C606-C3937D6A4613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70" creationId="{083458E8-2D1B-F4FA-A863-A59FDCBE79BF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71" creationId="{86A55E63-0784-F041-D03A-667A5BB7993B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73" creationId="{F7C511A4-A81F-B0CB-110A-E9C40BD0E7EC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74" creationId="{22620575-19CF-BDF3-7DC6-A6D56048C827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75" creationId="{AD5BAC23-2222-A3D0-209F-154B7BAD83C4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76" creationId="{8D0DBC7C-0539-BFCF-BD57-EB4BD3877C6B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77" creationId="{00E46675-B9E5-31A5-2BC4-8CD2E9ABACDD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78" creationId="{5123A901-579D-21E2-1E58-AC5C9CA90EE2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79" creationId="{FC8E9B21-5509-3306-438F-B3EDF2D6B60E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80" creationId="{76E947E5-5E26-4C4D-C5D6-591094BCCA75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81" creationId="{80591417-8D00-773D-F999-7A9239FE9BBF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82" creationId="{9A013450-6C36-B168-A555-43331D930A4C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83" creationId="{87CB3399-4C5A-24F9-1AC4-973F66082CDE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84" creationId="{5F90B76B-99AC-98B8-19A7-994B7EB31E8E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85" creationId="{C41164C4-4837-BD4B-F6BF-79F6CB083051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86" creationId="{2DED9ED5-3277-1C9D-A01C-7F1D106CDEDF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87" creationId="{DCE6485E-16DA-934C-2BCE-973434E94C7C}"/>
          </ac:spMkLst>
        </pc:spChg>
        <pc:spChg chg="mod">
          <ac:chgData name="Rudolf Uhlmann" userId="83027f89971c7077" providerId="LiveId" clId="{D5EA207C-A57E-4E08-A008-01EB942252AC}" dt="2022-10-02T08:40:35.034" v="5730"/>
          <ac:spMkLst>
            <pc:docMk/>
            <pc:sldMk cId="1135773713" sldId="312"/>
            <ac:spMk id="588" creationId="{483573B4-5FED-FA6C-F9B1-8199C860C54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591" creationId="{460EDBD6-C569-5431-73BF-7A7191E590E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592" creationId="{9B140DC0-6E0B-BDFE-CC26-340658BBF06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593" creationId="{5C31BC4E-5B69-F4CC-89EC-57788480AE6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594" creationId="{9DD144D6-46C1-557C-8FC8-2914DA2A00B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595" creationId="{0C6C6675-FEB4-A6B4-CC11-E4CF3B16702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596" creationId="{1E112FB8-3640-3720-0BA0-144AFB365A9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597" creationId="{BDA1978A-DA19-CA76-D612-520322A69F5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598" creationId="{DF8C7207-8F38-2EA3-38D1-5C4EA27C994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599" creationId="{4B8914C7-543A-3D52-BA86-50F15F0F0B3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00" creationId="{79243028-A0AB-52C5-ABEC-CFECB5C3323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01" creationId="{F348C5CF-EEC4-6F5D-F4DB-B128B055786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02" creationId="{117C90FD-41CA-1D8D-1B83-F348E903D0A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03" creationId="{329021BD-A2F8-3366-0706-07AEB493530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04" creationId="{F3109E0F-9199-4F81-405F-68F4C380CD5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05" creationId="{1A758FEF-E205-B46D-DCCA-BA17F8FC9B49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06" creationId="{F03F1E92-7C0E-483D-1FE8-48AEC3F8001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07" creationId="{B81D4FEC-1591-BE3D-7F4D-2965EB34BBA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08" creationId="{29658FBE-B76C-B430-9733-59424FF8289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09" creationId="{DEB54D81-71D0-8BFE-E9BC-38193957A37F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10" creationId="{62AE180E-194D-C547-F0A1-CBDB2C3812A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11" creationId="{467041D7-FAB2-7A5B-2EBA-C39B22359D6F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12" creationId="{B24801F2-B472-9AC1-63F2-B9C97B6E267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13" creationId="{AFBC8518-77E6-44D4-7AE2-9DAA99FB87F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14" creationId="{AA7721B3-A7A7-69A3-C52D-A21DACB9525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15" creationId="{83A04650-34FE-5F50-231A-82FBEA4D3EA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16" creationId="{D78B0F88-2542-F1C3-15C7-2981FB0BA799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17" creationId="{E7D84D7E-DB44-C08A-6A4B-D3FC6EC56C1C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18" creationId="{7267F11B-DF21-B8BD-D6E3-E05F40D4860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19" creationId="{8F1E8916-7243-62DF-E3DC-CBE1587B32C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20" creationId="{29339B2A-05FB-8A62-1368-9880D602790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21" creationId="{ECF833D4-6D5C-945A-D8DF-16A4740B7C2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22" creationId="{74AE5C6E-F169-B1F7-5B9B-A834B272387F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23" creationId="{3561A6C6-1CEA-A061-2AE0-87A49CCA0E69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24" creationId="{C0BD0A63-B527-FBA6-B5D9-8603EE04BAD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25" creationId="{BC60D44A-84D7-4F40-6A19-D04AC5A8ED1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26" creationId="{781288CB-882B-F01D-DB05-B6B6F22DFE7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27" creationId="{AF0AE44C-844A-BEED-10A7-573ADBE667D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28" creationId="{9954438E-F5BB-D400-32EE-FEE7D089C76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29" creationId="{FC9A4C2A-A80E-9932-2022-9E6C9D13062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30" creationId="{60B2A319-7EB9-F9CF-DAAA-D6FC4245882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31" creationId="{C3C16115-7ED7-B215-EA21-ABDFB586767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32" creationId="{D7CED7BC-CFA2-3C81-AEB9-AE5CE4CE5FF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33" creationId="{16E254B8-1732-89FB-1498-984EA4D9161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34" creationId="{F587F03A-BBC9-28F7-1CFC-F43CD2AB0F7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35" creationId="{DCCDBA40-9921-FCFA-33C2-33F1C1CB9C7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36" creationId="{1134574C-653C-B0F6-D6C6-B6E968AD39E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37" creationId="{671F5B39-A6DA-D2F5-01CF-193C93F79EA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38" creationId="{35FA8759-C3EF-256D-338F-478AC32E6D3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39" creationId="{6646A889-8643-E25F-F4C5-AE4293DC906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40" creationId="{D8447CAB-FB44-DA19-0453-1EAFBBBBB84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41" creationId="{D44F2795-3A23-0E2B-49DA-351C2534768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42" creationId="{0652C47D-5647-5E21-C287-A8D020980AD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43" creationId="{6EDBC3FA-B49F-1CAF-DBE1-AC3589B6D08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44" creationId="{EF209ECB-0E4F-2C71-F4AD-C61AA1297E3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45" creationId="{8CB77063-B2BA-DFF3-2CBB-00826FA06E6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46" creationId="{4A5E1B76-AF98-286A-3897-B989C507ABE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47" creationId="{8E2312C4-0987-3BF6-0A93-F0ED8582951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48" creationId="{830F2863-A98E-460E-0180-867079111B9C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49" creationId="{2F69C099-6949-D519-6BD2-3C61573F2D79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50" creationId="{DD5D06DF-86AC-6088-A06E-576E02C8CF0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51" creationId="{7C862131-E6D3-B3AD-6329-D8EF8C7A155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52" creationId="{FC1F1F73-BB6D-CDE7-BE62-11D131DF345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53" creationId="{845B1D03-3FF7-A349-1DC0-DBAB230FC65F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54" creationId="{47026D52-C9C0-9911-491C-5BFD487F936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56" creationId="{267B6A2D-85DE-2D8E-4AA5-B955A1C7C67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57" creationId="{6539B0D4-4B19-71EC-5D32-F7E15B19AFD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58" creationId="{1DDCCF89-2F32-E48E-BF4D-C8DDBE3740AF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59" creationId="{72B4BB81-0942-0780-FAB2-CD51984A25F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60" creationId="{AE63D992-29D2-9166-A696-66596476321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61" creationId="{CD9ADD01-2002-2F6D-7C60-30F2D67D58C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62" creationId="{FFF3CCEC-CD24-E756-2D40-EAF1EB4CE7E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63" creationId="{0C438CE5-FC7B-D77D-B8EE-445C1929F00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64" creationId="{8DAD0CD2-3DF8-DE1B-D7E1-F38461125B9C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65" creationId="{10BC803D-D459-4920-993C-4CF95779B91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66" creationId="{D4B368A8-76B1-EB48-0642-06DA8B6DB39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67" creationId="{DA005BCB-9940-BF1C-0701-DD5E44590CAC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68" creationId="{F8C4965D-9A3A-988B-1960-80E8D536721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69" creationId="{3D68A228-FBD3-7DE0-5974-6B6ECD0B26E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70" creationId="{0410E717-0D68-1D69-AB61-781B946D4D6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71" creationId="{AEB7D15E-A166-319B-81B3-76299C5DF1F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74" creationId="{A67B33C4-F886-03F9-08DF-519100180E8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75" creationId="{8D0B7CF5-1B94-4290-98C0-1E86FF0F7E5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76" creationId="{69840617-AA57-E74F-E10A-A2CD5C1132B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77" creationId="{9E88406B-F958-8FF7-650F-8BC15EABCDE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78" creationId="{CAED9BFC-645A-8E02-C11B-886D8C873F6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79" creationId="{D9EC93A2-CE90-7062-0CFC-A7C72ABD19F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80" creationId="{31040C87-6F05-1CFC-08E5-785A893121C9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81" creationId="{E4BE0001-97DC-C53D-2B1C-F14C76198BC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82" creationId="{20CA9D42-7FA2-784B-4037-8E68EE436DD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83" creationId="{67A92FFC-513F-0AC4-CBE2-466BDADB67B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84" creationId="{7E6BF8E6-77AB-4926-59C5-8D61F25E9F9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85" creationId="{AC2B1C79-62EA-8CB1-31CD-24A6D4D867F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86" creationId="{1AC1CA86-D6BB-9756-32EC-94D0BB1DBBF9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87" creationId="{195A7177-9AD3-93A2-64DB-6839384BDB5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88" creationId="{B3FC8E7C-5990-1877-ACFE-6AB6E375484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89" creationId="{0331CDDA-FD24-D6F8-547C-6F6AB2BAF33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90" creationId="{A9D59719-513E-2157-8DF4-C3B72B954A1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91" creationId="{A3BD9C45-D584-4751-EE17-4E4D7F266B6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92" creationId="{D94F7847-275D-337C-5079-235836F3EFC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93" creationId="{885746C8-ADA3-EA24-0497-6359A46DC3C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94" creationId="{45671FD0-00B3-67E0-8E17-068915F0DA9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95" creationId="{D7FAB957-4141-451D-95F1-76EC749DA62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96" creationId="{4426C1E0-5251-589E-3681-A26E00607B1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97" creationId="{9AEF4614-13ED-E978-A8C0-8AAB3AB8F2E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98" creationId="{2A6FBB12-E2FB-0957-63E3-1D43D7222B1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699" creationId="{C630F9C5-BDB8-4CC2-43B4-5908CFC7F28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00" creationId="{DF9060C9-0E2D-A1B2-5F97-9696AEF8082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01" creationId="{5CF95E31-C976-8451-5346-5AB1B6EDB6D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02" creationId="{2323C03D-5B2B-E641-D67F-279316CA6BB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03" creationId="{85D58E08-3D31-D730-F192-86EB6E95774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04" creationId="{A2C10215-0922-4701-A616-7F4AE1F8DBA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05" creationId="{915113E7-0422-6F76-D1DD-D89B8A0CD23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06" creationId="{3CBB426A-9C9E-D5A1-0AA4-5FB3142DD0F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07" creationId="{B80320C2-D755-B6E7-E787-4B739E1BD8A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08" creationId="{F985E6CD-1906-9AAF-4952-8D303B7E98B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09" creationId="{7D1F0444-6B7F-E920-716F-18DF8F66A00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10" creationId="{95F727E3-2FC9-5CA8-0ABE-08FB22A9B96C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11" creationId="{D3CB8F7B-E1B5-43B1-35D4-92A8B6D8551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12" creationId="{D12BDFD5-5859-7F02-FBAD-D8EE30B60B2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13" creationId="{50499DBD-6A00-2754-6F0B-B6DD81C8C5F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14" creationId="{09C1403F-5161-746E-4F69-00D03DB354B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15" creationId="{FFB82863-2237-8BD5-3B19-0A72C6FF9D7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16" creationId="{230FB69E-809F-AFF3-1E7E-75A5D50AFF1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17" creationId="{06CABE6A-18C8-AF21-8FC9-8C37A7091AB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18" creationId="{24C1A617-9862-DF2C-EEB1-B85A543A0AF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19" creationId="{5E69BD3C-1CF0-B309-D6DB-8142CB3E4F9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20" creationId="{F1A3E485-7B28-1460-7AFA-97CDF8C3AE7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21" creationId="{E32958A0-11EF-38C4-DAA0-9F825A38D8D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22" creationId="{C2A1681A-C031-7197-496D-3258A92E41D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23" creationId="{03B02A05-EC87-24AB-4E37-5E4BE51F4DA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24" creationId="{4C8C50ED-1E0C-DEC5-3E44-7B03E995460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25" creationId="{02579759-944D-F337-1783-E0848E8A98E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26" creationId="{5DF9D9A0-4E25-6F83-33D2-F20413F8A04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27" creationId="{424B06C2-69E5-AFA5-4418-28E18181ED9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28" creationId="{CA587A18-FD7A-5E8B-26E4-479160A46859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29" creationId="{5892111F-C760-7016-EBBE-2DB601D4AA9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30" creationId="{243B26D8-4B5B-3008-06FD-6A42CDBB758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31" creationId="{1CD6B0DD-5A5A-5A83-EF5F-5D1DAF77F5C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32" creationId="{DC954DCA-B64E-64B7-C1EE-6C6649C5E68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33" creationId="{845C42BC-56F4-B453-9D24-D3073C70E5B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34" creationId="{EA77FC6D-9426-C4F6-0DCF-9279374D340C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35" creationId="{4C4A88FE-E458-67F3-9DB7-61BE1808BA2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36" creationId="{C09EA3C2-0344-0274-AD36-D502DD8E175C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37" creationId="{6047340E-1294-7534-DC6C-EFCE9A5D3A6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39" creationId="{E0AC4D1C-E923-C83F-F9E5-0968348DC4B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40" creationId="{B9300826-8D84-C0B7-B557-CBA28E30FBD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41" creationId="{9838DF7F-1ABF-8B99-9ED4-7B3A77E837D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42" creationId="{18DDBCDC-9E6C-40EA-56F6-E2A2E49B3E7F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43" creationId="{CF5C62A6-D033-8941-8D43-4241CC086AF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44" creationId="{72A2B511-E7C4-D472-827E-FE1BB05943A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45" creationId="{73081A9A-C16F-F9DD-7B0E-4B3AF2C769A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46" creationId="{957918A8-F86D-0FF8-5969-456F7D284CC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47" creationId="{148D8A77-87CB-0F64-D044-7F8E26EC211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48" creationId="{51B31C29-6232-06E1-14DC-DF9294BC399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49" creationId="{9FC69D22-52CE-69AD-9862-2E8A02F4EF5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50" creationId="{95FBC5CD-84B1-C326-AF9A-45000B38343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51" creationId="{9AEC11EF-7F7D-314C-40AF-6B00DAF80E2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52" creationId="{E1F6BE13-BC7E-51E1-E3AD-2F732579242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53" creationId="{FC72DBB8-5672-D762-BC5D-02E0899AC45F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54" creationId="{9BC133AA-9DB9-4D02-1FF7-AB164672AF2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57" creationId="{08682500-712C-826C-89EF-5C6438302B9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58" creationId="{732F8F49-B883-A47C-0A56-CEBD27CD74F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59" creationId="{DAD630D9-158B-0AF6-9D8B-8611EEBD915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60" creationId="{88EAB61D-28A7-2E6C-43FD-7861682785A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61" creationId="{77650C85-2C06-2609-2AF9-292992B1841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62" creationId="{D3305E2B-7711-3471-1FCC-FB0A78432AE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63" creationId="{11104746-D9DC-115B-D813-2175C40628A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64" creationId="{A1DC8C86-F08B-951A-D43E-00E250D41D4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65" creationId="{86E60F07-E82A-A853-3D37-B828A16449B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66" creationId="{F6463EC9-C082-F3E4-97F6-6353C81C71E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67" creationId="{D9EB5592-73AE-E588-FED9-92FF8F9E1BB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68" creationId="{90F4DFFA-94C6-3667-D2F5-416CF4B7193F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69" creationId="{7BE2754A-D3EB-8770-0A68-28D402BB9AF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70" creationId="{749BDA33-33D3-F94C-4843-B2206F7576C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71" creationId="{618EA052-7630-2824-D8F4-4DD035BE037C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72" creationId="{BDF99DAC-EADB-6AFB-E6DD-E06F17D2455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73" creationId="{47723DDC-CBFB-7467-4D01-8A968A9B580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74" creationId="{1A898143-440D-4FFC-8132-F9B51879C62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75" creationId="{F73EB78C-E1E5-F390-1F80-EF3F4E84052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76" creationId="{647F41DD-1464-DDCA-1789-7EE1C72B23C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77" creationId="{B731972F-4B0B-0766-6EC7-FDC940861F5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78" creationId="{2A5EED23-68F3-227B-EA25-F35EE3E3FE52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79" creationId="{BBFA42C0-9061-6329-7930-67557333DD8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80" creationId="{30FAE37A-78EB-4BAE-B4CE-AA7FC674ADEF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81" creationId="{67BA72D3-82B5-9A57-A95D-A2905C20A9D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82" creationId="{50B846E7-D6B6-5BD9-9E12-6A59465EA1E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83" creationId="{A8E0A71D-881E-42F1-0007-CAEA929FAC5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84" creationId="{EA585ACA-F2ED-6756-F0A3-D0FBEE0CF4B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85" creationId="{304707E7-73C2-C5CD-749D-2C1F8E40F57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86" creationId="{8AC5D145-1A10-AD16-7A08-BBBB97F1C019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87" creationId="{748D47C6-8EDA-8554-28F9-1868AAA5AB3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88" creationId="{306C6A44-0775-461A-9FBC-EB307C678B5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89" creationId="{E562AE40-7AE9-A283-FB95-0F4E4C16A12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90" creationId="{4B29BF48-80EE-2FBC-CE8C-97D0A493D98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91" creationId="{EF045A0E-FB04-6A74-4EA3-454C0FFADAB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92" creationId="{B030AB14-0BF8-EDAE-9490-E8DFA3AF37D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93" creationId="{E6F8BF3C-5012-14E8-420F-EEF693A9AB7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94" creationId="{06766D64-EAB1-64CD-2404-4E9666E58E8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95" creationId="{81001E75-94D4-2792-9C1F-8790205EF21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96" creationId="{0AB7971E-243A-1074-E5B3-6E7209275BE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97" creationId="{333792A0-B758-01E5-0CE6-119056A880A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98" creationId="{CF870ABB-FF23-0046-0AA7-1B230456A95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799" creationId="{BA5F5096-5DDA-8A03-6A1E-52B6BE47C55F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00" creationId="{9B9E889A-B0F9-C3BA-B41F-383373B55BA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01" creationId="{905C624C-682B-3722-A367-4F19AAB45B79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02" creationId="{141FEA7A-47A7-A5BE-A277-DEA08A6716F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03" creationId="{6EF93446-3442-0208-4C79-4040A73B9F5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04" creationId="{7C4D9E5C-C496-7E83-F53D-E9586DECC1C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05" creationId="{82816BAE-D7CD-6B9F-5557-F6093D987A9F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06" creationId="{E96EE1BC-C73A-9272-1977-B9CCA4E514B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07" creationId="{8ADEA72F-947C-E156-50E5-9EA39BDE451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08" creationId="{7BE95D6D-C5FC-9833-4286-597ECA458A9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09" creationId="{DD5FD8FC-AB2A-8759-A7C0-E0024C15504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10" creationId="{940F8D22-ADC7-945C-7FCA-56942891126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11" creationId="{EDCD701C-769E-C839-6B75-8B536E206C31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12" creationId="{21EB6EEB-BE5C-BEF9-C3A3-33DF69E790D7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13" creationId="{09D448FA-E207-A26E-5DAD-F6E4A737461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14" creationId="{B3935694-78AE-5248-9E72-CB62501CC4C5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15" creationId="{18602ED1-8D50-1B89-8678-5728D318414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16" creationId="{9DFC0CE5-2BFD-429E-AB1F-B5D19E2B17D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17" creationId="{8EBB7AF6-B1E3-C352-2892-7919AFC0F3D9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18" creationId="{1D41ADC3-0E5F-34A0-0829-9B9295BD057C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19" creationId="{A7F4F479-7E82-A192-C42F-5AB7D915C813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20" creationId="{F7699150-BCFD-3469-E4C7-8C74A5FC96EE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22" creationId="{8869BB2B-E2DD-198D-A02D-0C7C221FF04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23" creationId="{80E6B950-B337-4FCC-95AE-E973A305570C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24" creationId="{1CF81CB8-B428-FA3D-9DF8-27AC7D885489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25" creationId="{DB93B5B1-EA29-9309-D38E-89D0BAE4C6B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26" creationId="{FB0EF01A-E664-D027-A318-99F31B997ED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27" creationId="{A8DE91B6-038F-D2EE-66E4-910B1415CF4D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28" creationId="{63542938-3956-74E1-19D0-DAB10DF1AFEB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29" creationId="{E6F6A078-7F53-4766-495D-D171907D1C2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30" creationId="{A08C62B9-4CE0-E920-9F15-7404669ACD8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31" creationId="{FEA5E880-548B-9372-F7D6-45969D33CEEA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32" creationId="{5F8A1180-C025-E259-74D9-43B785C64BA4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33" creationId="{19C42524-D5A2-C127-F8DE-9BE442DD5989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34" creationId="{5ADF5131-6156-27A3-BD95-B55315C013E6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35" creationId="{E2A47F30-FBBA-6F3A-DFE3-1FC44C548DB8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36" creationId="{22BBAF75-A2FA-025D-0FB7-79700ED823A0}"/>
          </ac:spMkLst>
        </pc:spChg>
        <pc:spChg chg="mod">
          <ac:chgData name="Rudolf Uhlmann" userId="83027f89971c7077" providerId="LiveId" clId="{D5EA207C-A57E-4E08-A008-01EB942252AC}" dt="2022-10-02T08:41:11.814" v="5752"/>
          <ac:spMkLst>
            <pc:docMk/>
            <pc:sldMk cId="1135773713" sldId="312"/>
            <ac:spMk id="837" creationId="{DD528AC3-62CF-6E44-8F11-458D0AA1DE0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40" creationId="{C6B99968-83F2-3D58-BDEF-66EFA820001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41" creationId="{EDD06451-AD3F-7761-1961-375C6EE3A1E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42" creationId="{8535F7E5-6DB6-6D41-D767-74F0AF3D253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43" creationId="{0C458D66-B6E1-B3BB-3845-8B3F7C09CF5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44" creationId="{499BB0FC-A234-1DC4-394A-F18B03068AF9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45" creationId="{8A0991A6-CE5A-4E97-B7E8-80A5CF0C894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46" creationId="{D4CE487B-9FB6-8CFF-2FE5-761CB775322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47" creationId="{094AB0D5-EB42-91D5-0F8D-8F1EB149690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48" creationId="{9785FA7F-505F-1A97-B0EF-75879988EF1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49" creationId="{3D8A3B0F-CE3D-95B3-2A77-215B1FF33FE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50" creationId="{51C724B9-13A1-455C-5D1E-A9A15B0B855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51" creationId="{CEEE3ECB-0AF7-BA33-71F8-DC235A67874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52" creationId="{4D4AAB6F-1936-FEA6-B31B-B9B02BE7069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53" creationId="{B3717C3D-FEAB-60B1-95F9-D02653CCAB9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54" creationId="{B62263DE-50CE-38CD-C11C-34F3B9A8F72B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55" creationId="{EF46CE5F-0302-585B-A1FE-E63197F924F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56" creationId="{711F9104-F871-6A93-0701-F99F7140CEC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57" creationId="{65E892E9-6129-251F-B80E-15C8CC902E0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58" creationId="{5E4A9BDE-E432-29C4-0D45-AAE952B38E2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59" creationId="{E1ED1FD6-A83B-CC3A-BBFC-64009D32BF8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60" creationId="{4DB5DDC4-ED52-8FF1-42C7-7139F610BCD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61" creationId="{340C2AB7-BA37-8FCA-32AF-1C6E895EF72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62" creationId="{84606A18-1261-9380-D24A-5756D1C817D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63" creationId="{2C150C2B-EE99-1F39-FD8B-E298E596483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64" creationId="{B98311E3-2944-FB45-E3BA-A25A111A6F5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65" creationId="{72AD841F-8B21-1306-2100-CF59987C3459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66" creationId="{079160EE-D680-A2EC-183A-0A5657B9014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67" creationId="{B98CEC2B-CAAB-1461-0D49-F358E8F5BE2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68" creationId="{5B6B9BEA-3383-4F46-39FA-41A915DD275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69" creationId="{3C464139-D05C-E8A2-6208-17ED1E8CACE2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70" creationId="{0308E802-3E43-4B2F-0C28-8A0BE7B51A0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71" creationId="{8768C75A-D474-1FE6-646D-87A0B9C5A09B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72" creationId="{E08E925F-C637-8764-F10D-FA5605B3D48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73" creationId="{A6A2C625-255B-C4CE-FC88-B0BB49F4B88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74" creationId="{3793B048-57B6-A488-9577-76B8F41141F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75" creationId="{6C71C3C4-989B-FC4B-BF31-74E2B0AF6A32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76" creationId="{A3B7007C-2164-E2F6-ECE4-B7250A94283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77" creationId="{5A3D78A8-A354-BD53-A9A7-86347A947B9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78" creationId="{7953C279-425E-7392-30F2-272589BE827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79" creationId="{3BA8BFE1-FA12-D12E-562D-1EAC71C811A9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80" creationId="{E6FB38B2-9928-93B0-E65D-5D11A42C92A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81" creationId="{FDDDA1F2-DF4B-0195-C8B1-543F7B9D0F0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82" creationId="{EE59DA7F-12B0-F97D-ED70-EC46BA9EB2E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83" creationId="{374554D7-149B-1E99-02A8-4DB312F65E4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84" creationId="{2071D02E-55CA-F53F-8F9B-100FF72DEBB9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85" creationId="{E582B729-DA17-4AF9-9D26-94FEDAE2679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86" creationId="{2EA0F9A1-F59C-B022-5315-A2CE74C8FD7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87" creationId="{360C0290-1EA5-58AE-30CE-D61F8261201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88" creationId="{5D2EBA34-6FDC-1208-21A8-C260DCB1376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89" creationId="{48F435A8-1BBE-4782-9C86-1B1E943FEFB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90" creationId="{7A9E7478-A89E-8ABC-AEF0-3CF7F7B04AD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91" creationId="{D4440DD0-BE93-FA9A-90FF-1854491DDCC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92" creationId="{8B3764C9-6FDF-814E-D4BE-BCD2EC17F49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93" creationId="{06DD16BA-29E4-272F-990E-3748140B03D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94" creationId="{948B0C7B-52DE-36BB-7F0E-2414F4321AE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95" creationId="{486C1B6F-ADC1-9879-9C4D-D2BB64320C6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96" creationId="{CE5F1035-AFF1-5042-F472-08F010061C3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97" creationId="{A12A0AED-BD64-1830-F955-178E6B8ABEF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98" creationId="{4B4E8EF6-BC6D-060F-04DA-ED6260C714A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899" creationId="{61869D62-10A5-7F96-8DC2-23869FC4EBE9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00" creationId="{AC798096-99D4-8AA2-1085-6AC79192BDB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01" creationId="{BE3879C3-FD91-B7CC-8DE3-7979B66D8E9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02" creationId="{C10178D1-C960-A03C-1309-1A1A031B8C5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03" creationId="{2D892466-3A29-0D57-0AAF-24C2562F11A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05" creationId="{5EBF1479-DDD0-19BF-AE04-5D354643A489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06" creationId="{D16262AC-9087-FDA1-23EF-5E3C990C1FD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07" creationId="{340FD13F-D003-5832-DEBC-D5F9E87FBB3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08" creationId="{7D8B190D-DF3B-1157-08B4-C5EA0DE1433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09" creationId="{66C60E13-D511-2097-BC03-BCA26D81492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10" creationId="{46DD87C6-AA6B-EC45-6BD8-B36198D6110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11" creationId="{D95F4DCC-443B-F23A-728C-CD310274CE3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12" creationId="{D0453ADE-C996-37DF-66E0-AF7F76552A8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13" creationId="{00D16853-B43F-4AEE-4CC4-0B9F42C8AE0B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14" creationId="{11D4E514-613A-FF46-062E-C91005E0A68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15" creationId="{F5CD8666-AB7D-8820-F3CE-A0AAF8DDBCE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16" creationId="{D5292836-CC15-3890-2E97-030433C7D57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17" creationId="{E5B4BE0C-8702-74CB-9C08-E9CCD6B278D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18" creationId="{A9B781FC-C05A-992F-597D-FA157B4DF70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19" creationId="{D0929D3D-EACD-C993-AB0B-FD8A2FBBF85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20" creationId="{A92F206E-B74A-4001-B259-C8B87CAEA26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23" creationId="{EA3B54CA-5B08-3877-9414-7DC3A6C3734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24" creationId="{EEC1DDF0-5B4D-E3C8-95F5-282B39F65322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25" creationId="{A495846E-D46B-78B3-F8FA-434DB9CDBB8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26" creationId="{87A9ECCA-56B8-7D90-1B87-C3282252B6F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27" creationId="{12213A7F-44F9-1823-8200-80A601EBC81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28" creationId="{072F8CEB-7417-DACC-7DB5-40143249EBE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29" creationId="{DF90CE33-1DCE-4D32-37E3-363C7F591DE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30" creationId="{71EC78AF-CE4B-13B9-FEB7-2160513FA42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31" creationId="{A55CA351-DEE8-A8D5-7B16-4CB8693F8A7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32" creationId="{F6C5EDED-1ED9-5246-90F1-CE57095B417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33" creationId="{F0091C67-2EBD-B911-FA47-B48F92BC573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34" creationId="{5ED586FE-EAFD-71EB-0419-1A8E7DB9882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35" creationId="{39ABE049-87AA-C97F-DD91-CC7FA7DE851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36" creationId="{31CC7A9D-3471-F1BC-4B40-E747CC657DA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37" creationId="{B6A86F6F-9E4C-1E22-B7F7-5825552408C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38" creationId="{8AB92BF6-5A44-7DD7-8050-214524D5A65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39" creationId="{CD225DDE-A1CC-42F9-027E-14D01F1791A2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40" creationId="{EBBD3960-4DFF-799C-243D-F5892FFAAEF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41" creationId="{80410D22-489F-D993-B4D6-A267381014E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42" creationId="{EAD5D2BC-09A7-0981-F083-EC13143848F2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43" creationId="{35DED286-8F59-94ED-9CF0-ABA0248C7B5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44" creationId="{8B3FC8BF-5E75-00FF-F73E-B0B9FB1F3C4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45" creationId="{840CBA14-94C7-3D21-FDDA-70079C97E33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46" creationId="{BA6AE27E-9B1D-6437-5546-B421624FADC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47" creationId="{E8FBC6D0-7053-6DAE-3810-6E0A61739DA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48" creationId="{32CA378D-E19C-4592-BA4B-2F0A9F60CC9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49" creationId="{19478436-0334-8F42-CC9D-C5B50AE749F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50" creationId="{7DEB5FFF-363A-A267-FC46-CB24FD7AFC9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51" creationId="{0D248D8A-F652-511B-A642-7FFB530E1C79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52" creationId="{552EF607-E237-12B2-4C5C-5113CC8E6C0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53" creationId="{5170F699-71DE-5976-0650-23592AA82FF2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54" creationId="{A850C27B-FAC3-39E6-E0F9-45F4CACE388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55" creationId="{79812BD3-4B64-F3AA-162D-58145E3B19D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56" creationId="{781CBC59-0FE4-1A3A-11DE-68B664F7D61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57" creationId="{786083BD-A031-5335-EA42-E54CC202EABB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58" creationId="{D57B0FF0-3689-D26E-F8F2-4CAB075F286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59" creationId="{8CC851A5-B6CC-27C9-3622-8ABA72580EEB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60" creationId="{72D154EA-BB71-9A1B-EBB7-024E1743C10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61" creationId="{110AA11F-50C3-B1D3-D3DE-374AF00BC66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62" creationId="{EBF37C47-CBF7-2C08-75BD-A73D6BD9924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63" creationId="{7B04B4F5-D398-4573-D441-28FDD2CBF98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64" creationId="{143D91F8-958A-465C-C7F4-939AB3828C3B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65" creationId="{BAA26EE6-5FA9-93DA-7557-5068B955744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66" creationId="{E22F5D34-4026-3F43-A1D1-E1B8ABF116F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67" creationId="{C9D92B33-EBE5-DF65-3486-E31267CAE5C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68" creationId="{61E305FA-964D-A24C-6F88-7405D67D564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69" creationId="{5D9A57E9-7614-8459-5928-57CC21E3979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70" creationId="{073702DD-25EA-AEC5-CDCE-E09AEDC0ED1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71" creationId="{9229CF02-0AB9-AAB4-3D75-EA87E39DEA1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72" creationId="{1C79F803-A465-0342-407D-784D69FCDAFB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73" creationId="{20D8019B-74D7-A9DE-E5E5-C31C95E1ED7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74" creationId="{C56C6B26-5697-C761-B2D6-99D8254FFDD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75" creationId="{3385FA61-645A-05B3-6B5A-B62C89D4C0D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76" creationId="{AB7FC6BB-55F5-C6B0-2EC7-4AF1CE72DA69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77" creationId="{21F0291C-0221-8955-36C1-F7156C9C8959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78" creationId="{C09BE491-20BB-689B-1877-287535C5738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79" creationId="{2C51161D-ED3F-FCDC-7213-5C321E134D8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80" creationId="{EA2D2EE3-8E62-2364-6FC2-9E179CE58CB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81" creationId="{21496306-6AA3-1276-1619-AF5F434E33E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82" creationId="{AB76D1B6-2646-CAAD-5F9B-6EE90BD1F2F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83" creationId="{BCC03891-DE23-8F1F-6D7D-05A7FC9AD84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84" creationId="{553C94A5-CB81-0D33-2C36-6966255687F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85" creationId="{51C72780-033A-460C-CCF0-FCC5189E3CBB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86" creationId="{5EC6C866-2FF0-7EC6-0292-E3EB4EE1731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88" creationId="{314F0618-C9FC-FC57-C56A-70D8FB7BA67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89" creationId="{FF2FE29C-08B0-B9AB-F508-1756178715D9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90" creationId="{DF5403CF-DAED-E2FE-4D84-3E66AEEB025B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91" creationId="{E5BA6D78-64BE-791D-7BF1-370FEAAF09A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92" creationId="{BE9C3896-DBD4-E099-07C6-02D6120B6F5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93" creationId="{61D5E4F6-CCE1-DA05-04B6-444245CB873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94" creationId="{131B1C7A-915E-74CB-5520-FE0F5281FB6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95" creationId="{B44DED38-63D3-37A7-7856-EEF9E017533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96" creationId="{988D4A0C-5B0C-F5FC-D0B3-B851B08C7E8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97" creationId="{22F8D681-9ECE-C8CB-0E70-B9AC80656E1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98" creationId="{A80B0029-6E48-1980-B897-9E8081B5E8B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999" creationId="{EB8A3976-C440-999B-C5D1-6298AD65F12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00" creationId="{76428468-A0DD-136E-45B6-AA3BC0C238D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01" creationId="{75BD1E78-1525-0655-E714-B4CF32CEBA7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02" creationId="{F8A11C7F-F341-CACF-DF95-DEF948560EB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03" creationId="{34548E73-3C1D-2AE3-1E7B-9E46195946F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06" creationId="{90A29065-0960-EE68-2248-F40238DC4F4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07" creationId="{207B0584-8935-DAC7-E5AC-1A36021CD76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08" creationId="{57E3C5B3-DE53-D264-0A52-3E559629552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09" creationId="{BFD9473D-805E-B5FC-F6E3-720AF970BAA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10" creationId="{525AAE46-1D8A-1F57-1202-69DB42E434C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11" creationId="{C2660944-6B65-97EF-809B-80C1893204A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12" creationId="{CCFEFBD9-578B-3C8E-87B9-E3A0D4399F2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13" creationId="{AA55468D-34CA-E4DB-1DAD-8F37B289BC1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14" creationId="{0513DF56-9453-BB73-A768-67D1EB51994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15" creationId="{885AB354-AFD6-4857-B98B-FFABD679BB6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16" creationId="{9A48C03B-2AD5-5550-0607-4BCF18AC787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17" creationId="{ED0775F2-8CCC-CA4D-7835-6D4C9D3BF42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18" creationId="{A85B2B5E-7F40-B2D5-6FC7-B13DD47E8FE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19" creationId="{5DC93661-EA80-E619-EB5A-99258D51A64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20" creationId="{8303561C-7CBB-6B59-2131-2F39CB1D3E9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21" creationId="{E85E4373-8537-3014-41EA-3C2B1E52786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22" creationId="{E2179EF5-C1E7-842F-2616-7DAC6D727B2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23" creationId="{ADB9EAFE-4A23-C4F8-374F-004D068FB06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24" creationId="{5B6F3B60-E720-11D0-07DF-9C310FDDBC7B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25" creationId="{8DCB3DF9-90D2-57F6-7D8A-1D1B217B8DD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26" creationId="{B6F6AA06-27BB-BC8A-5B05-257414A2D27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27" creationId="{36B15837-1218-1C28-5757-D8B3250F742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28" creationId="{EF1019E0-5617-3C1C-8BFE-09E647AC408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29" creationId="{02C5E440-0F50-17AF-68D9-671DC3772BB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30" creationId="{87CFB150-2A6E-7D13-13A3-A204A43576C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31" creationId="{936BDB21-D265-F69A-091D-2E528A188D59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32" creationId="{F6E5F0F4-ABCF-B531-9242-CC7529037D8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33" creationId="{791BE0F3-D8D3-FC87-353F-6DB7976F3AB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34" creationId="{930BC0F7-90F0-D43A-DC03-7FC2FAA3026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35" creationId="{5A95DE1A-2178-EA86-03C7-ECA60F60141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36" creationId="{EF39B6BB-482E-5E63-E07A-8F0E0F7BD36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37" creationId="{8DF635F7-FBCA-38EA-7992-7DFC9A5945B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38" creationId="{445D311E-EC87-E3F9-5ECD-8C8A2079606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39" creationId="{E76C2FDE-95DC-85C4-E026-B23B3B2BDB5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40" creationId="{7FF6D098-6354-C8E0-7213-4CE32256441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41" creationId="{AA7AAF52-0A06-A69A-A4D6-5041A0C7814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42" creationId="{54C362F4-A172-F734-53FC-24D6B61F1BF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43" creationId="{EDBCAFCC-37BF-60AE-9855-9FE04313AF5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44" creationId="{FCB78DE1-1C0D-3AA7-8CB4-92CFDC19B1F2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45" creationId="{DE71C828-0E5E-44A3-8E67-C649025B3453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46" creationId="{90B9DD28-BFF5-596B-3EF8-FAE7AFAAF4A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47" creationId="{8145581D-01FC-ADA5-C647-6A7AAA9DB99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48" creationId="{4A02C2DA-37A3-5FA9-D2F2-6E99BC75526B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49" creationId="{663C7968-9CD2-3580-1265-F3611762E21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50" creationId="{78F8B387-6484-136E-E97B-FED88159678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51" creationId="{1416E866-B276-BE7C-2F92-86EE836ECAE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52" creationId="{531AB95F-B643-6120-1174-EB3C46E92B6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53" creationId="{8B814057-E868-2CA5-2587-2034E0EF0A5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54" creationId="{A43BC125-DC6C-8936-7C73-5B36966E134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55" creationId="{9C17017A-E966-9F9B-C060-56AFAF4540D6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56" creationId="{07DCC618-5AB0-EC32-284F-E0746AC9CD1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57" creationId="{AF555854-A24F-EF86-B09A-10EEC53D189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58" creationId="{730D5B94-30DE-ED89-74A2-F7170757A5C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59" creationId="{CA421FE2-BB49-0FE7-654E-A49115B5392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60" creationId="{7DC50907-B503-DD52-3584-E2282D837A69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61" creationId="{B1E95B2E-59CA-62D2-0252-8AD9A2B97FD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62" creationId="{A61CA4C2-D198-5E88-F2C3-C5A1FAD6F88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63" creationId="{22ABD82B-579A-C75F-6FD5-7DD68CB791E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64" creationId="{A2D41E90-5F98-958E-C20E-EEAB38FD590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65" creationId="{729D416E-2854-56A7-D3BA-B66D7174760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66" creationId="{96AFF7CE-47A0-ED14-A746-6BDD0442856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67" creationId="{047CD16D-8CE9-70D2-D417-C644CCFF3EC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68" creationId="{27DD77C4-F63F-4AD8-5C1A-7BD382BD6D95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69" creationId="{AB99CE47-8F64-8342-5DC0-774892F6AB8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71" creationId="{B46A533C-9655-CBE9-178B-218DBC692B1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72" creationId="{01F14167-86CC-2302-72BB-13967B6A913C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73" creationId="{1D6579D1-E6C0-9D1A-1BC0-90F62BCD4AF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74" creationId="{2E036708-016C-E094-36A7-0E0A8CCA61BA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75" creationId="{61CEB849-A603-8F6C-F1EA-33A5103407C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76" creationId="{E5F654FF-28A4-C59D-BF4C-FB41B2DD8341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77" creationId="{0B1B54DC-B842-C78F-774F-F0B65B7FA02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78" creationId="{8167AD9C-B804-6EFD-1F3F-AF22CBA1E2B4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79" creationId="{51115E49-6CB7-3BE6-AA19-D06CB020088D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80" creationId="{A063E616-B9E7-425F-ADFD-A6FDD139AACE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81" creationId="{A1061CEE-A7B1-3695-8AC1-66632787F800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82" creationId="{97F17A11-874B-E405-4201-C5669C0A088F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83" creationId="{C8E55C3F-EB97-C354-F5ED-B56E4AA787E8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84" creationId="{51408B78-1F1E-7580-CDF8-9DEE7A3E941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85" creationId="{6D90BEA4-C786-5F06-E7DC-8A643DA48C57}"/>
          </ac:spMkLst>
        </pc:spChg>
        <pc:spChg chg="mod">
          <ac:chgData name="Rudolf Uhlmann" userId="83027f89971c7077" providerId="LiveId" clId="{D5EA207C-A57E-4E08-A008-01EB942252AC}" dt="2022-10-02T08:41:22.610" v="5754"/>
          <ac:spMkLst>
            <pc:docMk/>
            <pc:sldMk cId="1135773713" sldId="312"/>
            <ac:spMk id="1086" creationId="{3D751D96-65BA-57D7-C888-AF31F173281C}"/>
          </ac:spMkLst>
        </pc:spChg>
        <pc:spChg chg="add mod">
          <ac:chgData name="Rudolf Uhlmann" userId="83027f89971c7077" providerId="LiveId" clId="{D5EA207C-A57E-4E08-A008-01EB942252AC}" dt="2022-10-02T08:47:53.927" v="5794" actId="1076"/>
          <ac:spMkLst>
            <pc:docMk/>
            <pc:sldMk cId="1135773713" sldId="312"/>
            <ac:spMk id="1088" creationId="{F3D331EC-56C4-30E1-006A-FB52903F8CBE}"/>
          </ac:spMkLst>
        </pc:spChg>
        <pc:grpChg chg="add del mod">
          <ac:chgData name="Rudolf Uhlmann" userId="83027f89971c7077" providerId="LiveId" clId="{D5EA207C-A57E-4E08-A008-01EB942252AC}" dt="2022-10-02T08:38:25.475" v="5720" actId="478"/>
          <ac:grpSpMkLst>
            <pc:docMk/>
            <pc:sldMk cId="1135773713" sldId="312"/>
            <ac:grpSpMk id="4" creationId="{0E0A91D4-6910-C5A7-713D-593B88C700DA}"/>
          </ac:grpSpMkLst>
        </pc:grpChg>
        <pc:grpChg chg="add mod">
          <ac:chgData name="Rudolf Uhlmann" userId="83027f89971c7077" providerId="LiveId" clId="{D5EA207C-A57E-4E08-A008-01EB942252AC}" dt="2022-10-02T08:39:35.161" v="5723" actId="1076"/>
          <ac:grpSpMkLst>
            <pc:docMk/>
            <pc:sldMk cId="1135773713" sldId="312"/>
            <ac:grpSpMk id="5" creationId="{CC134050-6746-23A2-7962-F3CB02C9F2A3}"/>
          </ac:grpSpMkLst>
        </pc:grpChg>
        <pc:grpChg chg="add mod">
          <ac:chgData name="Rudolf Uhlmann" userId="83027f89971c7077" providerId="LiveId" clId="{D5EA207C-A57E-4E08-A008-01EB942252AC}" dt="2022-10-02T08:36:50.900" v="5704" actId="408"/>
          <ac:grpSpMkLst>
            <pc:docMk/>
            <pc:sldMk cId="1135773713" sldId="312"/>
            <ac:grpSpMk id="7" creationId="{E1CC31BD-E123-B8C2-20EF-DAFCF25632A8}"/>
          </ac:grpSpMkLst>
        </pc:grpChg>
        <pc:grpChg chg="add mod">
          <ac:chgData name="Rudolf Uhlmann" userId="83027f89971c7077" providerId="LiveId" clId="{D5EA207C-A57E-4E08-A008-01EB942252AC}" dt="2022-10-02T08:36:50.900" v="5704" actId="408"/>
          <ac:grpSpMkLst>
            <pc:docMk/>
            <pc:sldMk cId="1135773713" sldId="312"/>
            <ac:grpSpMk id="8" creationId="{409A5501-B78F-C84B-7A37-2B0E568530E8}"/>
          </ac:grpSpMkLst>
        </pc:grpChg>
        <pc:grpChg chg="add mod">
          <ac:chgData name="Rudolf Uhlmann" userId="83027f89971c7077" providerId="LiveId" clId="{D5EA207C-A57E-4E08-A008-01EB942252AC}" dt="2022-10-02T08:40:55.158" v="5746" actId="1076"/>
          <ac:grpSpMkLst>
            <pc:docMk/>
            <pc:sldMk cId="1135773713" sldId="312"/>
            <ac:grpSpMk id="12" creationId="{0933AE59-39FC-8B9A-D6FB-95313F65FFB8}"/>
          </ac:grpSpMkLst>
        </pc:grpChg>
        <pc:grpChg chg="mod">
          <ac:chgData name="Rudolf Uhlmann" userId="83027f89971c7077" providerId="LiveId" clId="{D5EA207C-A57E-4E08-A008-01EB942252AC}" dt="2022-10-02T08:39:52.113" v="5724"/>
          <ac:grpSpMkLst>
            <pc:docMk/>
            <pc:sldMk cId="1135773713" sldId="312"/>
            <ac:grpSpMk id="13" creationId="{C8A797A4-4F49-D054-C55F-C23909647D6A}"/>
          </ac:grpSpMkLst>
        </pc:grpChg>
        <pc:grpChg chg="add mod">
          <ac:chgData name="Rudolf Uhlmann" userId="83027f89971c7077" providerId="LiveId" clId="{D5EA207C-A57E-4E08-A008-01EB942252AC}" dt="2022-10-02T08:40:57.142" v="5747" actId="1076"/>
          <ac:grpSpMkLst>
            <pc:docMk/>
            <pc:sldMk cId="1135773713" sldId="312"/>
            <ac:grpSpMk id="109" creationId="{6975B3CE-4FE4-2BC9-3FCB-AAD8CDB88FC3}"/>
          </ac:grpSpMkLst>
        </pc:grpChg>
        <pc:grpChg chg="mod">
          <ac:chgData name="Rudolf Uhlmann" userId="83027f89971c7077" providerId="LiveId" clId="{D5EA207C-A57E-4E08-A008-01EB942252AC}" dt="2022-10-02T08:40:29.628" v="5728"/>
          <ac:grpSpMkLst>
            <pc:docMk/>
            <pc:sldMk cId="1135773713" sldId="312"/>
            <ac:grpSpMk id="110" creationId="{B83AD698-58D6-251B-2B39-0351A76A5985}"/>
          </ac:grpSpMkLst>
        </pc:grpChg>
        <pc:grpChg chg="mod">
          <ac:chgData name="Rudolf Uhlmann" userId="83027f89971c7077" providerId="LiveId" clId="{D5EA207C-A57E-4E08-A008-01EB942252AC}" dt="2022-10-02T08:36:32.026" v="5702" actId="164"/>
          <ac:grpSpMkLst>
            <pc:docMk/>
            <pc:sldMk cId="1135773713" sldId="312"/>
            <ac:grpSpMk id="226" creationId="{BBAB0C97-837B-CE82-D7CE-A12555E6016D}"/>
          </ac:grpSpMkLst>
        </pc:grpChg>
        <pc:grpChg chg="mod">
          <ac:chgData name="Rudolf Uhlmann" userId="83027f89971c7077" providerId="LiveId" clId="{D5EA207C-A57E-4E08-A008-01EB942252AC}" dt="2022-10-02T08:36:25.557" v="5701" actId="164"/>
          <ac:grpSpMkLst>
            <pc:docMk/>
            <pc:sldMk cId="1135773713" sldId="312"/>
            <ac:grpSpMk id="234" creationId="{CCE2C261-CF61-35DA-B5FC-418190BF91D3}"/>
          </ac:grpSpMkLst>
        </pc:grpChg>
        <pc:grpChg chg="add mod">
          <ac:chgData name="Rudolf Uhlmann" userId="83027f89971c7077" providerId="LiveId" clId="{D5EA207C-A57E-4E08-A008-01EB942252AC}" dt="2022-10-02T08:41:06.142" v="5751" actId="1035"/>
          <ac:grpSpMkLst>
            <pc:docMk/>
            <pc:sldMk cId="1135773713" sldId="312"/>
            <ac:grpSpMk id="487" creationId="{22C571B6-B4B8-D2B5-E9EF-AD8AAF0CCE06}"/>
          </ac:grpSpMkLst>
        </pc:grpChg>
        <pc:grpChg chg="mod">
          <ac:chgData name="Rudolf Uhlmann" userId="83027f89971c7077" providerId="LiveId" clId="{D5EA207C-A57E-4E08-A008-01EB942252AC}" dt="2022-10-02T08:40:35.034" v="5730"/>
          <ac:grpSpMkLst>
            <pc:docMk/>
            <pc:sldMk cId="1135773713" sldId="312"/>
            <ac:grpSpMk id="488" creationId="{BE8A9616-0003-E7FA-9329-0A662333FA5A}"/>
          </ac:grpSpMkLst>
        </pc:grpChg>
        <pc:grpChg chg="add mod">
          <ac:chgData name="Rudolf Uhlmann" userId="83027f89971c7077" providerId="LiveId" clId="{D5EA207C-A57E-4E08-A008-01EB942252AC}" dt="2022-10-02T08:41:18.579" v="5753" actId="1076"/>
          <ac:grpSpMkLst>
            <pc:docMk/>
            <pc:sldMk cId="1135773713" sldId="312"/>
            <ac:grpSpMk id="589" creationId="{0F89A4BD-33F5-30AC-9130-9E38F3186EE3}"/>
          </ac:grpSpMkLst>
        </pc:grpChg>
        <pc:grpChg chg="mod">
          <ac:chgData name="Rudolf Uhlmann" userId="83027f89971c7077" providerId="LiveId" clId="{D5EA207C-A57E-4E08-A008-01EB942252AC}" dt="2022-10-02T08:41:11.814" v="5752"/>
          <ac:grpSpMkLst>
            <pc:docMk/>
            <pc:sldMk cId="1135773713" sldId="312"/>
            <ac:grpSpMk id="590" creationId="{4F0C5CE9-1C73-010F-D6B1-1673AA233112}"/>
          </ac:grpSpMkLst>
        </pc:grpChg>
        <pc:grpChg chg="add del mod">
          <ac:chgData name="Rudolf Uhlmann" userId="83027f89971c7077" providerId="LiveId" clId="{D5EA207C-A57E-4E08-A008-01EB942252AC}" dt="2022-10-02T08:41:26.142" v="5755" actId="478"/>
          <ac:grpSpMkLst>
            <pc:docMk/>
            <pc:sldMk cId="1135773713" sldId="312"/>
            <ac:grpSpMk id="672" creationId="{CCFED3C7-ED87-6003-B4FB-49ED6E8927D9}"/>
          </ac:grpSpMkLst>
        </pc:grpChg>
        <pc:grpChg chg="mod">
          <ac:chgData name="Rudolf Uhlmann" userId="83027f89971c7077" providerId="LiveId" clId="{D5EA207C-A57E-4E08-A008-01EB942252AC}" dt="2022-10-02T08:41:11.814" v="5752"/>
          <ac:grpSpMkLst>
            <pc:docMk/>
            <pc:sldMk cId="1135773713" sldId="312"/>
            <ac:grpSpMk id="673" creationId="{59B9131D-2FCA-6394-9E5E-1E2F6A222CBD}"/>
          </ac:grpSpMkLst>
        </pc:grpChg>
        <pc:grpChg chg="add mod">
          <ac:chgData name="Rudolf Uhlmann" userId="83027f89971c7077" providerId="LiveId" clId="{D5EA207C-A57E-4E08-A008-01EB942252AC}" dt="2022-10-02T08:41:18.579" v="5753" actId="1076"/>
          <ac:grpSpMkLst>
            <pc:docMk/>
            <pc:sldMk cId="1135773713" sldId="312"/>
            <ac:grpSpMk id="755" creationId="{C9943F88-48E2-3FA2-461C-C929A27F520C}"/>
          </ac:grpSpMkLst>
        </pc:grpChg>
        <pc:grpChg chg="mod">
          <ac:chgData name="Rudolf Uhlmann" userId="83027f89971c7077" providerId="LiveId" clId="{D5EA207C-A57E-4E08-A008-01EB942252AC}" dt="2022-10-02T08:41:11.814" v="5752"/>
          <ac:grpSpMkLst>
            <pc:docMk/>
            <pc:sldMk cId="1135773713" sldId="312"/>
            <ac:grpSpMk id="756" creationId="{89AFB2EB-B906-191B-7101-431A4B21F6D9}"/>
          </ac:grpSpMkLst>
        </pc:grpChg>
        <pc:grpChg chg="add mod">
          <ac:chgData name="Rudolf Uhlmann" userId="83027f89971c7077" providerId="LiveId" clId="{D5EA207C-A57E-4E08-A008-01EB942252AC}" dt="2022-10-02T08:41:22.610" v="5754"/>
          <ac:grpSpMkLst>
            <pc:docMk/>
            <pc:sldMk cId="1135773713" sldId="312"/>
            <ac:grpSpMk id="838" creationId="{3E216AE7-4D2F-5150-A310-765B32925F18}"/>
          </ac:grpSpMkLst>
        </pc:grpChg>
        <pc:grpChg chg="mod">
          <ac:chgData name="Rudolf Uhlmann" userId="83027f89971c7077" providerId="LiveId" clId="{D5EA207C-A57E-4E08-A008-01EB942252AC}" dt="2022-10-02T08:41:22.610" v="5754"/>
          <ac:grpSpMkLst>
            <pc:docMk/>
            <pc:sldMk cId="1135773713" sldId="312"/>
            <ac:grpSpMk id="839" creationId="{4268028E-E205-33FC-BEFE-2838B2FE3648}"/>
          </ac:grpSpMkLst>
        </pc:grpChg>
        <pc:grpChg chg="add mod">
          <ac:chgData name="Rudolf Uhlmann" userId="83027f89971c7077" providerId="LiveId" clId="{D5EA207C-A57E-4E08-A008-01EB942252AC}" dt="2022-10-02T08:41:22.610" v="5754"/>
          <ac:grpSpMkLst>
            <pc:docMk/>
            <pc:sldMk cId="1135773713" sldId="312"/>
            <ac:grpSpMk id="921" creationId="{154A5AD1-61F9-3161-8FE0-89884D6E2112}"/>
          </ac:grpSpMkLst>
        </pc:grpChg>
        <pc:grpChg chg="mod">
          <ac:chgData name="Rudolf Uhlmann" userId="83027f89971c7077" providerId="LiveId" clId="{D5EA207C-A57E-4E08-A008-01EB942252AC}" dt="2022-10-02T08:41:22.610" v="5754"/>
          <ac:grpSpMkLst>
            <pc:docMk/>
            <pc:sldMk cId="1135773713" sldId="312"/>
            <ac:grpSpMk id="922" creationId="{61DEC1E1-8344-86F6-A2D0-27007AA80DE5}"/>
          </ac:grpSpMkLst>
        </pc:grpChg>
        <pc:grpChg chg="add mod">
          <ac:chgData name="Rudolf Uhlmann" userId="83027f89971c7077" providerId="LiveId" clId="{D5EA207C-A57E-4E08-A008-01EB942252AC}" dt="2022-10-02T08:41:22.610" v="5754"/>
          <ac:grpSpMkLst>
            <pc:docMk/>
            <pc:sldMk cId="1135773713" sldId="312"/>
            <ac:grpSpMk id="1004" creationId="{E9C45E73-84BE-1EB4-E07F-CC52FB5A1BF5}"/>
          </ac:grpSpMkLst>
        </pc:grpChg>
        <pc:grpChg chg="mod">
          <ac:chgData name="Rudolf Uhlmann" userId="83027f89971c7077" providerId="LiveId" clId="{D5EA207C-A57E-4E08-A008-01EB942252AC}" dt="2022-10-02T08:41:22.610" v="5754"/>
          <ac:grpSpMkLst>
            <pc:docMk/>
            <pc:sldMk cId="1135773713" sldId="312"/>
            <ac:grpSpMk id="1005" creationId="{D32F81B3-F14C-13F0-88AC-829F449CADB0}"/>
          </ac:grpSpMkLst>
        </pc:grpChg>
        <pc:picChg chg="add del mod">
          <ac:chgData name="Rudolf Uhlmann" userId="83027f89971c7077" providerId="LiveId" clId="{D5EA207C-A57E-4E08-A008-01EB942252AC}" dt="2022-10-02T08:38:14.679" v="5716" actId="1076"/>
          <ac:picMkLst>
            <pc:docMk/>
            <pc:sldMk cId="1135773713" sldId="312"/>
            <ac:picMk id="2" creationId="{33920D64-4E29-1674-F183-061391CC06D4}"/>
          </ac:picMkLst>
        </pc:picChg>
        <pc:picChg chg="add del mod">
          <ac:chgData name="Rudolf Uhlmann" userId="83027f89971c7077" providerId="LiveId" clId="{D5EA207C-A57E-4E08-A008-01EB942252AC}" dt="2022-10-02T08:38:12.710" v="5712"/>
          <ac:picMkLst>
            <pc:docMk/>
            <pc:sldMk cId="1135773713" sldId="312"/>
            <ac:picMk id="9" creationId="{A81129E2-7981-1E08-15E5-E0B84B55DC64}"/>
          </ac:picMkLst>
        </pc:picChg>
        <pc:picChg chg="add del mod">
          <ac:chgData name="Rudolf Uhlmann" userId="83027f89971c7077" providerId="LiveId" clId="{D5EA207C-A57E-4E08-A008-01EB942252AC}" dt="2022-10-02T08:38:24.022" v="5719" actId="21"/>
          <ac:picMkLst>
            <pc:docMk/>
            <pc:sldMk cId="1135773713" sldId="312"/>
            <ac:picMk id="10" creationId="{46707A4F-5E79-F4DB-5892-4EEE153AE7D4}"/>
          </ac:picMkLst>
        </pc:picChg>
        <pc:picChg chg="add mod">
          <ac:chgData name="Rudolf Uhlmann" userId="83027f89971c7077" providerId="LiveId" clId="{D5EA207C-A57E-4E08-A008-01EB942252AC}" dt="2022-10-02T08:38:26.256" v="5721"/>
          <ac:picMkLst>
            <pc:docMk/>
            <pc:sldMk cId="1135773713" sldId="312"/>
            <ac:picMk id="11" creationId="{0195AA4C-F63C-6B80-B435-52092F30FE01}"/>
          </ac:picMkLst>
        </pc:picChg>
        <pc:picChg chg="mod">
          <ac:chgData name="Rudolf Uhlmann" userId="83027f89971c7077" providerId="LiveId" clId="{D5EA207C-A57E-4E08-A008-01EB942252AC}" dt="2022-10-02T08:39:52.113" v="5724"/>
          <ac:picMkLst>
            <pc:docMk/>
            <pc:sldMk cId="1135773713" sldId="312"/>
            <ac:picMk id="91" creationId="{CA0E63FB-FCA7-F052-5657-A79AE362C85B}"/>
          </ac:picMkLst>
        </pc:picChg>
        <pc:picChg chg="mod">
          <ac:chgData name="Rudolf Uhlmann" userId="83027f89971c7077" providerId="LiveId" clId="{D5EA207C-A57E-4E08-A008-01EB942252AC}" dt="2022-10-02T08:36:37.978" v="5703" actId="164"/>
          <ac:picMkLst>
            <pc:docMk/>
            <pc:sldMk cId="1135773713" sldId="312"/>
            <ac:picMk id="252" creationId="{45C76BBE-A9F1-E756-DD3B-60A91B50B3EB}"/>
          </ac:picMkLst>
        </pc:picChg>
        <pc:picChg chg="mod">
          <ac:chgData name="Rudolf Uhlmann" userId="83027f89971c7077" providerId="LiveId" clId="{D5EA207C-A57E-4E08-A008-01EB942252AC}" dt="2022-10-02T08:40:29.628" v="5728"/>
          <ac:picMkLst>
            <pc:docMk/>
            <pc:sldMk cId="1135773713" sldId="312"/>
            <ac:picMk id="374" creationId="{7C653C44-6BD6-A62B-F3D1-181A76FA486F}"/>
          </ac:picMkLst>
        </pc:picChg>
        <pc:picChg chg="mod">
          <ac:chgData name="Rudolf Uhlmann" userId="83027f89971c7077" providerId="LiveId" clId="{D5EA207C-A57E-4E08-A008-01EB942252AC}" dt="2022-10-02T08:40:35.034" v="5730"/>
          <ac:picMkLst>
            <pc:docMk/>
            <pc:sldMk cId="1135773713" sldId="312"/>
            <ac:picMk id="572" creationId="{E8EBCC92-45E8-B85D-B4CA-32CC0DC9B442}"/>
          </ac:picMkLst>
        </pc:picChg>
        <pc:picChg chg="mod">
          <ac:chgData name="Rudolf Uhlmann" userId="83027f89971c7077" providerId="LiveId" clId="{D5EA207C-A57E-4E08-A008-01EB942252AC}" dt="2022-10-02T08:41:11.814" v="5752"/>
          <ac:picMkLst>
            <pc:docMk/>
            <pc:sldMk cId="1135773713" sldId="312"/>
            <ac:picMk id="655" creationId="{1AC9A2CC-3F93-35BF-D610-58412F4F86CD}"/>
          </ac:picMkLst>
        </pc:picChg>
        <pc:picChg chg="mod">
          <ac:chgData name="Rudolf Uhlmann" userId="83027f89971c7077" providerId="LiveId" clId="{D5EA207C-A57E-4E08-A008-01EB942252AC}" dt="2022-10-02T08:41:11.814" v="5752"/>
          <ac:picMkLst>
            <pc:docMk/>
            <pc:sldMk cId="1135773713" sldId="312"/>
            <ac:picMk id="738" creationId="{32E81E93-DA35-FC91-E0D4-E473C61926EC}"/>
          </ac:picMkLst>
        </pc:picChg>
        <pc:picChg chg="mod">
          <ac:chgData name="Rudolf Uhlmann" userId="83027f89971c7077" providerId="LiveId" clId="{D5EA207C-A57E-4E08-A008-01EB942252AC}" dt="2022-10-02T08:41:11.814" v="5752"/>
          <ac:picMkLst>
            <pc:docMk/>
            <pc:sldMk cId="1135773713" sldId="312"/>
            <ac:picMk id="821" creationId="{5D88872F-EFE2-8A9D-8BC6-6CCB2DAB1521}"/>
          </ac:picMkLst>
        </pc:picChg>
        <pc:picChg chg="mod">
          <ac:chgData name="Rudolf Uhlmann" userId="83027f89971c7077" providerId="LiveId" clId="{D5EA207C-A57E-4E08-A008-01EB942252AC}" dt="2022-10-02T08:41:22.610" v="5754"/>
          <ac:picMkLst>
            <pc:docMk/>
            <pc:sldMk cId="1135773713" sldId="312"/>
            <ac:picMk id="904" creationId="{9F54BCB9-93DF-AA8F-1EB3-777D35FDBF4C}"/>
          </ac:picMkLst>
        </pc:picChg>
        <pc:picChg chg="mod">
          <ac:chgData name="Rudolf Uhlmann" userId="83027f89971c7077" providerId="LiveId" clId="{D5EA207C-A57E-4E08-A008-01EB942252AC}" dt="2022-10-02T08:41:22.610" v="5754"/>
          <ac:picMkLst>
            <pc:docMk/>
            <pc:sldMk cId="1135773713" sldId="312"/>
            <ac:picMk id="987" creationId="{0808C56D-3452-F33C-B88D-09BCFB7D9C30}"/>
          </ac:picMkLst>
        </pc:picChg>
        <pc:picChg chg="mod">
          <ac:chgData name="Rudolf Uhlmann" userId="83027f89971c7077" providerId="LiveId" clId="{D5EA207C-A57E-4E08-A008-01EB942252AC}" dt="2022-10-02T08:41:22.610" v="5754"/>
          <ac:picMkLst>
            <pc:docMk/>
            <pc:sldMk cId="1135773713" sldId="312"/>
            <ac:picMk id="1070" creationId="{249A766F-126E-07E4-D447-20B62F084DEF}"/>
          </ac:picMkLst>
        </pc:picChg>
        <pc:cxnChg chg="mod">
          <ac:chgData name="Rudolf Uhlmann" userId="83027f89971c7077" providerId="LiveId" clId="{D5EA207C-A57E-4E08-A008-01EB942252AC}" dt="2022-10-02T08:33:25.953" v="5688" actId="1076"/>
          <ac:cxnSpMkLst>
            <pc:docMk/>
            <pc:sldMk cId="1135773713" sldId="312"/>
            <ac:cxnSpMk id="507" creationId="{374DC649-A638-ED12-E294-4A5E9F8A51D7}"/>
          </ac:cxnSpMkLst>
        </pc:cxnChg>
        <pc:cxnChg chg="mod">
          <ac:chgData name="Rudolf Uhlmann" userId="83027f89971c7077" providerId="LiveId" clId="{D5EA207C-A57E-4E08-A008-01EB942252AC}" dt="2022-10-02T08:33:25.953" v="5688" actId="1076"/>
          <ac:cxnSpMkLst>
            <pc:docMk/>
            <pc:sldMk cId="1135773713" sldId="312"/>
            <ac:cxnSpMk id="509" creationId="{E26C48EA-9A64-2BBB-D789-B20290503B64}"/>
          </ac:cxnSpMkLst>
        </pc:cxnChg>
        <pc:cxnChg chg="mod">
          <ac:chgData name="Rudolf Uhlmann" userId="83027f89971c7077" providerId="LiveId" clId="{D5EA207C-A57E-4E08-A008-01EB942252AC}" dt="2022-10-02T08:33:25.953" v="5688" actId="1076"/>
          <ac:cxnSpMkLst>
            <pc:docMk/>
            <pc:sldMk cId="1135773713" sldId="312"/>
            <ac:cxnSpMk id="510" creationId="{1B6C84F0-05AE-6085-C669-6623734C324B}"/>
          </ac:cxnSpMkLst>
        </pc:cxnChg>
        <pc:cxnChg chg="mod">
          <ac:chgData name="Rudolf Uhlmann" userId="83027f89971c7077" providerId="LiveId" clId="{D5EA207C-A57E-4E08-A008-01EB942252AC}" dt="2022-10-02T08:33:25.953" v="5688" actId="1076"/>
          <ac:cxnSpMkLst>
            <pc:docMk/>
            <pc:sldMk cId="1135773713" sldId="312"/>
            <ac:cxnSpMk id="511" creationId="{62C064E5-E756-4A16-E7EE-1D820B5D3AD5}"/>
          </ac:cxnSpMkLst>
        </pc:cxnChg>
        <pc:cxnChg chg="add mod">
          <ac:chgData name="Rudolf Uhlmann" userId="83027f89971c7077" providerId="LiveId" clId="{D5EA207C-A57E-4E08-A008-01EB942252AC}" dt="2022-10-02T08:47:23.349" v="5784" actId="14100"/>
          <ac:cxnSpMkLst>
            <pc:docMk/>
            <pc:sldMk cId="1135773713" sldId="312"/>
            <ac:cxnSpMk id="1087" creationId="{DF23919E-371A-4CCE-1499-338ECF27A383}"/>
          </ac:cxnSpMkLst>
        </pc:cxnChg>
      </pc:sldChg>
      <pc:sldChg chg="addSp delSp modSp add mod">
        <pc:chgData name="Rudolf Uhlmann" userId="83027f89971c7077" providerId="LiveId" clId="{D5EA207C-A57E-4E08-A008-01EB942252AC}" dt="2022-10-02T08:58:09.395" v="5878" actId="1076"/>
        <pc:sldMkLst>
          <pc:docMk/>
          <pc:sldMk cId="2730705253" sldId="313"/>
        </pc:sldMkLst>
        <pc:spChg chg="add mod">
          <ac:chgData name="Rudolf Uhlmann" userId="83027f89971c7077" providerId="LiveId" clId="{D5EA207C-A57E-4E08-A008-01EB942252AC}" dt="2022-10-02T08:58:09.395" v="5878" actId="1076"/>
          <ac:spMkLst>
            <pc:docMk/>
            <pc:sldMk cId="2730705253" sldId="313"/>
            <ac:spMk id="38" creationId="{E0591DB0-B831-F3AD-C35F-B946BE2BEF7E}"/>
          </ac:spMkLst>
        </pc:spChg>
        <pc:spChg chg="del">
          <ac:chgData name="Rudolf Uhlmann" userId="83027f89971c7077" providerId="LiveId" clId="{D5EA207C-A57E-4E08-A008-01EB942252AC}" dt="2022-10-02T08:51:08" v="5839" actId="478"/>
          <ac:spMkLst>
            <pc:docMk/>
            <pc:sldMk cId="2730705253" sldId="313"/>
            <ac:spMk id="490" creationId="{1C2A1C2C-ECAC-C4F6-3E1A-B87E8AF9DEC8}"/>
          </ac:spMkLst>
        </pc:spChg>
        <pc:spChg chg="del mod">
          <ac:chgData name="Rudolf Uhlmann" userId="83027f89971c7077" providerId="LiveId" clId="{D5EA207C-A57E-4E08-A008-01EB942252AC}" dt="2022-10-02T08:52:57.528" v="5853" actId="478"/>
          <ac:spMkLst>
            <pc:docMk/>
            <pc:sldMk cId="2730705253" sldId="313"/>
            <ac:spMk id="491" creationId="{8B95D716-EFBD-8F99-81A2-E60654B64E9B}"/>
          </ac:spMkLst>
        </pc:spChg>
        <pc:spChg chg="mod">
          <ac:chgData name="Rudolf Uhlmann" userId="83027f89971c7077" providerId="LiveId" clId="{D5EA207C-A57E-4E08-A008-01EB942252AC}" dt="2022-10-02T08:57:26.803" v="5868" actId="164"/>
          <ac:spMkLst>
            <pc:docMk/>
            <pc:sldMk cId="2730705253" sldId="313"/>
            <ac:spMk id="492" creationId="{8EC9B00D-B516-76C5-015F-1323D38598D9}"/>
          </ac:spMkLst>
        </pc:spChg>
        <pc:spChg chg="del mod">
          <ac:chgData name="Rudolf Uhlmann" userId="83027f89971c7077" providerId="LiveId" clId="{D5EA207C-A57E-4E08-A008-01EB942252AC}" dt="2022-10-02T08:52:55.622" v="5852" actId="478"/>
          <ac:spMkLst>
            <pc:docMk/>
            <pc:sldMk cId="2730705253" sldId="313"/>
            <ac:spMk id="493" creationId="{010B07D3-B241-B3F0-5DD1-422019E89DCF}"/>
          </ac:spMkLst>
        </pc:spChg>
        <pc:spChg chg="del">
          <ac:chgData name="Rudolf Uhlmann" userId="83027f89971c7077" providerId="LiveId" clId="{D5EA207C-A57E-4E08-A008-01EB942252AC}" dt="2022-10-02T08:52:59.418" v="5854" actId="478"/>
          <ac:spMkLst>
            <pc:docMk/>
            <pc:sldMk cId="2730705253" sldId="313"/>
            <ac:spMk id="494" creationId="{FDE7F2E9-5A6F-9A8D-C506-53973A19F803}"/>
          </ac:spMkLst>
        </pc:spChg>
        <pc:spChg chg="del">
          <ac:chgData name="Rudolf Uhlmann" userId="83027f89971c7077" providerId="LiveId" clId="{D5EA207C-A57E-4E08-A008-01EB942252AC}" dt="2022-10-02T08:52:59.418" v="5854" actId="478"/>
          <ac:spMkLst>
            <pc:docMk/>
            <pc:sldMk cId="2730705253" sldId="313"/>
            <ac:spMk id="495" creationId="{45CE8C3E-011D-B13B-629A-0C33CA35E916}"/>
          </ac:spMkLst>
        </pc:spChg>
        <pc:spChg chg="mod">
          <ac:chgData name="Rudolf Uhlmann" userId="83027f89971c7077" providerId="LiveId" clId="{D5EA207C-A57E-4E08-A008-01EB942252AC}" dt="2022-10-02T08:57:26.803" v="5868" actId="164"/>
          <ac:spMkLst>
            <pc:docMk/>
            <pc:sldMk cId="2730705253" sldId="313"/>
            <ac:spMk id="499" creationId="{B66802A5-D532-7998-5653-0E9C23A3EA85}"/>
          </ac:spMkLst>
        </pc:spChg>
        <pc:spChg chg="del">
          <ac:chgData name="Rudolf Uhlmann" userId="83027f89971c7077" providerId="LiveId" clId="{D5EA207C-A57E-4E08-A008-01EB942252AC}" dt="2022-10-02T08:53:01.668" v="5855" actId="478"/>
          <ac:spMkLst>
            <pc:docMk/>
            <pc:sldMk cId="2730705253" sldId="313"/>
            <ac:spMk id="500" creationId="{5A811051-EA8D-DC3A-E9DF-5CCC471CB3E6}"/>
          </ac:spMkLst>
        </pc:spChg>
        <pc:spChg chg="del">
          <ac:chgData name="Rudolf Uhlmann" userId="83027f89971c7077" providerId="LiveId" clId="{D5EA207C-A57E-4E08-A008-01EB942252AC}" dt="2022-10-02T08:53:01.668" v="5855" actId="478"/>
          <ac:spMkLst>
            <pc:docMk/>
            <pc:sldMk cId="2730705253" sldId="313"/>
            <ac:spMk id="501" creationId="{8E6EEE9A-50BC-219A-085E-47A9CDCA5B0E}"/>
          </ac:spMkLst>
        </pc:spChg>
        <pc:spChg chg="del">
          <ac:chgData name="Rudolf Uhlmann" userId="83027f89971c7077" providerId="LiveId" clId="{D5EA207C-A57E-4E08-A008-01EB942252AC}" dt="2022-10-02T08:53:01.668" v="5855" actId="478"/>
          <ac:spMkLst>
            <pc:docMk/>
            <pc:sldMk cId="2730705253" sldId="313"/>
            <ac:spMk id="502" creationId="{1E8FF6FF-233F-00A0-F177-E1AF4F74A439}"/>
          </ac:spMkLst>
        </pc:spChg>
        <pc:spChg chg="del">
          <ac:chgData name="Rudolf Uhlmann" userId="83027f89971c7077" providerId="LiveId" clId="{D5EA207C-A57E-4E08-A008-01EB942252AC}" dt="2022-10-02T08:53:01.668" v="5855" actId="478"/>
          <ac:spMkLst>
            <pc:docMk/>
            <pc:sldMk cId="2730705253" sldId="313"/>
            <ac:spMk id="504" creationId="{2CB97836-6F5B-B415-393E-7C327D1F65CE}"/>
          </ac:spMkLst>
        </pc:spChg>
        <pc:spChg chg="mod">
          <ac:chgData name="Rudolf Uhlmann" userId="83027f89971c7077" providerId="LiveId" clId="{D5EA207C-A57E-4E08-A008-01EB942252AC}" dt="2022-10-02T08:54:39.673" v="5863" actId="164"/>
          <ac:spMkLst>
            <pc:docMk/>
            <pc:sldMk cId="2730705253" sldId="313"/>
            <ac:spMk id="513" creationId="{7059C1E5-AF4E-1E50-5E4E-101A344D205C}"/>
          </ac:spMkLst>
        </pc:spChg>
        <pc:spChg chg="mod">
          <ac:chgData name="Rudolf Uhlmann" userId="83027f89971c7077" providerId="LiveId" clId="{D5EA207C-A57E-4E08-A008-01EB942252AC}" dt="2022-10-02T08:54:34.891" v="5862" actId="164"/>
          <ac:spMkLst>
            <pc:docMk/>
            <pc:sldMk cId="2730705253" sldId="313"/>
            <ac:spMk id="514" creationId="{3A29E426-2C08-5C0A-C1B6-348BA4C7836C}"/>
          </ac:spMkLst>
        </pc:spChg>
        <pc:spChg chg="mod">
          <ac:chgData name="Rudolf Uhlmann" userId="83027f89971c7077" providerId="LiveId" clId="{D5EA207C-A57E-4E08-A008-01EB942252AC}" dt="2022-10-02T08:54:29.758" v="5861" actId="164"/>
          <ac:spMkLst>
            <pc:docMk/>
            <pc:sldMk cId="2730705253" sldId="313"/>
            <ac:spMk id="515" creationId="{BA3E48E9-DABD-6300-1C48-73434CB4E492}"/>
          </ac:spMkLst>
        </pc:spChg>
        <pc:spChg chg="mod">
          <ac:chgData name="Rudolf Uhlmann" userId="83027f89971c7077" providerId="LiveId" clId="{D5EA207C-A57E-4E08-A008-01EB942252AC}" dt="2022-10-02T08:53:43.308" v="5860" actId="164"/>
          <ac:spMkLst>
            <pc:docMk/>
            <pc:sldMk cId="2730705253" sldId="313"/>
            <ac:spMk id="516" creationId="{404810B6-E34B-E3E2-C3D3-641F3D0D28C7}"/>
          </ac:spMkLst>
        </pc:spChg>
        <pc:spChg chg="mod">
          <ac:chgData name="Rudolf Uhlmann" userId="83027f89971c7077" providerId="LiveId" clId="{D5EA207C-A57E-4E08-A008-01EB942252AC}" dt="2022-10-02T08:54:48.125" v="5864" actId="164"/>
          <ac:spMkLst>
            <pc:docMk/>
            <pc:sldMk cId="2730705253" sldId="313"/>
            <ac:spMk id="1088" creationId="{F3D331EC-56C4-30E1-006A-FB52903F8CBE}"/>
          </ac:spMkLst>
        </pc:spChg>
        <pc:grpChg chg="add mod">
          <ac:chgData name="Rudolf Uhlmann" userId="83027f89971c7077" providerId="LiveId" clId="{D5EA207C-A57E-4E08-A008-01EB942252AC}" dt="2022-10-02T08:53:24.808" v="5857" actId="164"/>
          <ac:grpSpMkLst>
            <pc:docMk/>
            <pc:sldMk cId="2730705253" sldId="313"/>
            <ac:grpSpMk id="3" creationId="{43AFA039-2037-A489-3287-229EF40F5A22}"/>
          </ac:grpSpMkLst>
        </pc:grpChg>
        <pc:grpChg chg="add 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4" creationId="{32380157-16D2-D145-4730-0D7C9F308238}"/>
          </ac:grpSpMkLst>
        </pc:grpChg>
        <pc:grpChg chg="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5" creationId="{CC134050-6746-23A2-7962-F3CB02C9F2A3}"/>
          </ac:grpSpMkLst>
        </pc:grpChg>
        <pc:grpChg chg="add 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6" creationId="{6F7417BB-1DA5-F870-CF42-41450BC80283}"/>
          </ac:grpSpMkLst>
        </pc:grpChg>
        <pc:grpChg chg="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7" creationId="{E1CC31BD-E123-B8C2-20EF-DAFCF25632A8}"/>
          </ac:grpSpMkLst>
        </pc:grpChg>
        <pc:grpChg chg="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8" creationId="{409A5501-B78F-C84B-7A37-2B0E568530E8}"/>
          </ac:grpSpMkLst>
        </pc:grpChg>
        <pc:grpChg chg="add 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9" creationId="{01DDB407-4F7A-2A8C-DF2E-79FA81D79B35}"/>
          </ac:grpSpMkLst>
        </pc:grpChg>
        <pc:grpChg chg="add 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10" creationId="{36BC43EB-44FB-8DF6-676C-341C5B9B0146}"/>
          </ac:grpSpMkLst>
        </pc:grpChg>
        <pc:grpChg chg="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12" creationId="{0933AE59-39FC-8B9A-D6FB-95313F65FFB8}"/>
          </ac:grpSpMkLst>
        </pc:grpChg>
        <pc:grpChg chg="add 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36" creationId="{1D4BEFC4-2748-470F-F5E5-97400461B597}"/>
          </ac:grpSpMkLst>
        </pc:grpChg>
        <pc:grpChg chg="add mod">
          <ac:chgData name="Rudolf Uhlmann" userId="83027f89971c7077" providerId="LiveId" clId="{D5EA207C-A57E-4E08-A008-01EB942252AC}" dt="2022-10-02T08:57:47.115" v="5869" actId="14100"/>
          <ac:grpSpMkLst>
            <pc:docMk/>
            <pc:sldMk cId="2730705253" sldId="313"/>
            <ac:grpSpMk id="37" creationId="{81740A06-EF1D-E786-B70E-ED287BAA8E8A}"/>
          </ac:grpSpMkLst>
        </pc:grpChg>
        <pc:grpChg chg="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109" creationId="{6975B3CE-4FE4-2BC9-3FCB-AAD8CDB88FC3}"/>
          </ac:grpSpMkLst>
        </pc:grpChg>
        <pc:grpChg chg="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487" creationId="{22C571B6-B4B8-D2B5-E9EF-AD8AAF0CCE06}"/>
          </ac:grpSpMkLst>
        </pc:grpChg>
        <pc:grpChg chg="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589" creationId="{0F89A4BD-33F5-30AC-9130-9E38F3186EE3}"/>
          </ac:grpSpMkLst>
        </pc:grpChg>
        <pc:grpChg chg="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755" creationId="{C9943F88-48E2-3FA2-461C-C929A27F520C}"/>
          </ac:grpSpMkLst>
        </pc:grpChg>
        <pc:grpChg chg="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838" creationId="{3E216AE7-4D2F-5150-A310-765B32925F18}"/>
          </ac:grpSpMkLst>
        </pc:grpChg>
        <pc:grpChg chg="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921" creationId="{154A5AD1-61F9-3161-8FE0-89884D6E2112}"/>
          </ac:grpSpMkLst>
        </pc:grpChg>
        <pc:grpChg chg="mod">
          <ac:chgData name="Rudolf Uhlmann" userId="83027f89971c7077" providerId="LiveId" clId="{D5EA207C-A57E-4E08-A008-01EB942252AC}" dt="2022-10-02T08:57:26.803" v="5868" actId="164"/>
          <ac:grpSpMkLst>
            <pc:docMk/>
            <pc:sldMk cId="2730705253" sldId="313"/>
            <ac:grpSpMk id="1004" creationId="{E9C45E73-84BE-1EB4-E07F-CC52FB5A1BF5}"/>
          </ac:grpSpMkLst>
        </pc:grpChg>
        <pc:picChg chg="mod">
          <ac:chgData name="Rudolf Uhlmann" userId="83027f89971c7077" providerId="LiveId" clId="{D5EA207C-A57E-4E08-A008-01EB942252AC}" dt="2022-10-02T08:57:26.803" v="5868" actId="164"/>
          <ac:picMkLst>
            <pc:docMk/>
            <pc:sldMk cId="2730705253" sldId="313"/>
            <ac:picMk id="2" creationId="{33920D64-4E29-1674-F183-061391CC06D4}"/>
          </ac:picMkLst>
        </pc:picChg>
        <pc:picChg chg="mod">
          <ac:chgData name="Rudolf Uhlmann" userId="83027f89971c7077" providerId="LiveId" clId="{D5EA207C-A57E-4E08-A008-01EB942252AC}" dt="2022-10-02T08:57:26.803" v="5868" actId="164"/>
          <ac:picMkLst>
            <pc:docMk/>
            <pc:sldMk cId="2730705253" sldId="313"/>
            <ac:picMk id="11" creationId="{0195AA4C-F63C-6B80-B435-52092F30FE01}"/>
          </ac:picMkLst>
        </pc:picChg>
        <pc:cxnChg chg="mod">
          <ac:chgData name="Rudolf Uhlmann" userId="83027f89971c7077" providerId="LiveId" clId="{D5EA207C-A57E-4E08-A008-01EB942252AC}" dt="2022-10-02T08:54:34.891" v="5862" actId="164"/>
          <ac:cxnSpMkLst>
            <pc:docMk/>
            <pc:sldMk cId="2730705253" sldId="313"/>
            <ac:cxnSpMk id="507" creationId="{374DC649-A638-ED12-E294-4A5E9F8A51D7}"/>
          </ac:cxnSpMkLst>
        </pc:cxnChg>
        <pc:cxnChg chg="mod">
          <ac:chgData name="Rudolf Uhlmann" userId="83027f89971c7077" providerId="LiveId" clId="{D5EA207C-A57E-4E08-A008-01EB942252AC}" dt="2022-10-02T08:54:29.758" v="5861" actId="164"/>
          <ac:cxnSpMkLst>
            <pc:docMk/>
            <pc:sldMk cId="2730705253" sldId="313"/>
            <ac:cxnSpMk id="509" creationId="{E26C48EA-9A64-2BBB-D789-B20290503B64}"/>
          </ac:cxnSpMkLst>
        </pc:cxnChg>
        <pc:cxnChg chg="mod">
          <ac:chgData name="Rudolf Uhlmann" userId="83027f89971c7077" providerId="LiveId" clId="{D5EA207C-A57E-4E08-A008-01EB942252AC}" dt="2022-10-02T08:53:43.308" v="5860" actId="164"/>
          <ac:cxnSpMkLst>
            <pc:docMk/>
            <pc:sldMk cId="2730705253" sldId="313"/>
            <ac:cxnSpMk id="510" creationId="{1B6C84F0-05AE-6085-C669-6623734C324B}"/>
          </ac:cxnSpMkLst>
        </pc:cxnChg>
        <pc:cxnChg chg="mod">
          <ac:chgData name="Rudolf Uhlmann" userId="83027f89971c7077" providerId="LiveId" clId="{D5EA207C-A57E-4E08-A008-01EB942252AC}" dt="2022-10-02T08:54:39.673" v="5863" actId="164"/>
          <ac:cxnSpMkLst>
            <pc:docMk/>
            <pc:sldMk cId="2730705253" sldId="313"/>
            <ac:cxnSpMk id="511" creationId="{62C064E5-E756-4A16-E7EE-1D820B5D3AD5}"/>
          </ac:cxnSpMkLst>
        </pc:cxnChg>
        <pc:cxnChg chg="mod">
          <ac:chgData name="Rudolf Uhlmann" userId="83027f89971c7077" providerId="LiveId" clId="{D5EA207C-A57E-4E08-A008-01EB942252AC}" dt="2022-10-02T08:54:48.125" v="5864" actId="164"/>
          <ac:cxnSpMkLst>
            <pc:docMk/>
            <pc:sldMk cId="2730705253" sldId="313"/>
            <ac:cxnSpMk id="1087" creationId="{DF23919E-371A-4CCE-1499-338ECF27A383}"/>
          </ac:cxnSpMkLst>
        </pc:cxnChg>
      </pc:sldChg>
      <pc:sldChg chg="addSp delSp modSp new mod">
        <pc:chgData name="Rudolf Uhlmann" userId="83027f89971c7077" providerId="LiveId" clId="{D5EA207C-A57E-4E08-A008-01EB942252AC}" dt="2022-10-02T14:56:42.143" v="6420" actId="1036"/>
        <pc:sldMkLst>
          <pc:docMk/>
          <pc:sldMk cId="1681195319" sldId="314"/>
        </pc:sldMkLst>
        <pc:spChg chg="add mod">
          <ac:chgData name="Rudolf Uhlmann" userId="83027f89971c7077" providerId="LiveId" clId="{D5EA207C-A57E-4E08-A008-01EB942252AC}" dt="2022-10-02T14:52:40.945" v="6378" actId="1076"/>
          <ac:spMkLst>
            <pc:docMk/>
            <pc:sldMk cId="1681195319" sldId="314"/>
            <ac:spMk id="29" creationId="{F468F2D2-D992-886F-1472-870595640D6E}"/>
          </ac:spMkLst>
        </pc:spChg>
        <pc:spChg chg="add mod">
          <ac:chgData name="Rudolf Uhlmann" userId="83027f89971c7077" providerId="LiveId" clId="{D5EA207C-A57E-4E08-A008-01EB942252AC}" dt="2022-10-02T14:52:40.945" v="6378" actId="1076"/>
          <ac:spMkLst>
            <pc:docMk/>
            <pc:sldMk cId="1681195319" sldId="314"/>
            <ac:spMk id="31" creationId="{7FE9C25A-3F38-52BF-A1CC-8EE95DA88AEE}"/>
          </ac:spMkLst>
        </pc:spChg>
        <pc:spChg chg="add mod">
          <ac:chgData name="Rudolf Uhlmann" userId="83027f89971c7077" providerId="LiveId" clId="{D5EA207C-A57E-4E08-A008-01EB942252AC}" dt="2022-10-02T14:52:40.945" v="6378" actId="1076"/>
          <ac:spMkLst>
            <pc:docMk/>
            <pc:sldMk cId="1681195319" sldId="314"/>
            <ac:spMk id="33" creationId="{8C0105A1-1F47-335D-398A-C500D93683EC}"/>
          </ac:spMkLst>
        </pc:spChg>
        <pc:spChg chg="add mod">
          <ac:chgData name="Rudolf Uhlmann" userId="83027f89971c7077" providerId="LiveId" clId="{D5EA207C-A57E-4E08-A008-01EB942252AC}" dt="2022-10-02T14:52:40.945" v="6378" actId="1076"/>
          <ac:spMkLst>
            <pc:docMk/>
            <pc:sldMk cId="1681195319" sldId="314"/>
            <ac:spMk id="35" creationId="{72C43D71-B9FA-B505-B46F-88010DAA3AC4}"/>
          </ac:spMkLst>
        </pc:spChg>
        <pc:spChg chg="add mod">
          <ac:chgData name="Rudolf Uhlmann" userId="83027f89971c7077" providerId="LiveId" clId="{D5EA207C-A57E-4E08-A008-01EB942252AC}" dt="2022-10-02T14:52:40.945" v="6378" actId="1076"/>
          <ac:spMkLst>
            <pc:docMk/>
            <pc:sldMk cId="1681195319" sldId="314"/>
            <ac:spMk id="37" creationId="{D89226EC-99E6-7018-58AF-B6D3C51774F5}"/>
          </ac:spMkLst>
        </pc:spChg>
        <pc:spChg chg="add mod">
          <ac:chgData name="Rudolf Uhlmann" userId="83027f89971c7077" providerId="LiveId" clId="{D5EA207C-A57E-4E08-A008-01EB942252AC}" dt="2022-10-02T14:53:45.104" v="6384" actId="1076"/>
          <ac:spMkLst>
            <pc:docMk/>
            <pc:sldMk cId="1681195319" sldId="314"/>
            <ac:spMk id="42" creationId="{374E6B72-4B62-8C74-9445-3854851A16A2}"/>
          </ac:spMkLst>
        </pc:spChg>
        <pc:spChg chg="add mod">
          <ac:chgData name="Rudolf Uhlmann" userId="83027f89971c7077" providerId="LiveId" clId="{D5EA207C-A57E-4E08-A008-01EB942252AC}" dt="2022-10-02T14:53:59.434" v="6386" actId="1076"/>
          <ac:spMkLst>
            <pc:docMk/>
            <pc:sldMk cId="1681195319" sldId="314"/>
            <ac:spMk id="43" creationId="{1C791EE1-0C97-86C6-55BA-BC83ADE61F88}"/>
          </ac:spMkLst>
        </pc:spChg>
        <pc:spChg chg="add mod">
          <ac:chgData name="Rudolf Uhlmann" userId="83027f89971c7077" providerId="LiveId" clId="{D5EA207C-A57E-4E08-A008-01EB942252AC}" dt="2022-10-02T14:54:08.884" v="6388" actId="1076"/>
          <ac:spMkLst>
            <pc:docMk/>
            <pc:sldMk cId="1681195319" sldId="314"/>
            <ac:spMk id="44" creationId="{34F62446-2EC5-4213-80FA-2F19E16F3210}"/>
          </ac:spMkLst>
        </pc:spChg>
        <pc:spChg chg="add mod">
          <ac:chgData name="Rudolf Uhlmann" userId="83027f89971c7077" providerId="LiveId" clId="{D5EA207C-A57E-4E08-A008-01EB942252AC}" dt="2022-10-02T14:54:14.924" v="6390" actId="1076"/>
          <ac:spMkLst>
            <pc:docMk/>
            <pc:sldMk cId="1681195319" sldId="314"/>
            <ac:spMk id="45" creationId="{7427D89B-64E6-3F04-C98F-2EE479BEDDE1}"/>
          </ac:spMkLst>
        </pc:spChg>
        <pc:spChg chg="add mod">
          <ac:chgData name="Rudolf Uhlmann" userId="83027f89971c7077" providerId="LiveId" clId="{D5EA207C-A57E-4E08-A008-01EB942252AC}" dt="2022-10-02T14:54:21.644" v="6393" actId="1076"/>
          <ac:spMkLst>
            <pc:docMk/>
            <pc:sldMk cId="1681195319" sldId="314"/>
            <ac:spMk id="46" creationId="{50258FD3-8E81-44E6-1FD3-A6EC61BB1F84}"/>
          </ac:spMkLst>
        </pc:spChg>
        <pc:spChg chg="add mod">
          <ac:chgData name="Rudolf Uhlmann" userId="83027f89971c7077" providerId="LiveId" clId="{D5EA207C-A57E-4E08-A008-01EB942252AC}" dt="2022-10-02T14:56:42.143" v="6420" actId="1036"/>
          <ac:spMkLst>
            <pc:docMk/>
            <pc:sldMk cId="1681195319" sldId="314"/>
            <ac:spMk id="47" creationId="{FD8BF3D0-F2A8-C306-E0DD-DCC9D47BB02C}"/>
          </ac:spMkLst>
        </pc:spChg>
        <pc:spChg chg="add mod">
          <ac:chgData name="Rudolf Uhlmann" userId="83027f89971c7077" providerId="LiveId" clId="{D5EA207C-A57E-4E08-A008-01EB942252AC}" dt="2022-10-02T14:56:42.143" v="6420" actId="1036"/>
          <ac:spMkLst>
            <pc:docMk/>
            <pc:sldMk cId="1681195319" sldId="314"/>
            <ac:spMk id="48" creationId="{89D6BFC6-62E4-33A0-48C4-03807D5D7BFD}"/>
          </ac:spMkLst>
        </pc:spChg>
        <pc:spChg chg="add mod">
          <ac:chgData name="Rudolf Uhlmann" userId="83027f89971c7077" providerId="LiveId" clId="{D5EA207C-A57E-4E08-A008-01EB942252AC}" dt="2022-10-02T14:56:42.143" v="6420" actId="1036"/>
          <ac:spMkLst>
            <pc:docMk/>
            <pc:sldMk cId="1681195319" sldId="314"/>
            <ac:spMk id="49" creationId="{CC34D7A2-3A90-FF12-2EA6-0799872F375E}"/>
          </ac:spMkLst>
        </pc:spChg>
        <pc:spChg chg="add mod">
          <ac:chgData name="Rudolf Uhlmann" userId="83027f89971c7077" providerId="LiveId" clId="{D5EA207C-A57E-4E08-A008-01EB942252AC}" dt="2022-10-02T14:56:42.143" v="6420" actId="1036"/>
          <ac:spMkLst>
            <pc:docMk/>
            <pc:sldMk cId="1681195319" sldId="314"/>
            <ac:spMk id="50" creationId="{1CDD0DAA-3E54-F904-D7D4-BCFB6A4AA6DF}"/>
          </ac:spMkLst>
        </pc:spChg>
        <pc:spChg chg="add mod">
          <ac:chgData name="Rudolf Uhlmann" userId="83027f89971c7077" providerId="LiveId" clId="{D5EA207C-A57E-4E08-A008-01EB942252AC}" dt="2022-10-02T14:56:42.143" v="6420" actId="1036"/>
          <ac:spMkLst>
            <pc:docMk/>
            <pc:sldMk cId="1681195319" sldId="314"/>
            <ac:spMk id="51" creationId="{AA3343EB-1768-8C1A-588D-7C63C1E384CD}"/>
          </ac:spMkLst>
        </pc:spChg>
        <pc:grpChg chg="add mod">
          <ac:chgData name="Rudolf Uhlmann" userId="83027f89971c7077" providerId="LiveId" clId="{D5EA207C-A57E-4E08-A008-01EB942252AC}" dt="2022-10-02T14:52:40.945" v="6378" actId="1076"/>
          <ac:grpSpMkLst>
            <pc:docMk/>
            <pc:sldMk cId="1681195319" sldId="314"/>
            <ac:grpSpMk id="23" creationId="{D07FE28E-D8BA-D2E9-3C7F-0C1310366B60}"/>
          </ac:grpSpMkLst>
        </pc:grpChg>
        <pc:grpChg chg="add del mod">
          <ac:chgData name="Rudolf Uhlmann" userId="83027f89971c7077" providerId="LiveId" clId="{D5EA207C-A57E-4E08-A008-01EB942252AC}" dt="2022-10-02T11:37:59.001" v="6316" actId="165"/>
          <ac:grpSpMkLst>
            <pc:docMk/>
            <pc:sldMk cId="1681195319" sldId="314"/>
            <ac:grpSpMk id="24" creationId="{B8066310-212B-0A82-DDBF-61272F5DC8B4}"/>
          </ac:grpSpMkLst>
        </pc:grpChg>
        <pc:grpChg chg="add mod">
          <ac:chgData name="Rudolf Uhlmann" userId="83027f89971c7077" providerId="LiveId" clId="{D5EA207C-A57E-4E08-A008-01EB942252AC}" dt="2022-10-02T14:52:40.945" v="6378" actId="1076"/>
          <ac:grpSpMkLst>
            <pc:docMk/>
            <pc:sldMk cId="1681195319" sldId="314"/>
            <ac:grpSpMk id="27" creationId="{D66448F0-EB3A-E59E-8BC2-8FF08E42CE62}"/>
          </ac:grpSpMkLst>
        </pc:grpChg>
        <pc:picChg chg="add mod ord">
          <ac:chgData name="Rudolf Uhlmann" userId="83027f89971c7077" providerId="LiveId" clId="{D5EA207C-A57E-4E08-A008-01EB942252AC}" dt="2022-10-02T14:30:37.960" v="6377" actId="1582"/>
          <ac:picMkLst>
            <pc:docMk/>
            <pc:sldMk cId="1681195319" sldId="314"/>
            <ac:picMk id="3" creationId="{9DA56D1D-BDFE-969E-AF1F-26CB84CC891A}"/>
          </ac:picMkLst>
        </pc:picChg>
        <pc:picChg chg="add mod">
          <ac:chgData name="Rudolf Uhlmann" userId="83027f89971c7077" providerId="LiveId" clId="{D5EA207C-A57E-4E08-A008-01EB942252AC}" dt="2022-10-02T14:04:48.317" v="6359" actId="14861"/>
          <ac:picMkLst>
            <pc:docMk/>
            <pc:sldMk cId="1681195319" sldId="314"/>
            <ac:picMk id="5" creationId="{5677E0B1-9727-DE94-8F39-9948EE759F47}"/>
          </ac:picMkLst>
        </pc:picChg>
        <pc:picChg chg="add mod">
          <ac:chgData name="Rudolf Uhlmann" userId="83027f89971c7077" providerId="LiveId" clId="{D5EA207C-A57E-4E08-A008-01EB942252AC}" dt="2022-10-02T14:09:17.084" v="6366" actId="1076"/>
          <ac:picMkLst>
            <pc:docMk/>
            <pc:sldMk cId="1681195319" sldId="314"/>
            <ac:picMk id="7" creationId="{A858B1AD-B07C-12DC-024B-66482042A758}"/>
          </ac:picMkLst>
        </pc:picChg>
        <pc:picChg chg="add mod">
          <ac:chgData name="Rudolf Uhlmann" userId="83027f89971c7077" providerId="LiveId" clId="{D5EA207C-A57E-4E08-A008-01EB942252AC}" dt="2022-10-02T14:09:19.474" v="6367" actId="1076"/>
          <ac:picMkLst>
            <pc:docMk/>
            <pc:sldMk cId="1681195319" sldId="314"/>
            <ac:picMk id="9" creationId="{695158D3-6B20-DA6E-3B95-9FD714110EB7}"/>
          </ac:picMkLst>
        </pc:picChg>
        <pc:picChg chg="add mod">
          <ac:chgData name="Rudolf Uhlmann" userId="83027f89971c7077" providerId="LiveId" clId="{D5EA207C-A57E-4E08-A008-01EB942252AC}" dt="2022-10-02T14:09:22.774" v="6368" actId="1076"/>
          <ac:picMkLst>
            <pc:docMk/>
            <pc:sldMk cId="1681195319" sldId="314"/>
            <ac:picMk id="11" creationId="{B91E4F13-4333-A2C7-4241-703AEBC934DE}"/>
          </ac:picMkLst>
        </pc:picChg>
        <pc:picChg chg="add mod">
          <ac:chgData name="Rudolf Uhlmann" userId="83027f89971c7077" providerId="LiveId" clId="{D5EA207C-A57E-4E08-A008-01EB942252AC}" dt="2022-10-02T14:53:20.684" v="6382" actId="1076"/>
          <ac:picMkLst>
            <pc:docMk/>
            <pc:sldMk cId="1681195319" sldId="314"/>
            <ac:picMk id="13" creationId="{22144AC7-CFD5-FF84-770B-27F0CEF9DF64}"/>
          </ac:picMkLst>
        </pc:picChg>
        <pc:picChg chg="add mod">
          <ac:chgData name="Rudolf Uhlmann" userId="83027f89971c7077" providerId="LiveId" clId="{D5EA207C-A57E-4E08-A008-01EB942252AC}" dt="2022-10-02T14:28:48.026" v="6375" actId="571"/>
          <ac:picMkLst>
            <pc:docMk/>
            <pc:sldMk cId="1681195319" sldId="314"/>
            <ac:picMk id="38" creationId="{841CDAC4-5649-06D8-5D0C-F62EB685A40A}"/>
          </ac:picMkLst>
        </pc:picChg>
        <pc:picChg chg="add mod">
          <ac:chgData name="Rudolf Uhlmann" userId="83027f89971c7077" providerId="LiveId" clId="{D5EA207C-A57E-4E08-A008-01EB942252AC}" dt="2022-10-02T14:28:48.026" v="6375" actId="571"/>
          <ac:picMkLst>
            <pc:docMk/>
            <pc:sldMk cId="1681195319" sldId="314"/>
            <ac:picMk id="39" creationId="{ADB154D9-A938-21A9-7B0F-D06615D6F75C}"/>
          </ac:picMkLst>
        </pc:picChg>
        <pc:picChg chg="add mod">
          <ac:chgData name="Rudolf Uhlmann" userId="83027f89971c7077" providerId="LiveId" clId="{D5EA207C-A57E-4E08-A008-01EB942252AC}" dt="2022-10-02T14:28:48.026" v="6375" actId="571"/>
          <ac:picMkLst>
            <pc:docMk/>
            <pc:sldMk cId="1681195319" sldId="314"/>
            <ac:picMk id="40" creationId="{EDA6F1E8-BCFD-5E99-8F5F-0AE3775FC507}"/>
          </ac:picMkLst>
        </pc:picChg>
        <pc:picChg chg="add mod">
          <ac:chgData name="Rudolf Uhlmann" userId="83027f89971c7077" providerId="LiveId" clId="{D5EA207C-A57E-4E08-A008-01EB942252AC}" dt="2022-10-02T14:28:48.026" v="6375" actId="571"/>
          <ac:picMkLst>
            <pc:docMk/>
            <pc:sldMk cId="1681195319" sldId="314"/>
            <ac:picMk id="41" creationId="{E51972A5-641B-43A9-F338-A0C0DA60F7F3}"/>
          </ac:picMkLst>
        </pc:picChg>
        <pc:cxnChg chg="add mod">
          <ac:chgData name="Rudolf Uhlmann" userId="83027f89971c7077" providerId="LiveId" clId="{D5EA207C-A57E-4E08-A008-01EB942252AC}" dt="2022-10-02T14:52:40.945" v="6378" actId="1076"/>
          <ac:cxnSpMkLst>
            <pc:docMk/>
            <pc:sldMk cId="1681195319" sldId="314"/>
            <ac:cxnSpMk id="15" creationId="{0D1BA971-F4C3-75D0-B628-53D5EA60125F}"/>
          </ac:cxnSpMkLst>
        </pc:cxnChg>
        <pc:cxnChg chg="add mod">
          <ac:chgData name="Rudolf Uhlmann" userId="83027f89971c7077" providerId="LiveId" clId="{D5EA207C-A57E-4E08-A008-01EB942252AC}" dt="2022-10-02T14:52:40.945" v="6378" actId="1076"/>
          <ac:cxnSpMkLst>
            <pc:docMk/>
            <pc:sldMk cId="1681195319" sldId="314"/>
            <ac:cxnSpMk id="16" creationId="{71DF08D2-6539-E840-7F00-57FD71C098B1}"/>
          </ac:cxnSpMkLst>
        </pc:cxnChg>
        <pc:cxnChg chg="add mod">
          <ac:chgData name="Rudolf Uhlmann" userId="83027f89971c7077" providerId="LiveId" clId="{D5EA207C-A57E-4E08-A008-01EB942252AC}" dt="2022-10-02T14:52:40.945" v="6378" actId="1076"/>
          <ac:cxnSpMkLst>
            <pc:docMk/>
            <pc:sldMk cId="1681195319" sldId="314"/>
            <ac:cxnSpMk id="17" creationId="{73263C11-5354-ACE6-5349-E0EEA696AAEA}"/>
          </ac:cxnSpMkLst>
        </pc:cxnChg>
        <pc:cxnChg chg="add del mod">
          <ac:chgData name="Rudolf Uhlmann" userId="83027f89971c7077" providerId="LiveId" clId="{D5EA207C-A57E-4E08-A008-01EB942252AC}" dt="2022-10-02T11:38:16.819" v="6324" actId="478"/>
          <ac:cxnSpMkLst>
            <pc:docMk/>
            <pc:sldMk cId="1681195319" sldId="314"/>
            <ac:cxnSpMk id="18" creationId="{882B1191-99E7-C080-F649-3D3A9294E20F}"/>
          </ac:cxnSpMkLst>
        </pc:cxnChg>
        <pc:cxnChg chg="add del mod">
          <ac:chgData name="Rudolf Uhlmann" userId="83027f89971c7077" providerId="LiveId" clId="{D5EA207C-A57E-4E08-A008-01EB942252AC}" dt="2022-10-02T11:38:16.819" v="6324" actId="478"/>
          <ac:cxnSpMkLst>
            <pc:docMk/>
            <pc:sldMk cId="1681195319" sldId="314"/>
            <ac:cxnSpMk id="19" creationId="{BA3605AB-1D6B-4A69-6381-6272AC3BD488}"/>
          </ac:cxnSpMkLst>
        </pc:cxnChg>
        <pc:cxnChg chg="add mod">
          <ac:chgData name="Rudolf Uhlmann" userId="83027f89971c7077" providerId="LiveId" clId="{D5EA207C-A57E-4E08-A008-01EB942252AC}" dt="2022-10-02T11:37:44.189" v="6313" actId="164"/>
          <ac:cxnSpMkLst>
            <pc:docMk/>
            <pc:sldMk cId="1681195319" sldId="314"/>
            <ac:cxnSpMk id="21" creationId="{D8444467-B32E-BC14-B097-42C1368A53F8}"/>
          </ac:cxnSpMkLst>
        </pc:cxnChg>
        <pc:cxnChg chg="add mod">
          <ac:chgData name="Rudolf Uhlmann" userId="83027f89971c7077" providerId="LiveId" clId="{D5EA207C-A57E-4E08-A008-01EB942252AC}" dt="2022-10-02T11:37:44.189" v="6313" actId="164"/>
          <ac:cxnSpMkLst>
            <pc:docMk/>
            <pc:sldMk cId="1681195319" sldId="314"/>
            <ac:cxnSpMk id="22" creationId="{5BDC7D22-709E-C4E6-AA81-4D32B55DF592}"/>
          </ac:cxnSpMkLst>
        </pc:cxnChg>
        <pc:cxnChg chg="mod topLvl">
          <ac:chgData name="Rudolf Uhlmann" userId="83027f89971c7077" providerId="LiveId" clId="{D5EA207C-A57E-4E08-A008-01EB942252AC}" dt="2022-10-02T11:38:12.957" v="6323" actId="164"/>
          <ac:cxnSpMkLst>
            <pc:docMk/>
            <pc:sldMk cId="1681195319" sldId="314"/>
            <ac:cxnSpMk id="25" creationId="{D5B55FD4-1616-6E03-7AE4-D97647D3941B}"/>
          </ac:cxnSpMkLst>
        </pc:cxnChg>
        <pc:cxnChg chg="mod topLvl">
          <ac:chgData name="Rudolf Uhlmann" userId="83027f89971c7077" providerId="LiveId" clId="{D5EA207C-A57E-4E08-A008-01EB942252AC}" dt="2022-10-02T11:38:12.957" v="6323" actId="164"/>
          <ac:cxnSpMkLst>
            <pc:docMk/>
            <pc:sldMk cId="1681195319" sldId="314"/>
            <ac:cxnSpMk id="26" creationId="{BA213B84-5191-E918-168C-C32A8978B42A}"/>
          </ac:cxnSpMkLst>
        </pc:cxnChg>
      </pc:sldChg>
      <pc:sldChg chg="addSp delSp modSp add mod">
        <pc:chgData name="Rudolf Uhlmann" userId="83027f89971c7077" providerId="LiveId" clId="{D5EA207C-A57E-4E08-A008-01EB942252AC}" dt="2022-10-02T20:59:16.924" v="6677" actId="1076"/>
        <pc:sldMkLst>
          <pc:docMk/>
          <pc:sldMk cId="3212009751" sldId="315"/>
        </pc:sldMkLst>
        <pc:spChg chg="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3" creationId="{F8DEF178-1297-B25B-B388-AE93F42B507A}"/>
          </ac:spMkLst>
        </pc:spChg>
        <pc:spChg chg="add del mod">
          <ac:chgData name="Rudolf Uhlmann" userId="83027f89971c7077" providerId="LiveId" clId="{D5EA207C-A57E-4E08-A008-01EB942252AC}" dt="2022-10-02T20:56:41.515" v="6642" actId="478"/>
          <ac:spMkLst>
            <pc:docMk/>
            <pc:sldMk cId="3212009751" sldId="315"/>
            <ac:spMk id="4" creationId="{0AFBF178-393A-4825-564C-8048B34E8EB6}"/>
          </ac:spMkLst>
        </pc:spChg>
        <pc:spChg chg="mod topLvl">
          <ac:chgData name="Rudolf Uhlmann" userId="83027f89971c7077" providerId="LiveId" clId="{D5EA207C-A57E-4E08-A008-01EB942252AC}" dt="2022-10-02T20:50:50.128" v="6558" actId="14861"/>
          <ac:spMkLst>
            <pc:docMk/>
            <pc:sldMk cId="3212009751" sldId="315"/>
            <ac:spMk id="6" creationId="{6B791B79-49E1-588E-3384-C0B94DAD8F91}"/>
          </ac:spMkLst>
        </pc:spChg>
        <pc:spChg chg="mod topLvl">
          <ac:chgData name="Rudolf Uhlmann" userId="83027f89971c7077" providerId="LiveId" clId="{D5EA207C-A57E-4E08-A008-01EB942252AC}" dt="2022-10-02T20:50:37.333" v="6557" actId="14861"/>
          <ac:spMkLst>
            <pc:docMk/>
            <pc:sldMk cId="3212009751" sldId="315"/>
            <ac:spMk id="7" creationId="{AA8C4400-6657-4881-B621-737D82FC0610}"/>
          </ac:spMkLst>
        </pc:spChg>
        <pc:spChg chg="mod topLvl modVis">
          <ac:chgData name="Rudolf Uhlmann" userId="83027f89971c7077" providerId="LiveId" clId="{D5EA207C-A57E-4E08-A008-01EB942252AC}" dt="2022-10-02T20:51:13.118" v="6561" actId="338"/>
          <ac:spMkLst>
            <pc:docMk/>
            <pc:sldMk cId="3212009751" sldId="315"/>
            <ac:spMk id="8" creationId="{CC0D39CE-B53B-B63B-41F3-8435B6849FCF}"/>
          </ac:spMkLst>
        </pc:spChg>
        <pc:spChg chg="mod topLvl">
          <ac:chgData name="Rudolf Uhlmann" userId="83027f89971c7077" providerId="LiveId" clId="{D5EA207C-A57E-4E08-A008-01EB942252AC}" dt="2022-10-02T20:51:13.118" v="6561" actId="338"/>
          <ac:spMkLst>
            <pc:docMk/>
            <pc:sldMk cId="3212009751" sldId="315"/>
            <ac:spMk id="9" creationId="{6C14A3EA-AF94-8D82-1C1D-7A5C1776A4E7}"/>
          </ac:spMkLst>
        </pc:spChg>
        <pc:spChg chg="mod topLvl">
          <ac:chgData name="Rudolf Uhlmann" userId="83027f89971c7077" providerId="LiveId" clId="{D5EA207C-A57E-4E08-A008-01EB942252AC}" dt="2022-10-02T20:51:13.118" v="6561" actId="338"/>
          <ac:spMkLst>
            <pc:docMk/>
            <pc:sldMk cId="3212009751" sldId="315"/>
            <ac:spMk id="10" creationId="{CF1D1BE7-453E-F7E2-4B85-63BF7538D1E4}"/>
          </ac:spMkLst>
        </pc:spChg>
        <pc:spChg chg="mod topLvl">
          <ac:chgData name="Rudolf Uhlmann" userId="83027f89971c7077" providerId="LiveId" clId="{D5EA207C-A57E-4E08-A008-01EB942252AC}" dt="2022-10-02T20:51:13.118" v="6561" actId="338"/>
          <ac:spMkLst>
            <pc:docMk/>
            <pc:sldMk cId="3212009751" sldId="315"/>
            <ac:spMk id="11" creationId="{6F031D95-BAD0-FD25-A643-64244B814B3A}"/>
          </ac:spMkLst>
        </pc:spChg>
        <pc:spChg chg="mod topLvl modVis">
          <ac:chgData name="Rudolf Uhlmann" userId="83027f89971c7077" providerId="LiveId" clId="{D5EA207C-A57E-4E08-A008-01EB942252AC}" dt="2022-10-02T20:51:13.118" v="6561" actId="338"/>
          <ac:spMkLst>
            <pc:docMk/>
            <pc:sldMk cId="3212009751" sldId="315"/>
            <ac:spMk id="12" creationId="{FCFE1A21-5736-4521-D629-6B23FA61F457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13" creationId="{7FDB0758-E53E-6489-6F1A-D7A960A4A356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14" creationId="{19C8213B-F851-0A3A-61A1-413340BA099B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15" creationId="{70627A01-C811-9642-EE80-775CE78EA7FF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16" creationId="{3758AE29-8C81-068D-C2E6-744FCCE987BE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17" creationId="{1913D754-E161-A3DF-B5CE-5C912176A9AD}"/>
          </ac:spMkLst>
        </pc:spChg>
        <pc:spChg chg="add del mod">
          <ac:chgData name="Rudolf Uhlmann" userId="83027f89971c7077" providerId="LiveId" clId="{D5EA207C-A57E-4E08-A008-01EB942252AC}" dt="2022-10-02T20:56:44.310" v="6645" actId="478"/>
          <ac:spMkLst>
            <pc:docMk/>
            <pc:sldMk cId="3212009751" sldId="315"/>
            <ac:spMk id="19" creationId="{06CD8201-5175-C99D-32D0-72EF67FDE483}"/>
          </ac:spMkLst>
        </pc:spChg>
        <pc:spChg chg="add del mod">
          <ac:chgData name="Rudolf Uhlmann" userId="83027f89971c7077" providerId="LiveId" clId="{D5EA207C-A57E-4E08-A008-01EB942252AC}" dt="2022-10-02T20:56:43.675" v="6644" actId="478"/>
          <ac:spMkLst>
            <pc:docMk/>
            <pc:sldMk cId="3212009751" sldId="315"/>
            <ac:spMk id="20" creationId="{7AD5F4DD-0C5E-B422-F6C8-90BA2C3F7A5F}"/>
          </ac:spMkLst>
        </pc:spChg>
        <pc:spChg chg="add del mod">
          <ac:chgData name="Rudolf Uhlmann" userId="83027f89971c7077" providerId="LiveId" clId="{D5EA207C-A57E-4E08-A008-01EB942252AC}" dt="2022-10-02T20:56:42.785" v="6643" actId="478"/>
          <ac:spMkLst>
            <pc:docMk/>
            <pc:sldMk cId="3212009751" sldId="315"/>
            <ac:spMk id="21" creationId="{A4558B5F-8F1D-57DA-3B7A-C7C17F9D765D}"/>
          </ac:spMkLst>
        </pc:spChg>
        <pc:spChg chg="add del mod">
          <ac:chgData name="Rudolf Uhlmann" userId="83027f89971c7077" providerId="LiveId" clId="{D5EA207C-A57E-4E08-A008-01EB942252AC}" dt="2022-10-02T20:56:53.545" v="6654" actId="478"/>
          <ac:spMkLst>
            <pc:docMk/>
            <pc:sldMk cId="3212009751" sldId="315"/>
            <ac:spMk id="22" creationId="{4D3A69CE-794C-96A8-5A97-5E11ED4757EB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23" creationId="{4464A206-9165-C7AB-9DFE-3600663E1DB3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24" creationId="{FBE12291-185F-E1BE-2B32-493C56636F2E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25" creationId="{A3A47E6A-8367-13AF-EBBE-702AD3ED7707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26" creationId="{44D6DEBF-8DF3-964C-69BA-1FA7816CC93B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27" creationId="{3C76D880-CF73-F132-322B-A36ED218E1C3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28" creationId="{20821922-372F-4E4A-045A-AD845133EB96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29" creationId="{12399097-81BB-42E1-580A-B50749D8B69A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30" creationId="{B65EE292-B0D1-6A0E-7784-DE2E77D1E5C7}"/>
          </ac:spMkLst>
        </pc:spChg>
        <pc:spChg chg="mod topLvl">
          <ac:chgData name="Rudolf Uhlmann" userId="83027f89971c7077" providerId="LiveId" clId="{D5EA207C-A57E-4E08-A008-01EB942252AC}" dt="2022-10-02T20:51:40.477" v="6564" actId="338"/>
          <ac:spMkLst>
            <pc:docMk/>
            <pc:sldMk cId="3212009751" sldId="315"/>
            <ac:spMk id="31" creationId="{ED6A72EB-A42A-B360-C138-CB995BF82109}"/>
          </ac:spMkLst>
        </pc:spChg>
        <pc:spChg chg="mod">
          <ac:chgData name="Rudolf Uhlmann" userId="83027f89971c7077" providerId="LiveId" clId="{D5EA207C-A57E-4E08-A008-01EB942252AC}" dt="2022-10-02T20:47:54.744" v="6521" actId="207"/>
          <ac:spMkLst>
            <pc:docMk/>
            <pc:sldMk cId="3212009751" sldId="315"/>
            <ac:spMk id="32" creationId="{3EBA3B03-FDD2-6655-96B6-1FEE526E7898}"/>
          </ac:spMkLst>
        </pc:spChg>
        <pc:spChg chg="del mod">
          <ac:chgData name="Rudolf Uhlmann" userId="83027f89971c7077" providerId="LiveId" clId="{D5EA207C-A57E-4E08-A008-01EB942252AC}" dt="2022-10-02T20:51:51.277" v="6569" actId="478"/>
          <ac:spMkLst>
            <pc:docMk/>
            <pc:sldMk cId="3212009751" sldId="315"/>
            <ac:spMk id="73" creationId="{D926B8EC-07CD-2347-D5E9-F918F4E17F89}"/>
          </ac:spMkLst>
        </pc:spChg>
        <pc:spChg chg="add del mod">
          <ac:chgData name="Rudolf Uhlmann" userId="83027f89971c7077" providerId="LiveId" clId="{D5EA207C-A57E-4E08-A008-01EB942252AC}" dt="2022-10-02T20:56:52.025" v="6652" actId="478"/>
          <ac:spMkLst>
            <pc:docMk/>
            <pc:sldMk cId="3212009751" sldId="315"/>
            <ac:spMk id="74" creationId="{A9FF7F72-3899-F4A4-0B40-9AA277E53DFB}"/>
          </ac:spMkLst>
        </pc:spChg>
        <pc:spChg chg="add del mod">
          <ac:chgData name="Rudolf Uhlmann" userId="83027f89971c7077" providerId="LiveId" clId="{D5EA207C-A57E-4E08-A008-01EB942252AC}" dt="2022-10-02T20:56:51.065" v="6651" actId="478"/>
          <ac:spMkLst>
            <pc:docMk/>
            <pc:sldMk cId="3212009751" sldId="315"/>
            <ac:spMk id="75" creationId="{FEB7FD45-B048-4E0D-3C5A-08162DEBC853}"/>
          </ac:spMkLst>
        </pc:spChg>
        <pc:spChg chg="add del mod">
          <ac:chgData name="Rudolf Uhlmann" userId="83027f89971c7077" providerId="LiveId" clId="{D5EA207C-A57E-4E08-A008-01EB942252AC}" dt="2022-10-02T20:56:50.265" v="6650" actId="478"/>
          <ac:spMkLst>
            <pc:docMk/>
            <pc:sldMk cId="3212009751" sldId="315"/>
            <ac:spMk id="76" creationId="{92A75A67-E95C-BB6E-3B45-0E60B636B035}"/>
          </ac:spMkLst>
        </pc:spChg>
        <pc:spChg chg="add del mod">
          <ac:chgData name="Rudolf Uhlmann" userId="83027f89971c7077" providerId="LiveId" clId="{D5EA207C-A57E-4E08-A008-01EB942252AC}" dt="2022-10-02T20:56:52.755" v="6653" actId="478"/>
          <ac:spMkLst>
            <pc:docMk/>
            <pc:sldMk cId="3212009751" sldId="315"/>
            <ac:spMk id="77" creationId="{02CE9439-C452-0306-EA3B-881DF2941F0D}"/>
          </ac:spMkLst>
        </pc:spChg>
        <pc:spChg chg="del mod">
          <ac:chgData name="Rudolf Uhlmann" userId="83027f89971c7077" providerId="LiveId" clId="{D5EA207C-A57E-4E08-A008-01EB942252AC}" dt="2022-10-02T20:57:16.395" v="6658" actId="478"/>
          <ac:spMkLst>
            <pc:docMk/>
            <pc:sldMk cId="3212009751" sldId="315"/>
            <ac:spMk id="79" creationId="{A292918B-FA43-C2E9-A26C-338F2C972EB7}"/>
          </ac:spMkLst>
        </pc:spChg>
        <pc:spChg chg="add del mod">
          <ac:chgData name="Rudolf Uhlmann" userId="83027f89971c7077" providerId="LiveId" clId="{D5EA207C-A57E-4E08-A008-01EB942252AC}" dt="2022-10-02T20:56:49.595" v="6649" actId="478"/>
          <ac:spMkLst>
            <pc:docMk/>
            <pc:sldMk cId="3212009751" sldId="315"/>
            <ac:spMk id="81" creationId="{3C54FBC7-F893-B679-729D-9C5DA44621A7}"/>
          </ac:spMkLst>
        </pc:spChg>
        <pc:spChg chg="add del mod">
          <ac:chgData name="Rudolf Uhlmann" userId="83027f89971c7077" providerId="LiveId" clId="{D5EA207C-A57E-4E08-A008-01EB942252AC}" dt="2022-10-02T20:56:47.845" v="6647" actId="478"/>
          <ac:spMkLst>
            <pc:docMk/>
            <pc:sldMk cId="3212009751" sldId="315"/>
            <ac:spMk id="82" creationId="{9B50E5BE-4451-5E19-2825-35A536C975F2}"/>
          </ac:spMkLst>
        </pc:spChg>
        <pc:spChg chg="add del mod">
          <ac:chgData name="Rudolf Uhlmann" userId="83027f89971c7077" providerId="LiveId" clId="{D5EA207C-A57E-4E08-A008-01EB942252AC}" dt="2022-10-02T20:56:48.645" v="6648" actId="478"/>
          <ac:spMkLst>
            <pc:docMk/>
            <pc:sldMk cId="3212009751" sldId="315"/>
            <ac:spMk id="86" creationId="{221848DE-A556-DD0B-097F-CB9B790C4496}"/>
          </ac:spMkLst>
        </pc:spChg>
        <pc:spChg chg="add del mod">
          <ac:chgData name="Rudolf Uhlmann" userId="83027f89971c7077" providerId="LiveId" clId="{D5EA207C-A57E-4E08-A008-01EB942252AC}" dt="2022-10-02T20:56:46.185" v="6646" actId="478"/>
          <ac:spMkLst>
            <pc:docMk/>
            <pc:sldMk cId="3212009751" sldId="315"/>
            <ac:spMk id="87" creationId="{8DB2D1DC-B916-FF4A-8E84-EC61E702B66D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88" creationId="{36442278-CC57-253C-B091-ED5496149B02}"/>
          </ac:spMkLst>
        </pc:spChg>
        <pc:spChg chg="mod">
          <ac:chgData name="Rudolf Uhlmann" userId="83027f89971c7077" providerId="LiveId" clId="{D5EA207C-A57E-4E08-A008-01EB942252AC}" dt="2022-10-02T20:57:28.295" v="6660"/>
          <ac:spMkLst>
            <pc:docMk/>
            <pc:sldMk cId="3212009751" sldId="315"/>
            <ac:spMk id="90" creationId="{7798A0B0-900F-5B0F-4280-3D116C6DF8FE}"/>
          </ac:spMkLst>
        </pc:spChg>
        <pc:spChg chg="mod">
          <ac:chgData name="Rudolf Uhlmann" userId="83027f89971c7077" providerId="LiveId" clId="{D5EA207C-A57E-4E08-A008-01EB942252AC}" dt="2022-10-02T20:57:28.295" v="6660"/>
          <ac:spMkLst>
            <pc:docMk/>
            <pc:sldMk cId="3212009751" sldId="315"/>
            <ac:spMk id="91" creationId="{6D502739-B962-7C3E-14E1-E6CB270A3F37}"/>
          </ac:spMkLst>
        </pc:spChg>
        <pc:spChg chg="mod">
          <ac:chgData name="Rudolf Uhlmann" userId="83027f89971c7077" providerId="LiveId" clId="{D5EA207C-A57E-4E08-A008-01EB942252AC}" dt="2022-10-02T20:57:28.295" v="6660"/>
          <ac:spMkLst>
            <pc:docMk/>
            <pc:sldMk cId="3212009751" sldId="315"/>
            <ac:spMk id="93" creationId="{0EC086AE-D09B-5E34-9E47-79324AF41DCC}"/>
          </ac:spMkLst>
        </pc:spChg>
        <pc:spChg chg="mod">
          <ac:chgData name="Rudolf Uhlmann" userId="83027f89971c7077" providerId="LiveId" clId="{D5EA207C-A57E-4E08-A008-01EB942252AC}" dt="2022-10-02T20:57:28.295" v="6660"/>
          <ac:spMkLst>
            <pc:docMk/>
            <pc:sldMk cId="3212009751" sldId="315"/>
            <ac:spMk id="94" creationId="{99348A06-6A59-E2F2-90F4-07110CBD3E0F}"/>
          </ac:spMkLst>
        </pc:spChg>
        <pc:spChg chg="mod">
          <ac:chgData name="Rudolf Uhlmann" userId="83027f89971c7077" providerId="LiveId" clId="{D5EA207C-A57E-4E08-A008-01EB942252AC}" dt="2022-10-02T20:57:28.295" v="6660"/>
          <ac:spMkLst>
            <pc:docMk/>
            <pc:sldMk cId="3212009751" sldId="315"/>
            <ac:spMk id="95" creationId="{48D67DBE-D5F1-82B8-9D95-0C2A3EE2631C}"/>
          </ac:spMkLst>
        </pc:spChg>
        <pc:spChg chg="mod">
          <ac:chgData name="Rudolf Uhlmann" userId="83027f89971c7077" providerId="LiveId" clId="{D5EA207C-A57E-4E08-A008-01EB942252AC}" dt="2022-10-02T20:57:28.295" v="6660"/>
          <ac:spMkLst>
            <pc:docMk/>
            <pc:sldMk cId="3212009751" sldId="315"/>
            <ac:spMk id="96" creationId="{02206B1F-1435-770A-F9BA-FB64DB8340BB}"/>
          </ac:spMkLst>
        </pc:spChg>
        <pc:spChg chg="mod">
          <ac:chgData name="Rudolf Uhlmann" userId="83027f89971c7077" providerId="LiveId" clId="{D5EA207C-A57E-4E08-A008-01EB942252AC}" dt="2022-10-02T20:57:28.295" v="6660"/>
          <ac:spMkLst>
            <pc:docMk/>
            <pc:sldMk cId="3212009751" sldId="315"/>
            <ac:spMk id="97" creationId="{87C548BF-96BC-F20C-7ACE-916D2D155E10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98" creationId="{86E59E78-3C37-6D77-651A-D7280E05F093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99" creationId="{543CC9F5-3634-1C00-7317-443200B4094B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100" creationId="{802FE842-32BF-E57B-B5C8-4DE36F361B82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101" creationId="{AE5A361D-81C1-40E2-F645-938D5CFD8096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102" creationId="{71343607-0EF0-9019-9CAA-CACD0FAD74A6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103" creationId="{E10DFC51-25C4-1C51-AAA9-0C2AEC0FF96F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104" creationId="{CB664D46-0112-193B-CF5D-326A02AF16D8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105" creationId="{3C391DF7-1B2D-1227-FFAD-82D36F08E795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106" creationId="{F6307D3A-D1B3-C7FA-4244-9BAD3B21D540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107" creationId="{C5B26303-9FF0-D7A7-EA28-9615184A7646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108" creationId="{A3807BAB-70E5-E9FC-FFD8-F6A736C5CDA0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109" creationId="{6E911333-C7F2-11E7-C80B-2E22A83471D5}"/>
          </ac:spMkLst>
        </pc:spChg>
        <pc:spChg chg="add mod">
          <ac:chgData name="Rudolf Uhlmann" userId="83027f89971c7077" providerId="LiveId" clId="{D5EA207C-A57E-4E08-A008-01EB942252AC}" dt="2022-10-02T20:58:56.204" v="6665" actId="1076"/>
          <ac:spMkLst>
            <pc:docMk/>
            <pc:sldMk cId="3212009751" sldId="315"/>
            <ac:spMk id="110" creationId="{65B6FEB8-52DF-80E0-D0FD-DEFC32FFE163}"/>
          </ac:spMkLst>
        </pc:spChg>
        <pc:spChg chg="add mod">
          <ac:chgData name="Rudolf Uhlmann" userId="83027f89971c7077" providerId="LiveId" clId="{D5EA207C-A57E-4E08-A008-01EB942252AC}" dt="2022-10-02T20:59:16.924" v="6677" actId="1076"/>
          <ac:spMkLst>
            <pc:docMk/>
            <pc:sldMk cId="3212009751" sldId="315"/>
            <ac:spMk id="111" creationId="{A347ACD4-B770-9B80-9636-99D23B1D5D9C}"/>
          </ac:spMkLst>
        </pc:spChg>
        <pc:grpChg chg="add mod">
          <ac:chgData name="Rudolf Uhlmann" userId="83027f89971c7077" providerId="LiveId" clId="{D5EA207C-A57E-4E08-A008-01EB942252AC}" dt="2022-10-02T20:58:56.204" v="6665" actId="1076"/>
          <ac:grpSpMkLst>
            <pc:docMk/>
            <pc:sldMk cId="3212009751" sldId="315"/>
            <ac:grpSpMk id="2" creationId="{5B6780E4-62D0-6B23-D247-7CB28CAAD0DC}"/>
          </ac:grpSpMkLst>
        </pc:grpChg>
        <pc:grpChg chg="add mod">
          <ac:chgData name="Rudolf Uhlmann" userId="83027f89971c7077" providerId="LiveId" clId="{D5EA207C-A57E-4E08-A008-01EB942252AC}" dt="2022-10-02T20:58:56.204" v="6665" actId="1076"/>
          <ac:grpSpMkLst>
            <pc:docMk/>
            <pc:sldMk cId="3212009751" sldId="315"/>
            <ac:grpSpMk id="5" creationId="{02AEBAE5-BB19-7321-2B11-BEAD4CF88E68}"/>
          </ac:grpSpMkLst>
        </pc:grpChg>
        <pc:grpChg chg="add del mod">
          <ac:chgData name="Rudolf Uhlmann" userId="83027f89971c7077" providerId="LiveId" clId="{D5EA207C-A57E-4E08-A008-01EB942252AC}" dt="2022-10-02T20:57:16.395" v="6658" actId="478"/>
          <ac:grpSpMkLst>
            <pc:docMk/>
            <pc:sldMk cId="3212009751" sldId="315"/>
            <ac:grpSpMk id="18" creationId="{C20FFCC7-5B1B-A85F-AB7B-93B789A7A2F6}"/>
          </ac:grpSpMkLst>
        </pc:grpChg>
        <pc:grpChg chg="del mod">
          <ac:chgData name="Rudolf Uhlmann" userId="83027f89971c7077" providerId="LiveId" clId="{D5EA207C-A57E-4E08-A008-01EB942252AC}" dt="2022-10-02T20:46:44.460" v="6454" actId="165"/>
          <ac:grpSpMkLst>
            <pc:docMk/>
            <pc:sldMk cId="3212009751" sldId="315"/>
            <ac:grpSpMk id="80" creationId="{504B883B-9E50-88B0-D270-27488AD96641}"/>
          </ac:grpSpMkLst>
        </pc:grpChg>
        <pc:grpChg chg="del mod">
          <ac:chgData name="Rudolf Uhlmann" userId="83027f89971c7077" providerId="LiveId" clId="{D5EA207C-A57E-4E08-A008-01EB942252AC}" dt="2022-10-02T20:51:27.998" v="6562" actId="165"/>
          <ac:grpSpMkLst>
            <pc:docMk/>
            <pc:sldMk cId="3212009751" sldId="315"/>
            <ac:grpSpMk id="83" creationId="{9C07DC11-1C40-501B-80C4-B2D3F8F7CC66}"/>
          </ac:grpSpMkLst>
        </pc:grpChg>
        <pc:grpChg chg="del mod">
          <ac:chgData name="Rudolf Uhlmann" userId="83027f89971c7077" providerId="LiveId" clId="{D5EA207C-A57E-4E08-A008-01EB942252AC}" dt="2022-10-02T20:57:17.225" v="6659" actId="478"/>
          <ac:grpSpMkLst>
            <pc:docMk/>
            <pc:sldMk cId="3212009751" sldId="315"/>
            <ac:grpSpMk id="84" creationId="{95468698-B0D4-08EE-B6E3-8F32DDA932C4}"/>
          </ac:grpSpMkLst>
        </pc:grpChg>
        <pc:grpChg chg="del mod">
          <ac:chgData name="Rudolf Uhlmann" userId="83027f89971c7077" providerId="LiveId" clId="{D5EA207C-A57E-4E08-A008-01EB942252AC}" dt="2022-10-02T20:51:00.073" v="6559" actId="165"/>
          <ac:grpSpMkLst>
            <pc:docMk/>
            <pc:sldMk cId="3212009751" sldId="315"/>
            <ac:grpSpMk id="85" creationId="{39CCF7EA-447C-3762-A819-39EEE2F9C800}"/>
          </ac:grpSpMkLst>
        </pc:grpChg>
        <pc:grpChg chg="add mod">
          <ac:chgData name="Rudolf Uhlmann" userId="83027f89971c7077" providerId="LiveId" clId="{D5EA207C-A57E-4E08-A008-01EB942252AC}" dt="2022-10-02T20:58:56.204" v="6665" actId="1076"/>
          <ac:grpSpMkLst>
            <pc:docMk/>
            <pc:sldMk cId="3212009751" sldId="315"/>
            <ac:grpSpMk id="89" creationId="{C91FAA90-08B7-2708-908D-73EB77BCDF8E}"/>
          </ac:grpSpMkLst>
        </pc:grpChg>
        <pc:grpChg chg="add mod">
          <ac:chgData name="Rudolf Uhlmann" userId="83027f89971c7077" providerId="LiveId" clId="{D5EA207C-A57E-4E08-A008-01EB942252AC}" dt="2022-10-02T20:58:56.204" v="6665" actId="1076"/>
          <ac:grpSpMkLst>
            <pc:docMk/>
            <pc:sldMk cId="3212009751" sldId="315"/>
            <ac:grpSpMk id="92" creationId="{BD5BEED8-C225-48C4-6FCC-939370B1FF5F}"/>
          </ac:grpSpMkLst>
        </pc:grpChg>
        <pc:cxnChg chg="del mod">
          <ac:chgData name="Rudolf Uhlmann" userId="83027f89971c7077" providerId="LiveId" clId="{D5EA207C-A57E-4E08-A008-01EB942252AC}" dt="2022-10-02T20:57:16.395" v="6658" actId="478"/>
          <ac:cxnSpMkLst>
            <pc:docMk/>
            <pc:sldMk cId="3212009751" sldId="315"/>
            <ac:cxnSpMk id="78" creationId="{B1B08C4C-B78B-C05B-D8CD-79FF0A0E146A}"/>
          </ac:cxnSpMkLst>
        </pc:cxnChg>
      </pc:sldChg>
      <pc:sldChg chg="add">
        <pc:chgData name="Rudolf Uhlmann" userId="83027f89971c7077" providerId="LiveId" clId="{D5EA207C-A57E-4E08-A008-01EB942252AC}" dt="2022-10-02T20:56:36.045" v="6641" actId="2890"/>
        <pc:sldMkLst>
          <pc:docMk/>
          <pc:sldMk cId="390396820" sldId="316"/>
        </pc:sldMkLst>
      </pc:sldChg>
      <pc:sldChg chg="addSp delSp modSp new del mod">
        <pc:chgData name="Rudolf Uhlmann" userId="83027f89971c7077" providerId="LiveId" clId="{D5EA207C-A57E-4E08-A008-01EB942252AC}" dt="2022-10-15T08:04:46.770" v="12544" actId="47"/>
        <pc:sldMkLst>
          <pc:docMk/>
          <pc:sldMk cId="1940446666" sldId="317"/>
        </pc:sldMkLst>
        <pc:spChg chg="add del mod">
          <ac:chgData name="Rudolf Uhlmann" userId="83027f89971c7077" providerId="LiveId" clId="{D5EA207C-A57E-4E08-A008-01EB942252AC}" dt="2022-10-03T03:52:15.328" v="6734" actId="478"/>
          <ac:spMkLst>
            <pc:docMk/>
            <pc:sldMk cId="1940446666" sldId="317"/>
            <ac:spMk id="2" creationId="{0D84C41C-9CF8-9E73-E07B-F44BCB626CD5}"/>
          </ac:spMkLst>
        </pc:spChg>
        <pc:spChg chg="add del mod">
          <ac:chgData name="Rudolf Uhlmann" userId="83027f89971c7077" providerId="LiveId" clId="{D5EA207C-A57E-4E08-A008-01EB942252AC}" dt="2022-10-03T03:52:08.093" v="6731" actId="478"/>
          <ac:spMkLst>
            <pc:docMk/>
            <pc:sldMk cId="1940446666" sldId="317"/>
            <ac:spMk id="3" creationId="{55044B5F-7EE5-A84E-73D4-A830ACF9AB11}"/>
          </ac:spMkLst>
        </pc:spChg>
        <pc:spChg chg="add del mod">
          <ac:chgData name="Rudolf Uhlmann" userId="83027f89971c7077" providerId="LiveId" clId="{D5EA207C-A57E-4E08-A008-01EB942252AC}" dt="2022-10-03T03:52:07.018" v="6730" actId="478"/>
          <ac:spMkLst>
            <pc:docMk/>
            <pc:sldMk cId="1940446666" sldId="317"/>
            <ac:spMk id="4" creationId="{791BF036-15EA-0620-BC64-B246094952A0}"/>
          </ac:spMkLst>
        </pc:spChg>
        <pc:spChg chg="add mod">
          <ac:chgData name="Rudolf Uhlmann" userId="83027f89971c7077" providerId="LiveId" clId="{D5EA207C-A57E-4E08-A008-01EB942252AC}" dt="2022-10-03T11:15:37.404" v="7469" actId="164"/>
          <ac:spMkLst>
            <pc:docMk/>
            <pc:sldMk cId="1940446666" sldId="317"/>
            <ac:spMk id="5" creationId="{296F7D42-9FE4-937B-75F7-F30764181289}"/>
          </ac:spMkLst>
        </pc:spChg>
        <pc:spChg chg="add mod">
          <ac:chgData name="Rudolf Uhlmann" userId="83027f89971c7077" providerId="LiveId" clId="{D5EA207C-A57E-4E08-A008-01EB942252AC}" dt="2022-10-03T03:52:48.210" v="6741" actId="1076"/>
          <ac:spMkLst>
            <pc:docMk/>
            <pc:sldMk cId="1940446666" sldId="317"/>
            <ac:spMk id="6" creationId="{7EB7519A-1185-B89B-EC4A-BAF1DC18AC83}"/>
          </ac:spMkLst>
        </pc:spChg>
        <pc:spChg chg="add mod">
          <ac:chgData name="Rudolf Uhlmann" userId="83027f89971c7077" providerId="LiveId" clId="{D5EA207C-A57E-4E08-A008-01EB942252AC}" dt="2022-10-03T03:52:57.978" v="6744" actId="14100"/>
          <ac:spMkLst>
            <pc:docMk/>
            <pc:sldMk cId="1940446666" sldId="317"/>
            <ac:spMk id="7" creationId="{071B3FC8-C2BD-4C8E-0BD7-3D197A8D69AC}"/>
          </ac:spMkLst>
        </pc:spChg>
        <pc:spChg chg="add mod">
          <ac:chgData name="Rudolf Uhlmann" userId="83027f89971c7077" providerId="LiveId" clId="{D5EA207C-A57E-4E08-A008-01EB942252AC}" dt="2022-10-03T03:53:08.338" v="6746" actId="14100"/>
          <ac:spMkLst>
            <pc:docMk/>
            <pc:sldMk cId="1940446666" sldId="317"/>
            <ac:spMk id="8" creationId="{674FC7BA-F9CC-2179-7786-1D770803BD9C}"/>
          </ac:spMkLst>
        </pc:spChg>
        <pc:spChg chg="add mod">
          <ac:chgData name="Rudolf Uhlmann" userId="83027f89971c7077" providerId="LiveId" clId="{D5EA207C-A57E-4E08-A008-01EB942252AC}" dt="2022-10-03T03:53:22.808" v="6749" actId="1076"/>
          <ac:spMkLst>
            <pc:docMk/>
            <pc:sldMk cId="1940446666" sldId="317"/>
            <ac:spMk id="9" creationId="{3B8ECD38-401F-E0B3-FD84-EB87B3E4CEDE}"/>
          </ac:spMkLst>
        </pc:spChg>
        <pc:spChg chg="add del mod">
          <ac:chgData name="Rudolf Uhlmann" userId="83027f89971c7077" providerId="LiveId" clId="{D5EA207C-A57E-4E08-A008-01EB942252AC}" dt="2022-10-03T03:53:35.487" v="6753" actId="478"/>
          <ac:spMkLst>
            <pc:docMk/>
            <pc:sldMk cId="1940446666" sldId="317"/>
            <ac:spMk id="10" creationId="{B9ABE9F8-98B0-B93B-C948-B4158585ED66}"/>
          </ac:spMkLst>
        </pc:spChg>
        <pc:spChg chg="add mod ord">
          <ac:chgData name="Rudolf Uhlmann" userId="83027f89971c7077" providerId="LiveId" clId="{D5EA207C-A57E-4E08-A008-01EB942252AC}" dt="2022-10-03T04:02:42.603" v="6848" actId="1076"/>
          <ac:spMkLst>
            <pc:docMk/>
            <pc:sldMk cId="1940446666" sldId="317"/>
            <ac:spMk id="11" creationId="{B6F07937-AD13-4C43-0E15-90472620506A}"/>
          </ac:spMkLst>
        </pc:spChg>
        <pc:spChg chg="add mod">
          <ac:chgData name="Rudolf Uhlmann" userId="83027f89971c7077" providerId="LiveId" clId="{D5EA207C-A57E-4E08-A008-01EB942252AC}" dt="2022-10-03T04:01:47.334" v="6839" actId="207"/>
          <ac:spMkLst>
            <pc:docMk/>
            <pc:sldMk cId="1940446666" sldId="317"/>
            <ac:spMk id="12" creationId="{1DC068FF-7FE2-31E3-27FE-D16D0FC85459}"/>
          </ac:spMkLst>
        </pc:spChg>
        <pc:spChg chg="add del mod">
          <ac:chgData name="Rudolf Uhlmann" userId="83027f89971c7077" providerId="LiveId" clId="{D5EA207C-A57E-4E08-A008-01EB942252AC}" dt="2022-10-03T03:55:37.636" v="6766" actId="478"/>
          <ac:spMkLst>
            <pc:docMk/>
            <pc:sldMk cId="1940446666" sldId="317"/>
            <ac:spMk id="13" creationId="{649C84EE-300F-6A51-27E2-16530FE954C3}"/>
          </ac:spMkLst>
        </pc:spChg>
        <pc:spChg chg="add mod">
          <ac:chgData name="Rudolf Uhlmann" userId="83027f89971c7077" providerId="LiveId" clId="{D5EA207C-A57E-4E08-A008-01EB942252AC}" dt="2022-10-03T04:01:47.334" v="6839" actId="207"/>
          <ac:spMkLst>
            <pc:docMk/>
            <pc:sldMk cId="1940446666" sldId="317"/>
            <ac:spMk id="14" creationId="{901A1B0A-CD93-46A6-B474-E5A7B4EAF6A2}"/>
          </ac:spMkLst>
        </pc:spChg>
        <pc:spChg chg="add mod">
          <ac:chgData name="Rudolf Uhlmann" userId="83027f89971c7077" providerId="LiveId" clId="{D5EA207C-A57E-4E08-A008-01EB942252AC}" dt="2022-10-03T04:01:47.334" v="6839" actId="207"/>
          <ac:spMkLst>
            <pc:docMk/>
            <pc:sldMk cId="1940446666" sldId="317"/>
            <ac:spMk id="15" creationId="{557784F7-B97F-453A-4A7B-DD86FBA2E76B}"/>
          </ac:spMkLst>
        </pc:spChg>
        <pc:spChg chg="add mod">
          <ac:chgData name="Rudolf Uhlmann" userId="83027f89971c7077" providerId="LiveId" clId="{D5EA207C-A57E-4E08-A008-01EB942252AC}" dt="2022-10-03T04:01:47.334" v="6839" actId="207"/>
          <ac:spMkLst>
            <pc:docMk/>
            <pc:sldMk cId="1940446666" sldId="317"/>
            <ac:spMk id="16" creationId="{DF713177-4C00-3665-A240-4B169664AC29}"/>
          </ac:spMkLst>
        </pc:spChg>
        <pc:spChg chg="add mod">
          <ac:chgData name="Rudolf Uhlmann" userId="83027f89971c7077" providerId="LiveId" clId="{D5EA207C-A57E-4E08-A008-01EB942252AC}" dt="2022-10-03T04:01:47.334" v="6839" actId="207"/>
          <ac:spMkLst>
            <pc:docMk/>
            <pc:sldMk cId="1940446666" sldId="317"/>
            <ac:spMk id="17" creationId="{C9486A41-DC00-BBCA-9F47-26CC7D9D6DC9}"/>
          </ac:spMkLst>
        </pc:spChg>
        <pc:spChg chg="add mod">
          <ac:chgData name="Rudolf Uhlmann" userId="83027f89971c7077" providerId="LiveId" clId="{D5EA207C-A57E-4E08-A008-01EB942252AC}" dt="2022-10-03T04:01:47.334" v="6839" actId="207"/>
          <ac:spMkLst>
            <pc:docMk/>
            <pc:sldMk cId="1940446666" sldId="317"/>
            <ac:spMk id="18" creationId="{36C70A67-7CAF-A1B7-5572-D92FCFBB4D02}"/>
          </ac:spMkLst>
        </pc:spChg>
        <pc:spChg chg="add mod">
          <ac:chgData name="Rudolf Uhlmann" userId="83027f89971c7077" providerId="LiveId" clId="{D5EA207C-A57E-4E08-A008-01EB942252AC}" dt="2022-10-03T04:01:47.334" v="6839" actId="207"/>
          <ac:spMkLst>
            <pc:docMk/>
            <pc:sldMk cId="1940446666" sldId="317"/>
            <ac:spMk id="19" creationId="{CC2BA9F0-FDEA-71A0-E2D1-9A87AAC523C9}"/>
          </ac:spMkLst>
        </pc:spChg>
        <pc:spChg chg="add del mod">
          <ac:chgData name="Rudolf Uhlmann" userId="83027f89971c7077" providerId="LiveId" clId="{D5EA207C-A57E-4E08-A008-01EB942252AC}" dt="2022-10-03T03:59:39.725" v="6818" actId="478"/>
          <ac:spMkLst>
            <pc:docMk/>
            <pc:sldMk cId="1940446666" sldId="317"/>
            <ac:spMk id="20" creationId="{CE5D6A1F-07E2-57BA-522B-F8BCE2CFF54E}"/>
          </ac:spMkLst>
        </pc:spChg>
        <pc:spChg chg="add mod">
          <ac:chgData name="Rudolf Uhlmann" userId="83027f89971c7077" providerId="LiveId" clId="{D5EA207C-A57E-4E08-A008-01EB942252AC}" dt="2022-10-03T04:01:47.334" v="6839" actId="207"/>
          <ac:spMkLst>
            <pc:docMk/>
            <pc:sldMk cId="1940446666" sldId="317"/>
            <ac:spMk id="21" creationId="{1D01B26C-2813-3561-9464-2CA46D9BD559}"/>
          </ac:spMkLst>
        </pc:spChg>
        <pc:spChg chg="mod topLvl">
          <ac:chgData name="Rudolf Uhlmann" userId="83027f89971c7077" providerId="LiveId" clId="{D5EA207C-A57E-4E08-A008-01EB942252AC}" dt="2022-10-03T04:01:47.334" v="6839" actId="207"/>
          <ac:spMkLst>
            <pc:docMk/>
            <pc:sldMk cId="1940446666" sldId="317"/>
            <ac:spMk id="25" creationId="{4DBCCA66-27F7-1359-952B-3D821682551E}"/>
          </ac:spMkLst>
        </pc:spChg>
        <pc:spChg chg="del mod topLvl">
          <ac:chgData name="Rudolf Uhlmann" userId="83027f89971c7077" providerId="LiveId" clId="{D5EA207C-A57E-4E08-A008-01EB942252AC}" dt="2022-10-03T04:01:12.209" v="6834" actId="478"/>
          <ac:spMkLst>
            <pc:docMk/>
            <pc:sldMk cId="1940446666" sldId="317"/>
            <ac:spMk id="26" creationId="{C285C109-B1A8-C977-0C6B-2647786D66C8}"/>
          </ac:spMkLst>
        </pc:spChg>
        <pc:spChg chg="del mod topLvl">
          <ac:chgData name="Rudolf Uhlmann" userId="83027f89971c7077" providerId="LiveId" clId="{D5EA207C-A57E-4E08-A008-01EB942252AC}" dt="2022-10-03T04:01:04.884" v="6830" actId="478"/>
          <ac:spMkLst>
            <pc:docMk/>
            <pc:sldMk cId="1940446666" sldId="317"/>
            <ac:spMk id="27" creationId="{7EB78A58-5BBE-721E-EC22-C66B5855C9AE}"/>
          </ac:spMkLst>
        </pc:spChg>
        <pc:spChg chg="del mod topLvl">
          <ac:chgData name="Rudolf Uhlmann" userId="83027f89971c7077" providerId="LiveId" clId="{D5EA207C-A57E-4E08-A008-01EB942252AC}" dt="2022-10-03T04:01:06.464" v="6831" actId="478"/>
          <ac:spMkLst>
            <pc:docMk/>
            <pc:sldMk cId="1940446666" sldId="317"/>
            <ac:spMk id="28" creationId="{45D8A36C-9C31-F3FB-B035-F2DD99583C0A}"/>
          </ac:spMkLst>
        </pc:spChg>
        <pc:spChg chg="mod topLvl">
          <ac:chgData name="Rudolf Uhlmann" userId="83027f89971c7077" providerId="LiveId" clId="{D5EA207C-A57E-4E08-A008-01EB942252AC}" dt="2022-10-03T04:01:47.334" v="6839" actId="207"/>
          <ac:spMkLst>
            <pc:docMk/>
            <pc:sldMk cId="1940446666" sldId="317"/>
            <ac:spMk id="29" creationId="{54DE1B03-557C-C49E-9FC1-357E807C249A}"/>
          </ac:spMkLst>
        </pc:spChg>
        <pc:spChg chg="del mod topLvl">
          <ac:chgData name="Rudolf Uhlmann" userId="83027f89971c7077" providerId="LiveId" clId="{D5EA207C-A57E-4E08-A008-01EB942252AC}" dt="2022-10-03T04:01:13.524" v="6835" actId="478"/>
          <ac:spMkLst>
            <pc:docMk/>
            <pc:sldMk cId="1940446666" sldId="317"/>
            <ac:spMk id="30" creationId="{9959D895-5CB1-CC20-719B-EE89CD99E4F6}"/>
          </ac:spMkLst>
        </pc:spChg>
        <pc:spChg chg="del mod topLvl">
          <ac:chgData name="Rudolf Uhlmann" userId="83027f89971c7077" providerId="LiveId" clId="{D5EA207C-A57E-4E08-A008-01EB942252AC}" dt="2022-10-03T04:01:10.864" v="6833" actId="478"/>
          <ac:spMkLst>
            <pc:docMk/>
            <pc:sldMk cId="1940446666" sldId="317"/>
            <ac:spMk id="31" creationId="{F91431E3-D45F-EC8C-BBFB-9C419CE4120C}"/>
          </ac:spMkLst>
        </pc:spChg>
        <pc:spChg chg="del mod topLvl">
          <ac:chgData name="Rudolf Uhlmann" userId="83027f89971c7077" providerId="LiveId" clId="{D5EA207C-A57E-4E08-A008-01EB942252AC}" dt="2022-10-03T04:01:09.214" v="6832" actId="478"/>
          <ac:spMkLst>
            <pc:docMk/>
            <pc:sldMk cId="1940446666" sldId="317"/>
            <ac:spMk id="32" creationId="{144B0AD1-3CE3-5DAC-369F-42597536B099}"/>
          </ac:spMkLst>
        </pc:spChg>
        <pc:spChg chg="add mod">
          <ac:chgData name="Rudolf Uhlmann" userId="83027f89971c7077" providerId="LiveId" clId="{D5EA207C-A57E-4E08-A008-01EB942252AC}" dt="2022-10-03T11:15:37.404" v="7469" actId="164"/>
          <ac:spMkLst>
            <pc:docMk/>
            <pc:sldMk cId="1940446666" sldId="317"/>
            <ac:spMk id="34" creationId="{F89B8718-3E4E-EA46-9077-CD9F59943F2D}"/>
          </ac:spMkLst>
        </pc:spChg>
        <pc:spChg chg="mod">
          <ac:chgData name="Rudolf Uhlmann" userId="83027f89971c7077" providerId="LiveId" clId="{D5EA207C-A57E-4E08-A008-01EB942252AC}" dt="2022-10-03T04:02:48.273" v="6850"/>
          <ac:spMkLst>
            <pc:docMk/>
            <pc:sldMk cId="1940446666" sldId="317"/>
            <ac:spMk id="36" creationId="{CE531128-FDE5-1507-770C-E4B5E15AE1CB}"/>
          </ac:spMkLst>
        </pc:spChg>
        <pc:spChg chg="mod">
          <ac:chgData name="Rudolf Uhlmann" userId="83027f89971c7077" providerId="LiveId" clId="{D5EA207C-A57E-4E08-A008-01EB942252AC}" dt="2022-10-03T04:02:48.273" v="6850"/>
          <ac:spMkLst>
            <pc:docMk/>
            <pc:sldMk cId="1940446666" sldId="317"/>
            <ac:spMk id="37" creationId="{BD13812D-D1DE-34D9-844C-0D2521408512}"/>
          </ac:spMkLst>
        </pc:spChg>
        <pc:spChg chg="mod">
          <ac:chgData name="Rudolf Uhlmann" userId="83027f89971c7077" providerId="LiveId" clId="{D5EA207C-A57E-4E08-A008-01EB942252AC}" dt="2022-10-03T04:02:48.273" v="6850"/>
          <ac:spMkLst>
            <pc:docMk/>
            <pc:sldMk cId="1940446666" sldId="317"/>
            <ac:spMk id="38" creationId="{B220F0BF-E083-A367-9490-AB5B7C3E883E}"/>
          </ac:spMkLst>
        </pc:spChg>
        <pc:spChg chg="mod">
          <ac:chgData name="Rudolf Uhlmann" userId="83027f89971c7077" providerId="LiveId" clId="{D5EA207C-A57E-4E08-A008-01EB942252AC}" dt="2022-10-03T04:02:48.273" v="6850"/>
          <ac:spMkLst>
            <pc:docMk/>
            <pc:sldMk cId="1940446666" sldId="317"/>
            <ac:spMk id="39" creationId="{3978B9EA-356D-B0DE-F08E-F284CA12D7D5}"/>
          </ac:spMkLst>
        </pc:spChg>
        <pc:spChg chg="mod">
          <ac:chgData name="Rudolf Uhlmann" userId="83027f89971c7077" providerId="LiveId" clId="{D5EA207C-A57E-4E08-A008-01EB942252AC}" dt="2022-10-03T04:02:48.273" v="6850"/>
          <ac:spMkLst>
            <pc:docMk/>
            <pc:sldMk cId="1940446666" sldId="317"/>
            <ac:spMk id="40" creationId="{834D1B78-5A35-AAF0-1070-3E40448B5759}"/>
          </ac:spMkLst>
        </pc:spChg>
        <pc:spChg chg="mod">
          <ac:chgData name="Rudolf Uhlmann" userId="83027f89971c7077" providerId="LiveId" clId="{D5EA207C-A57E-4E08-A008-01EB942252AC}" dt="2022-10-03T04:02:48.273" v="6850"/>
          <ac:spMkLst>
            <pc:docMk/>
            <pc:sldMk cId="1940446666" sldId="317"/>
            <ac:spMk id="41" creationId="{2B40CB39-63D8-773F-C6C2-1A4D91209E1F}"/>
          </ac:spMkLst>
        </pc:spChg>
        <pc:spChg chg="mod">
          <ac:chgData name="Rudolf Uhlmann" userId="83027f89971c7077" providerId="LiveId" clId="{D5EA207C-A57E-4E08-A008-01EB942252AC}" dt="2022-10-03T04:02:48.273" v="6850"/>
          <ac:spMkLst>
            <pc:docMk/>
            <pc:sldMk cId="1940446666" sldId="317"/>
            <ac:spMk id="42" creationId="{BF3D7763-0D8D-5D33-024B-4A872FA7D09A}"/>
          </ac:spMkLst>
        </pc:spChg>
        <pc:spChg chg="mod">
          <ac:chgData name="Rudolf Uhlmann" userId="83027f89971c7077" providerId="LiveId" clId="{D5EA207C-A57E-4E08-A008-01EB942252AC}" dt="2022-10-03T04:02:48.273" v="6850"/>
          <ac:spMkLst>
            <pc:docMk/>
            <pc:sldMk cId="1940446666" sldId="317"/>
            <ac:spMk id="43" creationId="{59E2DFF9-7A0A-409B-8690-D10E30438632}"/>
          </ac:spMkLst>
        </pc:spChg>
        <pc:spChg chg="add mod">
          <ac:chgData name="Rudolf Uhlmann" userId="83027f89971c7077" providerId="LiveId" clId="{D5EA207C-A57E-4E08-A008-01EB942252AC}" dt="2022-10-03T11:15:37.404" v="7469" actId="164"/>
          <ac:spMkLst>
            <pc:docMk/>
            <pc:sldMk cId="1940446666" sldId="317"/>
            <ac:spMk id="44" creationId="{534BD8EA-4E19-78B1-9ED6-1E84B04B9523}"/>
          </ac:spMkLst>
        </pc:spChg>
        <pc:spChg chg="add mod">
          <ac:chgData name="Rudolf Uhlmann" userId="83027f89971c7077" providerId="LiveId" clId="{D5EA207C-A57E-4E08-A008-01EB942252AC}" dt="2022-10-03T11:15:37.404" v="7469" actId="164"/>
          <ac:spMkLst>
            <pc:docMk/>
            <pc:sldMk cId="1940446666" sldId="317"/>
            <ac:spMk id="45" creationId="{8C505296-7B0B-691D-216C-128082EDACBB}"/>
          </ac:spMkLst>
        </pc:spChg>
        <pc:grpChg chg="add mod">
          <ac:chgData name="Rudolf Uhlmann" userId="83027f89971c7077" providerId="LiveId" clId="{D5EA207C-A57E-4E08-A008-01EB942252AC}" dt="2022-10-03T11:15:37.404" v="7469" actId="164"/>
          <ac:grpSpMkLst>
            <pc:docMk/>
            <pc:sldMk cId="1940446666" sldId="317"/>
            <ac:grpSpMk id="2" creationId="{3998D73E-AE8A-62F0-1E9A-F37AF40A3820}"/>
          </ac:grpSpMkLst>
        </pc:grpChg>
        <pc:grpChg chg="add mod ord">
          <ac:chgData name="Rudolf Uhlmann" userId="83027f89971c7077" providerId="LiveId" clId="{D5EA207C-A57E-4E08-A008-01EB942252AC}" dt="2022-10-03T11:15:37.404" v="7469" actId="164"/>
          <ac:grpSpMkLst>
            <pc:docMk/>
            <pc:sldMk cId="1940446666" sldId="317"/>
            <ac:grpSpMk id="22" creationId="{04175B84-BE37-5627-2D7C-AC211EFA152E}"/>
          </ac:grpSpMkLst>
        </pc:grpChg>
        <pc:grpChg chg="add del mod">
          <ac:chgData name="Rudolf Uhlmann" userId="83027f89971c7077" providerId="LiveId" clId="{D5EA207C-A57E-4E08-A008-01EB942252AC}" dt="2022-10-03T04:00:57.894" v="6829" actId="165"/>
          <ac:grpSpMkLst>
            <pc:docMk/>
            <pc:sldMk cId="1940446666" sldId="317"/>
            <ac:grpSpMk id="24" creationId="{D9EC246C-2EB6-FA59-5C10-EDC89B4AA42F}"/>
          </ac:grpSpMkLst>
        </pc:grpChg>
        <pc:grpChg chg="add mod ord">
          <ac:chgData name="Rudolf Uhlmann" userId="83027f89971c7077" providerId="LiveId" clId="{D5EA207C-A57E-4E08-A008-01EB942252AC}" dt="2022-10-03T04:02:45.223" v="6849" actId="1076"/>
          <ac:grpSpMkLst>
            <pc:docMk/>
            <pc:sldMk cId="1940446666" sldId="317"/>
            <ac:grpSpMk id="33" creationId="{35D70A62-AFAB-F3A8-C126-E7A9D43A52E6}"/>
          </ac:grpSpMkLst>
        </pc:grpChg>
        <pc:grpChg chg="add mod">
          <ac:chgData name="Rudolf Uhlmann" userId="83027f89971c7077" providerId="LiveId" clId="{D5EA207C-A57E-4E08-A008-01EB942252AC}" dt="2022-10-03T04:02:52.933" v="6851" actId="1076"/>
          <ac:grpSpMkLst>
            <pc:docMk/>
            <pc:sldMk cId="1940446666" sldId="317"/>
            <ac:grpSpMk id="35" creationId="{E0693263-1B7D-324B-110F-B257B6D72618}"/>
          </ac:grpSpMkLst>
        </pc:grpChg>
        <pc:picChg chg="add del mod">
          <ac:chgData name="Rudolf Uhlmann" userId="83027f89971c7077" providerId="LiveId" clId="{D5EA207C-A57E-4E08-A008-01EB942252AC}" dt="2022-10-03T04:00:25.914" v="6824" actId="478"/>
          <ac:picMkLst>
            <pc:docMk/>
            <pc:sldMk cId="1940446666" sldId="317"/>
            <ac:picMk id="23" creationId="{5AAB1313-648D-E69B-F249-8B39A72174E7}"/>
          </ac:picMkLst>
        </pc:picChg>
      </pc:sldChg>
      <pc:sldChg chg="addSp delSp modSp add del mod">
        <pc:chgData name="Rudolf Uhlmann" userId="83027f89971c7077" providerId="LiveId" clId="{D5EA207C-A57E-4E08-A008-01EB942252AC}" dt="2022-10-15T08:04:46.770" v="12544" actId="47"/>
        <pc:sldMkLst>
          <pc:docMk/>
          <pc:sldMk cId="4268926852" sldId="318"/>
        </pc:sldMkLst>
        <pc:spChg chg="mod">
          <ac:chgData name="Rudolf Uhlmann" userId="83027f89971c7077" providerId="LiveId" clId="{D5EA207C-A57E-4E08-A008-01EB942252AC}" dt="2022-10-03T04:04:16.118" v="6862"/>
          <ac:spMkLst>
            <pc:docMk/>
            <pc:sldMk cId="4268926852" sldId="318"/>
            <ac:spMk id="3" creationId="{FCC2DAD4-7018-EFF8-759D-3072D51043EF}"/>
          </ac:spMkLst>
        </pc:spChg>
        <pc:spChg chg="mod">
          <ac:chgData name="Rudolf Uhlmann" userId="83027f89971c7077" providerId="LiveId" clId="{D5EA207C-A57E-4E08-A008-01EB942252AC}" dt="2022-10-03T04:04:16.118" v="6862"/>
          <ac:spMkLst>
            <pc:docMk/>
            <pc:sldMk cId="4268926852" sldId="318"/>
            <ac:spMk id="4" creationId="{CF190369-00ED-0E99-3A59-02BBD03135CC}"/>
          </ac:spMkLst>
        </pc:spChg>
        <pc:spChg chg="del">
          <ac:chgData name="Rudolf Uhlmann" userId="83027f89971c7077" providerId="LiveId" clId="{D5EA207C-A57E-4E08-A008-01EB942252AC}" dt="2022-10-03T04:04:12.113" v="6860" actId="478"/>
          <ac:spMkLst>
            <pc:docMk/>
            <pc:sldMk cId="4268926852" sldId="318"/>
            <ac:spMk id="5" creationId="{296F7D42-9FE4-937B-75F7-F30764181289}"/>
          </ac:spMkLst>
        </pc:spChg>
        <pc:spChg chg="mod">
          <ac:chgData name="Rudolf Uhlmann" userId="83027f89971c7077" providerId="LiveId" clId="{D5EA207C-A57E-4E08-A008-01EB942252AC}" dt="2022-10-03T11:08:27.278" v="7388" actId="164"/>
          <ac:spMkLst>
            <pc:docMk/>
            <pc:sldMk cId="4268926852" sldId="318"/>
            <ac:spMk id="6" creationId="{7EB7519A-1185-B89B-EC4A-BAF1DC18AC83}"/>
          </ac:spMkLst>
        </pc:spChg>
        <pc:spChg chg="mod">
          <ac:chgData name="Rudolf Uhlmann" userId="83027f89971c7077" providerId="LiveId" clId="{D5EA207C-A57E-4E08-A008-01EB942252AC}" dt="2022-10-03T04:04:16.118" v="6862"/>
          <ac:spMkLst>
            <pc:docMk/>
            <pc:sldMk cId="4268926852" sldId="318"/>
            <ac:spMk id="10" creationId="{431A8A04-1F7A-8A1F-F2D2-BFD1F937B6B9}"/>
          </ac:spMkLst>
        </pc:spChg>
        <pc:spChg chg="mod">
          <ac:chgData name="Rudolf Uhlmann" userId="83027f89971c7077" providerId="LiveId" clId="{D5EA207C-A57E-4E08-A008-01EB942252AC}" dt="2022-10-03T04:04:16.118" v="6862"/>
          <ac:spMkLst>
            <pc:docMk/>
            <pc:sldMk cId="4268926852" sldId="318"/>
            <ac:spMk id="13" creationId="{06D63E5C-352F-ED3F-D5B2-16691F8BC92B}"/>
          </ac:spMkLst>
        </pc:spChg>
        <pc:spChg chg="mod">
          <ac:chgData name="Rudolf Uhlmann" userId="83027f89971c7077" providerId="LiveId" clId="{D5EA207C-A57E-4E08-A008-01EB942252AC}" dt="2022-10-03T04:04:16.118" v="6862"/>
          <ac:spMkLst>
            <pc:docMk/>
            <pc:sldMk cId="4268926852" sldId="318"/>
            <ac:spMk id="20" creationId="{F0765218-B2D7-90A4-A444-58123238AD23}"/>
          </ac:spMkLst>
        </pc:spChg>
        <pc:spChg chg="mod">
          <ac:chgData name="Rudolf Uhlmann" userId="83027f89971c7077" providerId="LiveId" clId="{D5EA207C-A57E-4E08-A008-01EB942252AC}" dt="2022-10-03T04:04:16.118" v="6862"/>
          <ac:spMkLst>
            <pc:docMk/>
            <pc:sldMk cId="4268926852" sldId="318"/>
            <ac:spMk id="23" creationId="{061BDD61-2FB9-7083-4D8F-E2002129544D}"/>
          </ac:spMkLst>
        </pc:spChg>
        <pc:spChg chg="mod">
          <ac:chgData name="Rudolf Uhlmann" userId="83027f89971c7077" providerId="LiveId" clId="{D5EA207C-A57E-4E08-A008-01EB942252AC}" dt="2022-10-03T04:04:16.118" v="6862"/>
          <ac:spMkLst>
            <pc:docMk/>
            <pc:sldMk cId="4268926852" sldId="318"/>
            <ac:spMk id="24" creationId="{B3D49217-BC5C-1DD6-9284-CD58407DAEEC}"/>
          </ac:spMkLst>
        </pc:spChg>
        <pc:spChg chg="mod">
          <ac:chgData name="Rudolf Uhlmann" userId="83027f89971c7077" providerId="LiveId" clId="{D5EA207C-A57E-4E08-A008-01EB942252AC}" dt="2022-10-03T04:04:16.118" v="6862"/>
          <ac:spMkLst>
            <pc:docMk/>
            <pc:sldMk cId="4268926852" sldId="318"/>
            <ac:spMk id="26" creationId="{B985226F-1785-80C3-2E4C-044B1D7CA7E5}"/>
          </ac:spMkLst>
        </pc:spChg>
        <pc:spChg chg="add mod">
          <ac:chgData name="Rudolf Uhlmann" userId="83027f89971c7077" providerId="LiveId" clId="{D5EA207C-A57E-4E08-A008-01EB942252AC}" dt="2022-10-03T11:08:27.278" v="7388" actId="164"/>
          <ac:spMkLst>
            <pc:docMk/>
            <pc:sldMk cId="4268926852" sldId="318"/>
            <ac:spMk id="27" creationId="{6EA37A0D-58BF-A9A4-E95E-60CAA21D6F2F}"/>
          </ac:spMkLst>
        </pc:spChg>
        <pc:spChg chg="add mod">
          <ac:chgData name="Rudolf Uhlmann" userId="83027f89971c7077" providerId="LiveId" clId="{D5EA207C-A57E-4E08-A008-01EB942252AC}" dt="2022-10-03T11:08:27.278" v="7388" actId="164"/>
          <ac:spMkLst>
            <pc:docMk/>
            <pc:sldMk cId="4268926852" sldId="318"/>
            <ac:spMk id="28" creationId="{3E05CCBC-A8B1-EBF4-B9D9-7FBF064BB8CF}"/>
          </ac:spMkLst>
        </pc:spChg>
        <pc:spChg chg="add mod">
          <ac:chgData name="Rudolf Uhlmann" userId="83027f89971c7077" providerId="LiveId" clId="{D5EA207C-A57E-4E08-A008-01EB942252AC}" dt="2022-10-03T11:08:27.278" v="7388" actId="164"/>
          <ac:spMkLst>
            <pc:docMk/>
            <pc:sldMk cId="4268926852" sldId="318"/>
            <ac:spMk id="30" creationId="{D04EAF1B-F299-E133-5669-1151E55BAD2D}"/>
          </ac:spMkLst>
        </pc:spChg>
        <pc:spChg chg="add mod">
          <ac:chgData name="Rudolf Uhlmann" userId="83027f89971c7077" providerId="LiveId" clId="{D5EA207C-A57E-4E08-A008-01EB942252AC}" dt="2022-10-03T11:08:27.278" v="7388" actId="164"/>
          <ac:spMkLst>
            <pc:docMk/>
            <pc:sldMk cId="4268926852" sldId="318"/>
            <ac:spMk id="31" creationId="{7A683C88-143A-413F-F3DC-C1ABCAD8DF91}"/>
          </ac:spMkLst>
        </pc:spChg>
        <pc:spChg chg="add mod">
          <ac:chgData name="Rudolf Uhlmann" userId="83027f89971c7077" providerId="LiveId" clId="{D5EA207C-A57E-4E08-A008-01EB942252AC}" dt="2022-10-03T11:08:27.278" v="7388" actId="164"/>
          <ac:spMkLst>
            <pc:docMk/>
            <pc:sldMk cId="4268926852" sldId="318"/>
            <ac:spMk id="32" creationId="{5576F4F1-1AAD-3C29-5524-B9456C8DF202}"/>
          </ac:spMkLst>
        </pc:spChg>
        <pc:spChg chg="del">
          <ac:chgData name="Rudolf Uhlmann" userId="83027f89971c7077" providerId="LiveId" clId="{D5EA207C-A57E-4E08-A008-01EB942252AC}" dt="2022-10-03T04:04:12.113" v="6860" actId="478"/>
          <ac:spMkLst>
            <pc:docMk/>
            <pc:sldMk cId="4268926852" sldId="318"/>
            <ac:spMk id="34" creationId="{F89B8718-3E4E-EA46-9077-CD9F59943F2D}"/>
          </ac:spMkLst>
        </pc:spChg>
        <pc:spChg chg="del">
          <ac:chgData name="Rudolf Uhlmann" userId="83027f89971c7077" providerId="LiveId" clId="{D5EA207C-A57E-4E08-A008-01EB942252AC}" dt="2022-10-03T04:04:12.113" v="6860" actId="478"/>
          <ac:spMkLst>
            <pc:docMk/>
            <pc:sldMk cId="4268926852" sldId="318"/>
            <ac:spMk id="44" creationId="{534BD8EA-4E19-78B1-9ED6-1E84B04B9523}"/>
          </ac:spMkLst>
        </pc:spChg>
        <pc:spChg chg="del">
          <ac:chgData name="Rudolf Uhlmann" userId="83027f89971c7077" providerId="LiveId" clId="{D5EA207C-A57E-4E08-A008-01EB942252AC}" dt="2022-10-03T04:04:12.113" v="6860" actId="478"/>
          <ac:spMkLst>
            <pc:docMk/>
            <pc:sldMk cId="4268926852" sldId="318"/>
            <ac:spMk id="45" creationId="{8C505296-7B0B-691D-216C-128082EDACBB}"/>
          </ac:spMkLst>
        </pc:spChg>
        <pc:spChg chg="add mod">
          <ac:chgData name="Rudolf Uhlmann" userId="83027f89971c7077" providerId="LiveId" clId="{D5EA207C-A57E-4E08-A008-01EB942252AC}" dt="2022-10-03T11:08:27.278" v="7388" actId="164"/>
          <ac:spMkLst>
            <pc:docMk/>
            <pc:sldMk cId="4268926852" sldId="318"/>
            <ac:spMk id="46" creationId="{9CD3AAB5-AC28-B02C-D21F-259F72B72A43}"/>
          </ac:spMkLst>
        </pc:spChg>
        <pc:spChg chg="add mod">
          <ac:chgData name="Rudolf Uhlmann" userId="83027f89971c7077" providerId="LiveId" clId="{D5EA207C-A57E-4E08-A008-01EB942252AC}" dt="2022-10-03T11:08:27.278" v="7388" actId="164"/>
          <ac:spMkLst>
            <pc:docMk/>
            <pc:sldMk cId="4268926852" sldId="318"/>
            <ac:spMk id="47" creationId="{25DA924B-1B25-0458-A1BD-34ECEDF68F9B}"/>
          </ac:spMkLst>
        </pc:spChg>
        <pc:spChg chg="add mod">
          <ac:chgData name="Rudolf Uhlmann" userId="83027f89971c7077" providerId="LiveId" clId="{D5EA207C-A57E-4E08-A008-01EB942252AC}" dt="2022-10-03T11:08:27.278" v="7388" actId="164"/>
          <ac:spMkLst>
            <pc:docMk/>
            <pc:sldMk cId="4268926852" sldId="318"/>
            <ac:spMk id="48" creationId="{2325F2DF-DD87-6FC2-D37E-F85E2E7624C2}"/>
          </ac:spMkLst>
        </pc:spChg>
        <pc:spChg chg="add mod">
          <ac:chgData name="Rudolf Uhlmann" userId="83027f89971c7077" providerId="LiveId" clId="{D5EA207C-A57E-4E08-A008-01EB942252AC}" dt="2022-10-03T11:08:27.278" v="7388" actId="164"/>
          <ac:spMkLst>
            <pc:docMk/>
            <pc:sldMk cId="4268926852" sldId="318"/>
            <ac:spMk id="49" creationId="{A9BF78CB-5977-CB1E-415B-658A085EAEA8}"/>
          </ac:spMkLst>
        </pc:spChg>
        <pc:grpChg chg="add mod ord">
          <ac:chgData name="Rudolf Uhlmann" userId="83027f89971c7077" providerId="LiveId" clId="{D5EA207C-A57E-4E08-A008-01EB942252AC}" dt="2022-10-03T11:08:27.278" v="7388" actId="164"/>
          <ac:grpSpMkLst>
            <pc:docMk/>
            <pc:sldMk cId="4268926852" sldId="318"/>
            <ac:grpSpMk id="2" creationId="{A9A27919-F57F-8F3F-B075-C49254AAD0F5}"/>
          </ac:grpSpMkLst>
        </pc:grpChg>
        <pc:grpChg chg="add mod">
          <ac:chgData name="Rudolf Uhlmann" userId="83027f89971c7077" providerId="LiveId" clId="{D5EA207C-A57E-4E08-A008-01EB942252AC}" dt="2022-10-03T11:08:27.278" v="7388" actId="164"/>
          <ac:grpSpMkLst>
            <pc:docMk/>
            <pc:sldMk cId="4268926852" sldId="318"/>
            <ac:grpSpMk id="5" creationId="{82575C88-2072-A7CB-4672-6B10EBFF5854}"/>
          </ac:grpSpMkLst>
        </pc:grpChg>
        <pc:grpChg chg="del">
          <ac:chgData name="Rudolf Uhlmann" userId="83027f89971c7077" providerId="LiveId" clId="{D5EA207C-A57E-4E08-A008-01EB942252AC}" dt="2022-10-03T04:04:12.113" v="6860" actId="478"/>
          <ac:grpSpMkLst>
            <pc:docMk/>
            <pc:sldMk cId="4268926852" sldId="318"/>
            <ac:grpSpMk id="22" creationId="{04175B84-BE37-5627-2D7C-AC211EFA152E}"/>
          </ac:grpSpMkLst>
        </pc:grpChg>
        <pc:grpChg chg="mod">
          <ac:chgData name="Rudolf Uhlmann" userId="83027f89971c7077" providerId="LiveId" clId="{D5EA207C-A57E-4E08-A008-01EB942252AC}" dt="2022-10-03T04:04:14.453" v="6861" actId="1076"/>
          <ac:grpSpMkLst>
            <pc:docMk/>
            <pc:sldMk cId="4268926852" sldId="318"/>
            <ac:grpSpMk id="35" creationId="{E0693263-1B7D-324B-110F-B257B6D72618}"/>
          </ac:grpSpMkLst>
        </pc:grpChg>
      </pc:sldChg>
      <pc:sldChg chg="addSp delSp modSp add del mod">
        <pc:chgData name="Rudolf Uhlmann" userId="83027f89971c7077" providerId="LiveId" clId="{D5EA207C-A57E-4E08-A008-01EB942252AC}" dt="2022-10-15T08:04:46.770" v="12544" actId="47"/>
        <pc:sldMkLst>
          <pc:docMk/>
          <pc:sldMk cId="2476527681" sldId="319"/>
        </pc:sldMkLst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5" creationId="{79C64647-5352-BBCF-6D63-42094526571E}"/>
          </ac:spMkLst>
        </pc:spChg>
        <pc:spChg chg="del">
          <ac:chgData name="Rudolf Uhlmann" userId="83027f89971c7077" providerId="LiveId" clId="{D5EA207C-A57E-4E08-A008-01EB942252AC}" dt="2022-10-03T04:06:21.502" v="6886" actId="478"/>
          <ac:spMkLst>
            <pc:docMk/>
            <pc:sldMk cId="2476527681" sldId="319"/>
            <ac:spMk id="6" creationId="{7EB7519A-1185-B89B-EC4A-BAF1DC18AC83}"/>
          </ac:spMkLst>
        </pc:spChg>
        <pc:spChg chg="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7" creationId="{071B3FC8-C2BD-4C8E-0BD7-3D197A8D69AC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12" creationId="{851C76B1-08DC-8ED4-96AA-939AA3BA625C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14" creationId="{458066D4-C287-05B0-1401-E896899BCE6F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15" creationId="{19BE079E-6162-CD7A-D0DC-06A958E0AFD6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16" creationId="{195D12D2-DF0C-2CCC-8A24-B07F1D0C5249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17" creationId="{77212046-A762-3F53-8602-4EE3BC9294C0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18" creationId="{C4264BE8-5F02-996E-A971-9D09C75C7CB2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19" creationId="{9BE115E1-0849-3E46-AF18-28338DBB394C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21" creationId="{BAF360B9-AC23-BBC0-6F32-49401E081F46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22" creationId="{F581677E-6E41-564A-8F8A-694C987CE06E}"/>
          </ac:spMkLst>
        </pc:spChg>
        <pc:spChg chg="del">
          <ac:chgData name="Rudolf Uhlmann" userId="83027f89971c7077" providerId="LiveId" clId="{D5EA207C-A57E-4E08-A008-01EB942252AC}" dt="2022-10-03T04:06:21.502" v="6886" actId="478"/>
          <ac:spMkLst>
            <pc:docMk/>
            <pc:sldMk cId="2476527681" sldId="319"/>
            <ac:spMk id="27" creationId="{6EA37A0D-58BF-A9A4-E95E-60CAA21D6F2F}"/>
          </ac:spMkLst>
        </pc:spChg>
        <pc:spChg chg="del">
          <ac:chgData name="Rudolf Uhlmann" userId="83027f89971c7077" providerId="LiveId" clId="{D5EA207C-A57E-4E08-A008-01EB942252AC}" dt="2022-10-03T04:06:21.502" v="6886" actId="478"/>
          <ac:spMkLst>
            <pc:docMk/>
            <pc:sldMk cId="2476527681" sldId="319"/>
            <ac:spMk id="28" creationId="{3E05CCBC-A8B1-EBF4-B9D9-7FBF064BB8CF}"/>
          </ac:spMkLst>
        </pc:spChg>
        <pc:spChg chg="del">
          <ac:chgData name="Rudolf Uhlmann" userId="83027f89971c7077" providerId="LiveId" clId="{D5EA207C-A57E-4E08-A008-01EB942252AC}" dt="2022-10-03T04:06:21.502" v="6886" actId="478"/>
          <ac:spMkLst>
            <pc:docMk/>
            <pc:sldMk cId="2476527681" sldId="319"/>
            <ac:spMk id="30" creationId="{D04EAF1B-F299-E133-5669-1151E55BAD2D}"/>
          </ac:spMkLst>
        </pc:spChg>
        <pc:spChg chg="del">
          <ac:chgData name="Rudolf Uhlmann" userId="83027f89971c7077" providerId="LiveId" clId="{D5EA207C-A57E-4E08-A008-01EB942252AC}" dt="2022-10-03T04:06:21.502" v="6886" actId="478"/>
          <ac:spMkLst>
            <pc:docMk/>
            <pc:sldMk cId="2476527681" sldId="319"/>
            <ac:spMk id="31" creationId="{7A683C88-143A-413F-F3DC-C1ABCAD8DF91}"/>
          </ac:spMkLst>
        </pc:spChg>
        <pc:spChg chg="del">
          <ac:chgData name="Rudolf Uhlmann" userId="83027f89971c7077" providerId="LiveId" clId="{D5EA207C-A57E-4E08-A008-01EB942252AC}" dt="2022-10-03T04:06:21.502" v="6886" actId="478"/>
          <ac:spMkLst>
            <pc:docMk/>
            <pc:sldMk cId="2476527681" sldId="319"/>
            <ac:spMk id="32" creationId="{5576F4F1-1AAD-3C29-5524-B9456C8DF202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34" creationId="{1532B61F-E46F-6A2A-2284-9C6D0192DEF1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44" creationId="{3A926F1F-13DC-A95D-4375-8CF07C3FCB4E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45" creationId="{E849D3DC-6865-9179-8F14-45F7E60D3F76}"/>
          </ac:spMkLst>
        </pc:spChg>
        <pc:spChg chg="del">
          <ac:chgData name="Rudolf Uhlmann" userId="83027f89971c7077" providerId="LiveId" clId="{D5EA207C-A57E-4E08-A008-01EB942252AC}" dt="2022-10-03T04:06:21.502" v="6886" actId="478"/>
          <ac:spMkLst>
            <pc:docMk/>
            <pc:sldMk cId="2476527681" sldId="319"/>
            <ac:spMk id="46" creationId="{9CD3AAB5-AC28-B02C-D21F-259F72B72A43}"/>
          </ac:spMkLst>
        </pc:spChg>
        <pc:spChg chg="del">
          <ac:chgData name="Rudolf Uhlmann" userId="83027f89971c7077" providerId="LiveId" clId="{D5EA207C-A57E-4E08-A008-01EB942252AC}" dt="2022-10-03T04:06:21.502" v="6886" actId="478"/>
          <ac:spMkLst>
            <pc:docMk/>
            <pc:sldMk cId="2476527681" sldId="319"/>
            <ac:spMk id="47" creationId="{25DA924B-1B25-0458-A1BD-34ECEDF68F9B}"/>
          </ac:spMkLst>
        </pc:spChg>
        <pc:spChg chg="del">
          <ac:chgData name="Rudolf Uhlmann" userId="83027f89971c7077" providerId="LiveId" clId="{D5EA207C-A57E-4E08-A008-01EB942252AC}" dt="2022-10-03T04:06:21.502" v="6886" actId="478"/>
          <ac:spMkLst>
            <pc:docMk/>
            <pc:sldMk cId="2476527681" sldId="319"/>
            <ac:spMk id="48" creationId="{2325F2DF-DD87-6FC2-D37E-F85E2E7624C2}"/>
          </ac:spMkLst>
        </pc:spChg>
        <pc:spChg chg="del">
          <ac:chgData name="Rudolf Uhlmann" userId="83027f89971c7077" providerId="LiveId" clId="{D5EA207C-A57E-4E08-A008-01EB942252AC}" dt="2022-10-03T04:06:21.502" v="6886" actId="478"/>
          <ac:spMkLst>
            <pc:docMk/>
            <pc:sldMk cId="2476527681" sldId="319"/>
            <ac:spMk id="49" creationId="{A9BF78CB-5977-CB1E-415B-658A085EAEA8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50" creationId="{BD9FB4C4-FB6C-5146-B840-08B66887FFB3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51" creationId="{87BD3F2E-387E-1C98-D0EF-B636BEAA540E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52" creationId="{9EECD781-8394-454B-8CC8-988E9C792FAA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53" creationId="{45A72738-AC0D-7CFD-9CE9-B065C4F46D67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54" creationId="{FE6C8DCB-3529-B661-4B36-04FAB322D3AB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55" creationId="{50B982E7-51F6-83E1-85BE-EFE203011F6F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56" creationId="{4358A1CB-FB55-29D2-AA83-CA86C08C3660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57" creationId="{AF6712FC-1366-237F-1171-88BD8BDD0E83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58" creationId="{F8A83FDE-2802-F902-A111-13FC543B267B}"/>
          </ac:spMkLst>
        </pc:spChg>
        <pc:spChg chg="add mod">
          <ac:chgData name="Rudolf Uhlmann" userId="83027f89971c7077" providerId="LiveId" clId="{D5EA207C-A57E-4E08-A008-01EB942252AC}" dt="2022-10-03T11:08:46.378" v="7392" actId="164"/>
          <ac:spMkLst>
            <pc:docMk/>
            <pc:sldMk cId="2476527681" sldId="319"/>
            <ac:spMk id="59" creationId="{66DFEA90-1ABB-83DB-AB52-7721D9865A4D}"/>
          </ac:spMkLst>
        </pc:spChg>
        <pc:grpChg chg="mod">
          <ac:chgData name="Rudolf Uhlmann" userId="83027f89971c7077" providerId="LiveId" clId="{D5EA207C-A57E-4E08-A008-01EB942252AC}" dt="2022-10-03T11:08:46.378" v="7392" actId="164"/>
          <ac:grpSpMkLst>
            <pc:docMk/>
            <pc:sldMk cId="2476527681" sldId="319"/>
            <ac:grpSpMk id="2" creationId="{A9A27919-F57F-8F3F-B075-C49254AAD0F5}"/>
          </ac:grpSpMkLst>
        </pc:grpChg>
        <pc:grpChg chg="add mod">
          <ac:chgData name="Rudolf Uhlmann" userId="83027f89971c7077" providerId="LiveId" clId="{D5EA207C-A57E-4E08-A008-01EB942252AC}" dt="2022-10-03T11:08:46.378" v="7392" actId="164"/>
          <ac:grpSpMkLst>
            <pc:docMk/>
            <pc:sldMk cId="2476527681" sldId="319"/>
            <ac:grpSpMk id="6" creationId="{C1A8CB5F-C861-8E10-1F2A-9281A3151766}"/>
          </ac:grpSpMkLst>
        </pc:grpChg>
      </pc:sldChg>
      <pc:sldChg chg="addSp delSp modSp add del mod">
        <pc:chgData name="Rudolf Uhlmann" userId="83027f89971c7077" providerId="LiveId" clId="{D5EA207C-A57E-4E08-A008-01EB942252AC}" dt="2022-10-15T08:04:46.770" v="12544" actId="47"/>
        <pc:sldMkLst>
          <pc:docMk/>
          <pc:sldMk cId="830889643" sldId="320"/>
        </pc:sldMkLst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5" creationId="{79C64647-5352-BBCF-6D63-42094526571E}"/>
          </ac:spMkLst>
        </pc:spChg>
        <pc:spChg chg="add 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6" creationId="{8DD90F2C-148B-8A99-C90D-EBDC9F773923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7" creationId="{071B3FC8-C2BD-4C8E-0BD7-3D197A8D69AC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8" creationId="{674FC7BA-F9CC-2179-7786-1D770803BD9C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12" creationId="{851C76B1-08DC-8ED4-96AA-939AA3BA625C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14" creationId="{458066D4-C287-05B0-1401-E896899BCE6F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15" creationId="{19BE079E-6162-CD7A-D0DC-06A958E0AFD6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16" creationId="{195D12D2-DF0C-2CCC-8A24-B07F1D0C5249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17" creationId="{77212046-A762-3F53-8602-4EE3BC9294C0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18" creationId="{C4264BE8-5F02-996E-A971-9D09C75C7CB2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19" creationId="{9BE115E1-0849-3E46-AF18-28338DBB394C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21" creationId="{BAF360B9-AC23-BBC0-6F32-49401E081F46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22" creationId="{F581677E-6E41-564A-8F8A-694C987CE06E}"/>
          </ac:spMkLst>
        </pc:spChg>
        <pc:spChg chg="add 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27" creationId="{4C56FCF8-1B0B-B62C-7A9D-1E4A3BF0B128}"/>
          </ac:spMkLst>
        </pc:spChg>
        <pc:spChg chg="add 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28" creationId="{58FAFEBD-DBE8-D377-138A-402E0C68B25B}"/>
          </ac:spMkLst>
        </pc:spChg>
        <pc:spChg chg="add 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30" creationId="{3021751E-9576-1144-D9CF-813C435DAC4A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34" creationId="{1532B61F-E46F-6A2A-2284-9C6D0192DEF1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44" creationId="{3A926F1F-13DC-A95D-4375-8CF07C3FCB4E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45" creationId="{E849D3DC-6865-9179-8F14-45F7E60D3F76}"/>
          </ac:spMkLst>
        </pc:spChg>
        <pc:spChg chg="del mod topLvl">
          <ac:chgData name="Rudolf Uhlmann" userId="83027f89971c7077" providerId="LiveId" clId="{D5EA207C-A57E-4E08-A008-01EB942252AC}" dt="2022-10-03T04:12:54.739" v="7057" actId="478"/>
          <ac:spMkLst>
            <pc:docMk/>
            <pc:sldMk cId="830889643" sldId="320"/>
            <ac:spMk id="46" creationId="{EC27B06C-C202-A527-03BC-5F51906F1F9F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47" creationId="{EE7560AF-BA6D-4349-4F29-8678EC33E059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48" creationId="{B7281E64-74A5-315D-5481-A575B57B2D72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49" creationId="{E7CC506A-ACB3-CC35-E499-0A6A1FC237B5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50" creationId="{BD9FB4C4-FB6C-5146-B840-08B66887FFB3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51" creationId="{87BD3F2E-387E-1C98-D0EF-B636BEAA540E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52" creationId="{9EECD781-8394-454B-8CC8-988E9C792FAA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53" creationId="{45A72738-AC0D-7CFD-9CE9-B065C4F46D67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54" creationId="{FE6C8DCB-3529-B661-4B36-04FAB322D3AB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55" creationId="{50B982E7-51F6-83E1-85BE-EFE203011F6F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56" creationId="{4358A1CB-FB55-29D2-AA83-CA86C08C3660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57" creationId="{AF6712FC-1366-237F-1171-88BD8BDD0E83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58" creationId="{F8A83FDE-2802-F902-A111-13FC543B267B}"/>
          </ac:spMkLst>
        </pc:spChg>
        <pc:spChg chg="del">
          <ac:chgData name="Rudolf Uhlmann" userId="83027f89971c7077" providerId="LiveId" clId="{D5EA207C-A57E-4E08-A008-01EB942252AC}" dt="2022-10-03T04:10:42.990" v="7027" actId="478"/>
          <ac:spMkLst>
            <pc:docMk/>
            <pc:sldMk cId="830889643" sldId="320"/>
            <ac:spMk id="59" creationId="{66DFEA90-1ABB-83DB-AB52-7721D9865A4D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60" creationId="{196C796A-4B17-5B5C-9F66-ADAEC2EAC80B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64" creationId="{1B14D877-462C-C17A-9AF8-A01A439418C6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65" creationId="{15C3F54B-3DDC-62AE-FB9B-492379336C89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66" creationId="{A6B6BE8F-AA24-F568-055B-A265523D702B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67" creationId="{178D5AC1-7D8D-D86A-3C7C-73015CBD8EDC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68" creationId="{23EEA923-7F27-E097-FF3B-6FB43C95D010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69" creationId="{14864E14-0134-B7FE-CCC4-90B0DB5ADB04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70" creationId="{2E89DB32-9277-48D1-6770-596FEF6F15C4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71" creationId="{9C8B3437-4138-37DF-3FB9-C37B787CE570}"/>
          </ac:spMkLst>
        </pc:spChg>
        <pc:spChg chg="mod topLvl">
          <ac:chgData name="Rudolf Uhlmann" userId="83027f89971c7077" providerId="LiveId" clId="{D5EA207C-A57E-4E08-A008-01EB942252AC}" dt="2022-10-03T04:19:45.676" v="7099" actId="164"/>
          <ac:spMkLst>
            <pc:docMk/>
            <pc:sldMk cId="830889643" sldId="320"/>
            <ac:spMk id="72" creationId="{02D5A20D-91E1-5593-62AB-0C97FF738EB9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76" creationId="{A2793F97-D80D-B23A-7BB9-357A5DD721E8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77" creationId="{1962B95C-20A1-E891-EFEB-A4A4B3A7A13A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78" creationId="{A8815247-603E-0AB8-CD0B-D5CD391C9BAA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79" creationId="{298F03BE-F77A-E7F1-94FA-2A403D163760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80" creationId="{A72677F4-18D1-A86D-59DB-2BB2C07EE9EF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81" creationId="{78F83AA9-07A5-8CF3-268F-E71887B320A1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82" creationId="{96C4B25A-38EE-D493-7FA0-06BC2AA4FD6D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83" creationId="{31526D07-8768-57F7-2070-CDBFA3C154C9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84" creationId="{E83A8215-FCBC-B623-AB39-6704B87A475D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85" creationId="{FDDD9665-24DB-2834-6AAE-DB1EBFACCB56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86" creationId="{68619380-ADE5-6F3C-4D15-490282296E40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87" creationId="{03B5C7D7-D9F7-7761-3EFF-E77BE35C7909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88" creationId="{0A6FC390-7CEB-185F-642B-CBC47A7A58CE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89" creationId="{52E6AF0D-6A62-2FF7-6BA9-A0A5EF3D3096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90" creationId="{BB801800-531F-1A21-8C2F-9745582A109E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91" creationId="{7116A3BF-2D15-42B7-CF03-D9086A038626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92" creationId="{C93614FC-B0E6-96EA-3DC1-2FE1C79AECA2}"/>
          </ac:spMkLst>
        </pc:spChg>
        <pc:spChg chg="mod topLvl">
          <ac:chgData name="Rudolf Uhlmann" userId="83027f89971c7077" providerId="LiveId" clId="{D5EA207C-A57E-4E08-A008-01EB942252AC}" dt="2022-10-03T04:23:12.524" v="7171" actId="338"/>
          <ac:spMkLst>
            <pc:docMk/>
            <pc:sldMk cId="830889643" sldId="320"/>
            <ac:spMk id="93" creationId="{DDFC1648-543B-402F-BD9A-F28C0BD15D6E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96" creationId="{F4FDF85A-4C58-CA17-4B88-246648E4CC57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97" creationId="{6923D109-8551-BF6C-1896-BB35797DC9F2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98" creationId="{124DBF97-2883-790B-A067-BC4FC64F52AC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99" creationId="{7B27384D-5B09-2BC2-2903-7D4CFEACAE8F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00" creationId="{7400D6CC-8802-F9DD-64A8-5B0F7482BD88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01" creationId="{924FBAC9-EEBB-55EF-7121-0000DB317AD0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02" creationId="{8B19BBCD-5676-8758-6DE6-A9188841C43D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03" creationId="{AF9502CC-1DCE-A4DD-8A19-D4010B223B53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04" creationId="{1AAC5232-D08F-8058-41D7-705C53EAEFE6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05" creationId="{A76B3CB7-F0B2-0D27-4A74-29A8B1B14570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06" creationId="{2BFD87FE-6CB7-35BF-85B1-5365A13B01BB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07" creationId="{0D0BE25C-F779-8308-C9A7-51F54F3BF388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08" creationId="{6F74F336-EE9E-1F38-43ED-00DA4D346ED5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09" creationId="{F35A071F-3428-E4EC-F821-098FC82E27EE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10" creationId="{B343949C-0D53-15D0-38E9-760996719531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11" creationId="{9376F730-4945-E526-8352-DD9B740950C9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12" creationId="{22CD3398-482F-0D9A-9FAC-4C7521E98F1A}"/>
          </ac:spMkLst>
        </pc:spChg>
        <pc:spChg chg="mod">
          <ac:chgData name="Rudolf Uhlmann" userId="83027f89971c7077" providerId="LiveId" clId="{D5EA207C-A57E-4E08-A008-01EB942252AC}" dt="2022-10-03T04:23:24.774" v="7172"/>
          <ac:spMkLst>
            <pc:docMk/>
            <pc:sldMk cId="830889643" sldId="320"/>
            <ac:spMk id="113" creationId="{D817FF86-73B8-CBCA-B8E7-4A07D5EFB197}"/>
          </ac:spMkLst>
        </pc:spChg>
        <pc:grpChg chg="mod">
          <ac:chgData name="Rudolf Uhlmann" userId="83027f89971c7077" providerId="LiveId" clId="{D5EA207C-A57E-4E08-A008-01EB942252AC}" dt="2022-10-03T04:24:25.583" v="7179" actId="164"/>
          <ac:grpSpMkLst>
            <pc:docMk/>
            <pc:sldMk cId="830889643" sldId="320"/>
            <ac:grpSpMk id="2" creationId="{A9A27919-F57F-8F3F-B075-C49254AAD0F5}"/>
          </ac:grpSpMkLst>
        </pc:grpChg>
        <pc:grpChg chg="add del mod topLvl">
          <ac:chgData name="Rudolf Uhlmann" userId="83027f89971c7077" providerId="LiveId" clId="{D5EA207C-A57E-4E08-A008-01EB942252AC}" dt="2022-10-03T04:19:31.675" v="7096" actId="165"/>
          <ac:grpSpMkLst>
            <pc:docMk/>
            <pc:sldMk cId="830889643" sldId="320"/>
            <ac:grpSpMk id="31" creationId="{F564676E-4604-E141-8DE3-F856010CB0C0}"/>
          </ac:grpSpMkLst>
        </pc:grpChg>
        <pc:grpChg chg="add del mod">
          <ac:chgData name="Rudolf Uhlmann" userId="83027f89971c7077" providerId="LiveId" clId="{D5EA207C-A57E-4E08-A008-01EB942252AC}" dt="2022-10-03T04:12:50.388" v="7056" actId="165"/>
          <ac:grpSpMkLst>
            <pc:docMk/>
            <pc:sldMk cId="830889643" sldId="320"/>
            <ac:grpSpMk id="32" creationId="{25D16979-556E-E305-1FD4-411EB2F18AA8}"/>
          </ac:grpSpMkLst>
        </pc:grpChg>
        <pc:grpChg chg="add del mod">
          <ac:chgData name="Rudolf Uhlmann" userId="83027f89971c7077" providerId="LiveId" clId="{D5EA207C-A57E-4E08-A008-01EB942252AC}" dt="2022-10-03T04:19:28.825" v="7095" actId="165"/>
          <ac:grpSpMkLst>
            <pc:docMk/>
            <pc:sldMk cId="830889643" sldId="320"/>
            <ac:grpSpMk id="61" creationId="{F6CE479F-F9D5-499E-13AE-8C52428DC4CB}"/>
          </ac:grpSpMkLst>
        </pc:grpChg>
        <pc:grpChg chg="add del mod">
          <ac:chgData name="Rudolf Uhlmann" userId="83027f89971c7077" providerId="LiveId" clId="{D5EA207C-A57E-4E08-A008-01EB942252AC}" dt="2022-10-03T04:14:41.698" v="7086" actId="165"/>
          <ac:grpSpMkLst>
            <pc:docMk/>
            <pc:sldMk cId="830889643" sldId="320"/>
            <ac:grpSpMk id="62" creationId="{6D9B9D26-8C87-D717-C014-A84DB9A60CE8}"/>
          </ac:grpSpMkLst>
        </pc:grpChg>
        <pc:grpChg chg="del mod topLvl">
          <ac:chgData name="Rudolf Uhlmann" userId="83027f89971c7077" providerId="LiveId" clId="{D5EA207C-A57E-4E08-A008-01EB942252AC}" dt="2022-10-03T04:14:46.408" v="7087" actId="165"/>
          <ac:grpSpMkLst>
            <pc:docMk/>
            <pc:sldMk cId="830889643" sldId="320"/>
            <ac:grpSpMk id="63" creationId="{8522EBD5-4C06-2F21-DA8D-ED21FCC1A89A}"/>
          </ac:grpSpMkLst>
        </pc:grpChg>
        <pc:grpChg chg="add del mod">
          <ac:chgData name="Rudolf Uhlmann" userId="83027f89971c7077" providerId="LiveId" clId="{D5EA207C-A57E-4E08-A008-01EB942252AC}" dt="2022-10-03T04:19:37.726" v="7098" actId="165"/>
          <ac:grpSpMkLst>
            <pc:docMk/>
            <pc:sldMk cId="830889643" sldId="320"/>
            <ac:grpSpMk id="73" creationId="{78E3F848-8BC3-069E-C3D2-1F98151A58DA}"/>
          </ac:grpSpMkLst>
        </pc:grpChg>
        <pc:grpChg chg="add mod">
          <ac:chgData name="Rudolf Uhlmann" userId="83027f89971c7077" providerId="LiveId" clId="{D5EA207C-A57E-4E08-A008-01EB942252AC}" dt="2022-10-03T04:24:25.583" v="7179" actId="164"/>
          <ac:grpSpMkLst>
            <pc:docMk/>
            <pc:sldMk cId="830889643" sldId="320"/>
            <ac:grpSpMk id="74" creationId="{1083419A-F3E0-57E3-8578-D510871CC580}"/>
          </ac:grpSpMkLst>
        </pc:grpChg>
        <pc:grpChg chg="add del mod">
          <ac:chgData name="Rudolf Uhlmann" userId="83027f89971c7077" providerId="LiveId" clId="{D5EA207C-A57E-4E08-A008-01EB942252AC}" dt="2022-10-03T04:22:27.109" v="7158" actId="165"/>
          <ac:grpSpMkLst>
            <pc:docMk/>
            <pc:sldMk cId="830889643" sldId="320"/>
            <ac:grpSpMk id="75" creationId="{64F87467-C5E8-DF86-F2D7-D528A76FC1BC}"/>
          </ac:grpSpMkLst>
        </pc:grpChg>
        <pc:grpChg chg="add mod">
          <ac:chgData name="Rudolf Uhlmann" userId="83027f89971c7077" providerId="LiveId" clId="{D5EA207C-A57E-4E08-A008-01EB942252AC}" dt="2022-10-03T04:24:25.583" v="7179" actId="164"/>
          <ac:grpSpMkLst>
            <pc:docMk/>
            <pc:sldMk cId="830889643" sldId="320"/>
            <ac:grpSpMk id="94" creationId="{C076BEFE-B73C-E802-A50F-2EFE7844B3B8}"/>
          </ac:grpSpMkLst>
        </pc:grpChg>
        <pc:grpChg chg="add mod">
          <ac:chgData name="Rudolf Uhlmann" userId="83027f89971c7077" providerId="LiveId" clId="{D5EA207C-A57E-4E08-A008-01EB942252AC}" dt="2022-10-03T04:24:25.583" v="7179" actId="164"/>
          <ac:grpSpMkLst>
            <pc:docMk/>
            <pc:sldMk cId="830889643" sldId="320"/>
            <ac:grpSpMk id="95" creationId="{15063BC7-8B76-F03C-F508-E0B6EDAEE2FE}"/>
          </ac:grpSpMkLst>
        </pc:grpChg>
        <pc:grpChg chg="add mod">
          <ac:chgData name="Rudolf Uhlmann" userId="83027f89971c7077" providerId="LiveId" clId="{D5EA207C-A57E-4E08-A008-01EB942252AC}" dt="2022-10-03T04:24:25.583" v="7179" actId="164"/>
          <ac:grpSpMkLst>
            <pc:docMk/>
            <pc:sldMk cId="830889643" sldId="320"/>
            <ac:grpSpMk id="114" creationId="{55098A4A-D1D0-6C12-5C41-EFCC4585A41D}"/>
          </ac:grpSpMkLst>
        </pc:grpChg>
      </pc:sldChg>
      <pc:sldChg chg="addSp delSp modSp add del mod">
        <pc:chgData name="Rudolf Uhlmann" userId="83027f89971c7077" providerId="LiveId" clId="{D5EA207C-A57E-4E08-A008-01EB942252AC}" dt="2022-10-15T08:04:46.770" v="12544" actId="47"/>
        <pc:sldMkLst>
          <pc:docMk/>
          <pc:sldMk cId="575859085" sldId="321"/>
        </pc:sldMkLst>
        <pc:spChg chg="mod topLvl">
          <ac:chgData name="Rudolf Uhlmann" userId="83027f89971c7077" providerId="LiveId" clId="{D5EA207C-A57E-4E08-A008-01EB942252AC}" dt="2022-10-03T04:40:29.291" v="7214" actId="165"/>
          <ac:spMkLst>
            <pc:docMk/>
            <pc:sldMk cId="575859085" sldId="321"/>
            <ac:spMk id="3" creationId="{FCC2DAD4-7018-EFF8-759D-3072D51043EF}"/>
          </ac:spMkLst>
        </pc:spChg>
        <pc:spChg chg="mod topLvl">
          <ac:chgData name="Rudolf Uhlmann" userId="83027f89971c7077" providerId="LiveId" clId="{D5EA207C-A57E-4E08-A008-01EB942252AC}" dt="2022-10-03T04:40:29.291" v="7214" actId="165"/>
          <ac:spMkLst>
            <pc:docMk/>
            <pc:sldMk cId="575859085" sldId="321"/>
            <ac:spMk id="4" creationId="{CF190369-00ED-0E99-3A59-02BBD03135CC}"/>
          </ac:spMkLst>
        </pc:spChg>
        <pc:spChg chg="add 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5" creationId="{653F729F-AB00-7F88-3CCF-C267B7595E76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6" creationId="{8DD90F2C-148B-8A99-C90D-EBDC9F773923}"/>
          </ac:spMkLst>
        </pc:spChg>
        <pc:spChg chg="add 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7" creationId="{032D61E4-CAC0-EBE5-D5A5-0DA99E280CE4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8" creationId="{674FC7BA-F9CC-2179-7786-1D770803BD9C}"/>
          </ac:spMkLst>
        </pc:spChg>
        <pc:spChg chg="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9" creationId="{3B8ECD38-401F-E0B3-FD84-EB87B3E4CEDE}"/>
          </ac:spMkLst>
        </pc:spChg>
        <pc:spChg chg="mod topLvl">
          <ac:chgData name="Rudolf Uhlmann" userId="83027f89971c7077" providerId="LiveId" clId="{D5EA207C-A57E-4E08-A008-01EB942252AC}" dt="2022-10-03T04:40:29.291" v="7214" actId="165"/>
          <ac:spMkLst>
            <pc:docMk/>
            <pc:sldMk cId="575859085" sldId="321"/>
            <ac:spMk id="10" creationId="{431A8A04-1F7A-8A1F-F2D2-BFD1F937B6B9}"/>
          </ac:spMkLst>
        </pc:spChg>
        <pc:spChg chg="mod topLvl">
          <ac:chgData name="Rudolf Uhlmann" userId="83027f89971c7077" providerId="LiveId" clId="{D5EA207C-A57E-4E08-A008-01EB942252AC}" dt="2022-10-03T11:31:46.397" v="7709" actId="165"/>
          <ac:spMkLst>
            <pc:docMk/>
            <pc:sldMk cId="575859085" sldId="321"/>
            <ac:spMk id="11" creationId="{558A6FC6-471D-73F9-AA6E-379A1A1D6762}"/>
          </ac:spMkLst>
        </pc:spChg>
        <pc:spChg chg="del">
          <ac:chgData name="Rudolf Uhlmann" userId="83027f89971c7077" providerId="LiveId" clId="{D5EA207C-A57E-4E08-A008-01EB942252AC}" dt="2022-10-03T04:26:48.307" v="7182" actId="478"/>
          <ac:spMkLst>
            <pc:docMk/>
            <pc:sldMk cId="575859085" sldId="321"/>
            <ac:spMk id="11" creationId="{B6F07937-AD13-4C43-0E15-90472620506A}"/>
          </ac:spMkLst>
        </pc:spChg>
        <pc:spChg chg="add 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12" creationId="{FD8D6394-A2B2-D4BA-84E5-8502E96C6D41}"/>
          </ac:spMkLst>
        </pc:spChg>
        <pc:spChg chg="mod topLvl">
          <ac:chgData name="Rudolf Uhlmann" userId="83027f89971c7077" providerId="LiveId" clId="{D5EA207C-A57E-4E08-A008-01EB942252AC}" dt="2022-10-03T04:40:29.291" v="7214" actId="165"/>
          <ac:spMkLst>
            <pc:docMk/>
            <pc:sldMk cId="575859085" sldId="321"/>
            <ac:spMk id="13" creationId="{06D63E5C-352F-ED3F-D5B2-16691F8BC92B}"/>
          </ac:spMkLst>
        </pc:spChg>
        <pc:spChg chg="add 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14" creationId="{BAC90CBA-B336-22A2-BB52-40EDD2D5A34A}"/>
          </ac:spMkLst>
        </pc:spChg>
        <pc:spChg chg="add 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15" creationId="{C2979E5C-D642-4ED0-4873-2DE302E81159}"/>
          </ac:spMkLst>
        </pc:spChg>
        <pc:spChg chg="mod topLvl">
          <ac:chgData name="Rudolf Uhlmann" userId="83027f89971c7077" providerId="LiveId" clId="{D5EA207C-A57E-4E08-A008-01EB942252AC}" dt="2022-10-03T11:31:46.397" v="7709" actId="165"/>
          <ac:spMkLst>
            <pc:docMk/>
            <pc:sldMk cId="575859085" sldId="321"/>
            <ac:spMk id="16" creationId="{8E1FEE23-E51F-92B1-F6BE-8E3D9DCA7079}"/>
          </ac:spMkLst>
        </pc:spChg>
        <pc:spChg chg="mod topLvl">
          <ac:chgData name="Rudolf Uhlmann" userId="83027f89971c7077" providerId="LiveId" clId="{D5EA207C-A57E-4E08-A008-01EB942252AC}" dt="2022-10-03T11:31:46.397" v="7709" actId="165"/>
          <ac:spMkLst>
            <pc:docMk/>
            <pc:sldMk cId="575859085" sldId="321"/>
            <ac:spMk id="17" creationId="{FD1361FB-B013-2470-0B0A-72A18F5245AA}"/>
          </ac:spMkLst>
        </pc:spChg>
        <pc:spChg chg="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18" creationId="{82158A8E-5740-52DC-597D-7AAB0459ED82}"/>
          </ac:spMkLst>
        </pc:spChg>
        <pc:spChg chg="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19" creationId="{A5CEB4F7-E8DB-808C-F4B9-D52B639C7FBE}"/>
          </ac:spMkLst>
        </pc:spChg>
        <pc:spChg chg="mod topLvl">
          <ac:chgData name="Rudolf Uhlmann" userId="83027f89971c7077" providerId="LiveId" clId="{D5EA207C-A57E-4E08-A008-01EB942252AC}" dt="2022-10-03T04:40:29.291" v="7214" actId="165"/>
          <ac:spMkLst>
            <pc:docMk/>
            <pc:sldMk cId="575859085" sldId="321"/>
            <ac:spMk id="20" creationId="{F0765218-B2D7-90A4-A444-58123238AD23}"/>
          </ac:spMkLst>
        </pc:spChg>
        <pc:spChg chg="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21" creationId="{1CB1A6BB-0343-A0CA-8C0C-C6BB833357EB}"/>
          </ac:spMkLst>
        </pc:spChg>
        <pc:spChg chg="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22" creationId="{47C1E49C-9481-0AD2-7385-84BB40A91863}"/>
          </ac:spMkLst>
        </pc:spChg>
        <pc:spChg chg="mod topLvl">
          <ac:chgData name="Rudolf Uhlmann" userId="83027f89971c7077" providerId="LiveId" clId="{D5EA207C-A57E-4E08-A008-01EB942252AC}" dt="2022-10-03T04:40:29.291" v="7214" actId="165"/>
          <ac:spMkLst>
            <pc:docMk/>
            <pc:sldMk cId="575859085" sldId="321"/>
            <ac:spMk id="23" creationId="{061BDD61-2FB9-7083-4D8F-E2002129544D}"/>
          </ac:spMkLst>
        </pc:spChg>
        <pc:spChg chg="mod topLvl">
          <ac:chgData name="Rudolf Uhlmann" userId="83027f89971c7077" providerId="LiveId" clId="{D5EA207C-A57E-4E08-A008-01EB942252AC}" dt="2022-10-03T04:40:29.291" v="7214" actId="165"/>
          <ac:spMkLst>
            <pc:docMk/>
            <pc:sldMk cId="575859085" sldId="321"/>
            <ac:spMk id="24" creationId="{B3D49217-BC5C-1DD6-9284-CD58407DAEEC}"/>
          </ac:spMkLst>
        </pc:spChg>
        <pc:spChg chg="mod topLvl">
          <ac:chgData name="Rudolf Uhlmann" userId="83027f89971c7077" providerId="LiveId" clId="{D5EA207C-A57E-4E08-A008-01EB942252AC}" dt="2022-10-03T11:31:46.397" v="7709" actId="165"/>
          <ac:spMkLst>
            <pc:docMk/>
            <pc:sldMk cId="575859085" sldId="321"/>
            <ac:spMk id="25" creationId="{DF8BA899-1E79-B383-44BA-9C6D0792D17D}"/>
          </ac:spMkLst>
        </pc:spChg>
        <pc:spChg chg="mod topLvl">
          <ac:chgData name="Rudolf Uhlmann" userId="83027f89971c7077" providerId="LiveId" clId="{D5EA207C-A57E-4E08-A008-01EB942252AC}" dt="2022-10-03T04:40:29.291" v="7214" actId="165"/>
          <ac:spMkLst>
            <pc:docMk/>
            <pc:sldMk cId="575859085" sldId="321"/>
            <ac:spMk id="26" creationId="{B985226F-1785-80C3-2E4C-044B1D7CA7E5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27" creationId="{4C56FCF8-1B0B-B62C-7A9D-1E4A3BF0B128}"/>
          </ac:spMkLst>
        </pc:spChg>
        <pc:spChg chg="mod topLvl">
          <ac:chgData name="Rudolf Uhlmann" userId="83027f89971c7077" providerId="LiveId" clId="{D5EA207C-A57E-4E08-A008-01EB942252AC}" dt="2022-10-03T11:31:46.397" v="7709" actId="165"/>
          <ac:spMkLst>
            <pc:docMk/>
            <pc:sldMk cId="575859085" sldId="321"/>
            <ac:spMk id="27" creationId="{71194CB1-6A02-EEB1-2DF1-CAB8A7554EEA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28" creationId="{58FAFEBD-DBE8-D377-138A-402E0C68B25B}"/>
          </ac:spMkLst>
        </pc:spChg>
        <pc:spChg chg="mod topLvl">
          <ac:chgData name="Rudolf Uhlmann" userId="83027f89971c7077" providerId="LiveId" clId="{D5EA207C-A57E-4E08-A008-01EB942252AC}" dt="2022-10-03T11:31:46.397" v="7709" actId="165"/>
          <ac:spMkLst>
            <pc:docMk/>
            <pc:sldMk cId="575859085" sldId="321"/>
            <ac:spMk id="28" creationId="{723FE4A3-DE58-27F7-063B-AFFACF314916}"/>
          </ac:spMkLst>
        </pc:spChg>
        <pc:spChg chg="mod topLvl">
          <ac:chgData name="Rudolf Uhlmann" userId="83027f89971c7077" providerId="LiveId" clId="{D5EA207C-A57E-4E08-A008-01EB942252AC}" dt="2022-10-03T11:31:46.397" v="7709" actId="165"/>
          <ac:spMkLst>
            <pc:docMk/>
            <pc:sldMk cId="575859085" sldId="321"/>
            <ac:spMk id="29" creationId="{93065B54-25CB-01DB-1C3F-9E8DD90C491C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30" creationId="{3021751E-9576-1144-D9CF-813C435DAC4A}"/>
          </ac:spMkLst>
        </pc:spChg>
        <pc:spChg chg="mod topLvl">
          <ac:chgData name="Rudolf Uhlmann" userId="83027f89971c7077" providerId="LiveId" clId="{D5EA207C-A57E-4E08-A008-01EB942252AC}" dt="2022-10-03T11:31:46.397" v="7709" actId="165"/>
          <ac:spMkLst>
            <pc:docMk/>
            <pc:sldMk cId="575859085" sldId="321"/>
            <ac:spMk id="30" creationId="{8C36AEF1-4C8A-1525-7593-06B4EBC66329}"/>
          </ac:spMkLst>
        </pc:spChg>
        <pc:spChg chg="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31" creationId="{CDE59436-7B14-2206-1E09-DF5FACD7E707}"/>
          </ac:spMkLst>
        </pc:spChg>
        <pc:spChg chg="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32" creationId="{C9FD2EF7-6346-D2F5-26F7-71C425114EF6}"/>
          </ac:spMkLst>
        </pc:spChg>
        <pc:spChg chg="mod topLvl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33" creationId="{9A147271-82CF-F5A6-B256-DE391DF0F9AE}"/>
          </ac:spMkLst>
        </pc:spChg>
        <pc:spChg chg="mod topLvl">
          <ac:chgData name="Rudolf Uhlmann" userId="83027f89971c7077" providerId="LiveId" clId="{D5EA207C-A57E-4E08-A008-01EB942252AC}" dt="2022-10-03T11:26:00.880" v="7705" actId="1038"/>
          <ac:spMkLst>
            <pc:docMk/>
            <pc:sldMk cId="575859085" sldId="321"/>
            <ac:spMk id="34" creationId="{B0359A47-5A9B-26AF-84B6-BF95FDBB7DA9}"/>
          </ac:spMkLst>
        </pc:spChg>
        <pc:spChg chg="mod topLvl">
          <ac:chgData name="Rudolf Uhlmann" userId="83027f89971c7077" providerId="LiveId" clId="{D5EA207C-A57E-4E08-A008-01EB942252AC}" dt="2022-10-03T11:24:48.450" v="7661" actId="1036"/>
          <ac:spMkLst>
            <pc:docMk/>
            <pc:sldMk cId="575859085" sldId="321"/>
            <ac:spMk id="35" creationId="{758E7185-C018-D4AE-2880-ADF541237189}"/>
          </ac:spMkLst>
        </pc:spChg>
        <pc:spChg chg="mod topLvl">
          <ac:chgData name="Rudolf Uhlmann" userId="83027f89971c7077" providerId="LiveId" clId="{D5EA207C-A57E-4E08-A008-01EB942252AC}" dt="2022-10-03T11:24:42.390" v="7660" actId="1038"/>
          <ac:spMkLst>
            <pc:docMk/>
            <pc:sldMk cId="575859085" sldId="321"/>
            <ac:spMk id="36" creationId="{C1B7D939-FC71-ABF0-40FF-373821BB66F6}"/>
          </ac:spMkLst>
        </pc:spChg>
        <pc:spChg chg="mod topLvl">
          <ac:chgData name="Rudolf Uhlmann" userId="83027f89971c7077" providerId="LiveId" clId="{D5EA207C-A57E-4E08-A008-01EB942252AC}" dt="2022-10-03T11:21:52.442" v="7580" actId="1076"/>
          <ac:spMkLst>
            <pc:docMk/>
            <pc:sldMk cId="575859085" sldId="321"/>
            <ac:spMk id="37" creationId="{8D51AACC-5649-6A42-F960-E1BB21437ED3}"/>
          </ac:spMkLst>
        </pc:spChg>
        <pc:spChg chg="mod topLvl">
          <ac:chgData name="Rudolf Uhlmann" userId="83027f89971c7077" providerId="LiveId" clId="{D5EA207C-A57E-4E08-A008-01EB942252AC}" dt="2022-10-03T11:21:45.852" v="7579" actId="1076"/>
          <ac:spMkLst>
            <pc:docMk/>
            <pc:sldMk cId="575859085" sldId="321"/>
            <ac:spMk id="38" creationId="{FA669DBE-75F4-64B6-D63F-95DDE40876E5}"/>
          </ac:spMkLst>
        </pc:spChg>
        <pc:spChg chg="mod topLvl">
          <ac:chgData name="Rudolf Uhlmann" userId="83027f89971c7077" providerId="LiveId" clId="{D5EA207C-A57E-4E08-A008-01EB942252AC}" dt="2022-10-03T11:21:31.742" v="7578" actId="1038"/>
          <ac:spMkLst>
            <pc:docMk/>
            <pc:sldMk cId="575859085" sldId="321"/>
            <ac:spMk id="39" creationId="{87B27ECE-FC5B-5437-E1AB-29B0F0DFB0A6}"/>
          </ac:spMkLst>
        </pc:spChg>
        <pc:spChg chg="mod topLvl">
          <ac:chgData name="Rudolf Uhlmann" userId="83027f89971c7077" providerId="LiveId" clId="{D5EA207C-A57E-4E08-A008-01EB942252AC}" dt="2022-10-03T11:25:15.200" v="7667" actId="1036"/>
          <ac:spMkLst>
            <pc:docMk/>
            <pc:sldMk cId="575859085" sldId="321"/>
            <ac:spMk id="40" creationId="{2723C8CA-E934-15D9-0597-326A0FF5893B}"/>
          </ac:spMkLst>
        </pc:spChg>
        <pc:spChg chg="del mod topLvl">
          <ac:chgData name="Rudolf Uhlmann" userId="83027f89971c7077" providerId="LiveId" clId="{D5EA207C-A57E-4E08-A008-01EB942252AC}" dt="2022-10-03T11:24:07.151" v="7651" actId="478"/>
          <ac:spMkLst>
            <pc:docMk/>
            <pc:sldMk cId="575859085" sldId="321"/>
            <ac:spMk id="41" creationId="{D7DDAAB0-7CCD-4007-1268-75978A3D198B}"/>
          </ac:spMkLst>
        </pc:spChg>
        <pc:spChg chg="mod topLvl">
          <ac:chgData name="Rudolf Uhlmann" userId="83027f89971c7077" providerId="LiveId" clId="{D5EA207C-A57E-4E08-A008-01EB942252AC}" dt="2022-10-03T11:20:54.862" v="7537" actId="1037"/>
          <ac:spMkLst>
            <pc:docMk/>
            <pc:sldMk cId="575859085" sldId="321"/>
            <ac:spMk id="42" creationId="{D7942928-D38A-4FEE-B0DC-CA3A2D41AF75}"/>
          </ac:spMkLst>
        </pc:spChg>
        <pc:spChg chg="mod topLvl">
          <ac:chgData name="Rudolf Uhlmann" userId="83027f89971c7077" providerId="LiveId" clId="{D5EA207C-A57E-4E08-A008-01EB942252AC}" dt="2022-10-03T11:20:46.762" v="7535" actId="1036"/>
          <ac:spMkLst>
            <pc:docMk/>
            <pc:sldMk cId="575859085" sldId="321"/>
            <ac:spMk id="43" creationId="{650060B9-4328-B2CA-CE61-EC422A9F92F9}"/>
          </ac:spMkLst>
        </pc:spChg>
        <pc:spChg chg="del mod topLvl">
          <ac:chgData name="Rudolf Uhlmann" userId="83027f89971c7077" providerId="LiveId" clId="{D5EA207C-A57E-4E08-A008-01EB942252AC}" dt="2022-10-03T04:41:30.116" v="7233" actId="478"/>
          <ac:spMkLst>
            <pc:docMk/>
            <pc:sldMk cId="575859085" sldId="321"/>
            <ac:spMk id="44" creationId="{1EA54FB0-531A-DA78-FADE-7E3EA21E5FC1}"/>
          </ac:spMkLst>
        </pc:spChg>
        <pc:spChg chg="mod topLvl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44" creationId="{8A51D7A8-19F8-1D06-A945-FBEAE45F06B9}"/>
          </ac:spMkLst>
        </pc:spChg>
        <pc:spChg chg="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45" creationId="{3216AAF1-136D-3836-69E5-F7E3A1BB456B}"/>
          </ac:spMkLst>
        </pc:spChg>
        <pc:spChg chg="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46" creationId="{87EDB3A5-98E7-354A-2453-1E8E511D2EB2}"/>
          </ac:spMkLst>
        </pc:spChg>
        <pc:spChg chg="mod topLvl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47" creationId="{5F13BE10-4CBC-9DED-EA02-34F2B87507A1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47" creationId="{EE7560AF-BA6D-4349-4F29-8678EC33E059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48" creationId="{B7281E64-74A5-315D-5481-A575B57B2D72}"/>
          </ac:spMkLst>
        </pc:spChg>
        <pc:spChg chg="mod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48" creationId="{EFEC0EEB-486F-4642-31E0-3A439A5FE90E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49" creationId="{E7CC506A-ACB3-CC35-E499-0A6A1FC237B5}"/>
          </ac:spMkLst>
        </pc:spChg>
        <pc:spChg chg="mod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49" creationId="{E99EDFAF-52FA-FDD9-3839-AD3936DFA404}"/>
          </ac:spMkLst>
        </pc:spChg>
        <pc:spChg chg="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50" creationId="{FFBA843A-0934-247E-E736-D54ADAEDE810}"/>
          </ac:spMkLst>
        </pc:spChg>
        <pc:spChg chg="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51" creationId="{36C90813-789E-A73D-7901-307757652D8D}"/>
          </ac:spMkLst>
        </pc:spChg>
        <pc:spChg chg="mod topLvl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52" creationId="{AB5A6567-3E30-F952-74FE-CF6B6A6C5F71}"/>
          </ac:spMkLst>
        </pc:spChg>
        <pc:spChg chg="add mod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53" creationId="{4B870E59-D1DF-18B5-3B30-5D27E7E21D9A}"/>
          </ac:spMkLst>
        </pc:spChg>
        <pc:spChg chg="add mod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54" creationId="{1129CF9D-E6D5-8703-16BB-BF9F233AD473}"/>
          </ac:spMkLst>
        </pc:spChg>
        <pc:spChg chg="add mod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55" creationId="{4BD1BB2C-EDCB-DA97-4582-4ED749477E2A}"/>
          </ac:spMkLst>
        </pc:spChg>
        <pc:spChg chg="add mod">
          <ac:chgData name="Rudolf Uhlmann" userId="83027f89971c7077" providerId="LiveId" clId="{D5EA207C-A57E-4E08-A008-01EB942252AC}" dt="2022-10-03T04:42:34.465" v="7244" actId="164"/>
          <ac:spMkLst>
            <pc:docMk/>
            <pc:sldMk cId="575859085" sldId="321"/>
            <ac:spMk id="56" creationId="{2A7FB3EF-2AFC-15F1-EF63-4D9456190115}"/>
          </ac:spMkLst>
        </pc:spChg>
        <pc:spChg chg="mod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58" creationId="{39ABA006-B2A0-33D8-C4B6-60F4A817E62A}"/>
          </ac:spMkLst>
        </pc:spChg>
        <pc:spChg chg="mod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59" creationId="{3D27B5C7-DDD7-4FF0-3984-FAEA51822BD3}"/>
          </ac:spMkLst>
        </pc:spChg>
        <pc:spChg chg="del mod topLvl">
          <ac:chgData name="Rudolf Uhlmann" userId="83027f89971c7077" providerId="LiveId" clId="{D5EA207C-A57E-4E08-A008-01EB942252AC}" dt="2022-10-03T04:43:17.795" v="7250" actId="478"/>
          <ac:spMkLst>
            <pc:docMk/>
            <pc:sldMk cId="575859085" sldId="321"/>
            <ac:spMk id="59" creationId="{D901646B-C5E0-7376-38FB-02B824BA6C54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60" creationId="{196C796A-4B17-5B5C-9F66-ADAEC2EAC80B}"/>
          </ac:spMkLst>
        </pc:spChg>
        <pc:spChg chg="mod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60" creationId="{24D5F291-F0ED-45CC-A2A4-1596AAED157D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61" creationId="{57414E5C-31F2-0F8C-651D-CD8F7964D2AF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62" creationId="{42272A63-8EA3-8D58-FD74-7B95872EC348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63" creationId="{A089BD09-96E5-195A-4659-45A4F801467D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64" creationId="{1B14D877-462C-C17A-9AF8-A01A439418C6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64" creationId="{EA7051DB-9804-7E40-3AA5-4B76B4E532CC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65" creationId="{1531CCF2-D711-5B15-06D8-A492A9E2D7D7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65" creationId="{15C3F54B-3DDC-62AE-FB9B-492379336C89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66" creationId="{A6B6BE8F-AA24-F568-055B-A265523D702B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66" creationId="{E955CD3E-2C66-5584-D0BB-74CCB039C6BC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67" creationId="{178D5AC1-7D8D-D86A-3C7C-73015CBD8EDC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67" creationId="{B1F6CB99-5E0C-703F-D37D-1D02B8A2289A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68" creationId="{23EEA923-7F27-E097-FF3B-6FB43C95D010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68" creationId="{75A5B7E0-4076-251F-C763-74571107E47A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69" creationId="{14864E14-0134-B7FE-CCC4-90B0DB5ADB04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69" creationId="{2B071657-AC6B-72E4-9FCE-DF6B8B2123A9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70" creationId="{2E89DB32-9277-48D1-6770-596FEF6F15C4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70" creationId="{F1C87D66-30D2-5031-8DE6-459295B0E37B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71" creationId="{9C8B3437-4138-37DF-3FB9-C37B787CE570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71" creationId="{F3E048F2-3363-0874-9941-AC90A17FDA7A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72" creationId="{02D5A20D-91E1-5593-62AB-0C97FF738EB9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72" creationId="{19724915-1FE3-52E9-5314-AAF84FABE3A3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73" creationId="{8B6DA4E3-0AF3-4B27-21BF-E4083ED642E1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74" creationId="{D47DAF19-A5CD-F06E-B8E5-3B803857FA9A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75" creationId="{7350B9DA-932E-A2D6-68F4-741469298E92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76" creationId="{0168DD40-880F-527C-421C-FA138EE76B23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76" creationId="{A2793F97-D80D-B23A-7BB9-357A5DD721E8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77" creationId="{1962B95C-20A1-E891-EFEB-A4A4B3A7A13A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77" creationId="{9482BB18-A8C4-0349-98EF-EBC89C58CD06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78" creationId="{998D685A-A7F4-BE54-4657-9C908CC48C4C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78" creationId="{A8815247-603E-0AB8-CD0B-D5CD391C9BAA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79" creationId="{298F03BE-F77A-E7F1-94FA-2A403D163760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79" creationId="{6B82465F-2F38-D1A0-F765-5523F8EF967D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80" creationId="{6E3BB690-EDEE-D1B1-628B-14A61C640204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80" creationId="{A72677F4-18D1-A86D-59DB-2BB2C07EE9EF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81" creationId="{67F57BED-BE01-1E20-5F0C-D3E45C1A8E77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81" creationId="{78F83AA9-07A5-8CF3-268F-E71887B320A1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82" creationId="{96C4B25A-38EE-D493-7FA0-06BC2AA4FD6D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82" creationId="{B7D7BD24-020C-C3F8-34C4-58008217DAB3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83" creationId="{31526D07-8768-57F7-2070-CDBFA3C154C9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83" creationId="{F6F16D12-0C4B-2687-5FBD-A368DE510A48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84" creationId="{D1CACA6F-12B9-844E-E59B-952B93FAA452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84" creationId="{E83A8215-FCBC-B623-AB39-6704B87A475D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85" creationId="{0C3B4F69-362F-E09B-3987-787DEB90D0FC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85" creationId="{FDDD9665-24DB-2834-6AAE-DB1EBFACCB56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86" creationId="{4E809BD2-A02F-6AEE-5672-8838F7900A9B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86" creationId="{68619380-ADE5-6F3C-4D15-490282296E40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87" creationId="{03B5C7D7-D9F7-7761-3EFF-E77BE35C7909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87" creationId="{AE6A418C-0D63-ED3E-94BE-606A79E51FB6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88" creationId="{0A6FC390-7CEB-185F-642B-CBC47A7A58CE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88" creationId="{F2165D07-DA92-717D-3A7D-184753898944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89" creationId="{2C5BA90F-9FCB-EA6C-69C7-E457BE65E3ED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89" creationId="{52E6AF0D-6A62-2FF7-6BA9-A0A5EF3D3096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90" creationId="{02E4609F-E6E3-C82B-9E1A-BC090B8CD044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90" creationId="{BB801800-531F-1A21-8C2F-9745582A109E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91" creationId="{7116A3BF-2D15-42B7-CF03-D9086A038626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91" creationId="{7F3CBB28-FE17-15F2-A186-EFA3C5E15FF9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92" creationId="{51D01902-F727-D7AC-C4E5-54EDBA0C0D04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92" creationId="{C93614FC-B0E6-96EA-3DC1-2FE1C79AECA2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93" creationId="{354091A2-BE8C-E0FD-22BE-14281F84F6FA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93" creationId="{DDFC1648-543B-402F-BD9A-F28C0BD15D6E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94" creationId="{4623D4D2-C67A-26E8-12D0-97B0D360C083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95" creationId="{92AF976F-E593-817A-E220-5EFD5B9E4D2E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96" creationId="{023ED09B-CC62-91FB-F3F0-C1327A5888F4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96" creationId="{F4FDF85A-4C58-CA17-4B88-246648E4CC57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97" creationId="{6923D109-8551-BF6C-1896-BB35797DC9F2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97" creationId="{7838B5E1-BC9D-854B-9941-5686711232F2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98" creationId="{124DBF97-2883-790B-A067-BC4FC64F52AC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98" creationId="{7D248BD6-0D4B-AF0A-18F1-FF78BBC180AC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99" creationId="{644836BC-FA4F-4478-5899-8B21782D9F3C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99" creationId="{7B27384D-5B09-2BC2-2903-7D4CFEACAE8F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100" creationId="{3D7FF7A2-DCE3-B0C8-30AA-A36FAEECA40C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00" creationId="{7400D6CC-8802-F9DD-64A8-5B0F7482BD88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101" creationId="{313CAA30-FB40-72F2-DB27-5AA3750EFC75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01" creationId="{924FBAC9-EEBB-55EF-7121-0000DB317AD0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02" creationId="{8B19BBCD-5676-8758-6DE6-A9188841C43D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102" creationId="{C7CCAE5E-91E3-3E86-E08B-7F8FAAF56E13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103" creationId="{26D4C262-D16F-63CD-9673-394CB92B3D76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03" creationId="{AF9502CC-1DCE-A4DD-8A19-D4010B223B53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04" creationId="{1AAC5232-D08F-8058-41D7-705C53EAEFE6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104" creationId="{A913E8F1-F4F7-8755-5038-CA5A6F6EA092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05" creationId="{A76B3CB7-F0B2-0D27-4A74-29A8B1B14570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105" creationId="{EF2599A7-2953-5963-C4EF-D06B02FDE09E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06" creationId="{2BFD87FE-6CB7-35BF-85B1-5365A13B01BB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07" creationId="{0D0BE25C-F779-8308-C9A7-51F54F3BF388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08" creationId="{6F74F336-EE9E-1F38-43ED-00DA4D346ED5}"/>
          </ac:spMkLst>
        </pc:spChg>
        <pc:spChg chg="mod">
          <ac:chgData name="Rudolf Uhlmann" userId="83027f89971c7077" providerId="LiveId" clId="{D5EA207C-A57E-4E08-A008-01EB942252AC}" dt="2022-10-03T11:15:44.115" v="7470"/>
          <ac:spMkLst>
            <pc:docMk/>
            <pc:sldMk cId="575859085" sldId="321"/>
            <ac:spMk id="109" creationId="{AE79D10F-1CB4-BF77-B9F1-95B642EA7820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09" creationId="{F35A071F-3428-E4EC-F821-098FC82E27EE}"/>
          </ac:spMkLst>
        </pc:spChg>
        <pc:spChg chg="mod">
          <ac:chgData name="Rudolf Uhlmann" userId="83027f89971c7077" providerId="LiveId" clId="{D5EA207C-A57E-4E08-A008-01EB942252AC}" dt="2022-10-03T11:15:44.115" v="7470"/>
          <ac:spMkLst>
            <pc:docMk/>
            <pc:sldMk cId="575859085" sldId="321"/>
            <ac:spMk id="110" creationId="{ABAAB266-9B9F-31C7-AF76-6C1040E5ACAC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10" creationId="{B343949C-0D53-15D0-38E9-760996719531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11" creationId="{9376F730-4945-E526-8352-DD9B740950C9}"/>
          </ac:spMkLst>
        </pc:spChg>
        <pc:spChg chg="mod">
          <ac:chgData name="Rudolf Uhlmann" userId="83027f89971c7077" providerId="LiveId" clId="{D5EA207C-A57E-4E08-A008-01EB942252AC}" dt="2022-10-03T11:15:44.115" v="7470"/>
          <ac:spMkLst>
            <pc:docMk/>
            <pc:sldMk cId="575859085" sldId="321"/>
            <ac:spMk id="111" creationId="{F1108240-F055-F273-C2A0-556BC86401BB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12" creationId="{22CD3398-482F-0D9A-9FAC-4C7521E98F1A}"/>
          </ac:spMkLst>
        </pc:spChg>
        <pc:spChg chg="mod">
          <ac:chgData name="Rudolf Uhlmann" userId="83027f89971c7077" providerId="LiveId" clId="{D5EA207C-A57E-4E08-A008-01EB942252AC}" dt="2022-10-03T11:15:44.115" v="7470"/>
          <ac:spMkLst>
            <pc:docMk/>
            <pc:sldMk cId="575859085" sldId="321"/>
            <ac:spMk id="112" creationId="{C0A5B381-5DB5-E855-C235-9B54EF220F9E}"/>
          </ac:spMkLst>
        </pc:spChg>
        <pc:spChg chg="mod">
          <ac:chgData name="Rudolf Uhlmann" userId="83027f89971c7077" providerId="LiveId" clId="{D5EA207C-A57E-4E08-A008-01EB942252AC}" dt="2022-10-03T11:34:11.006" v="7714" actId="207"/>
          <ac:spMkLst>
            <pc:docMk/>
            <pc:sldMk cId="575859085" sldId="321"/>
            <ac:spMk id="113" creationId="{061419FE-B393-45B0-651A-09E3A8938890}"/>
          </ac:spMkLst>
        </pc:spChg>
        <pc:spChg chg="mod">
          <ac:chgData name="Rudolf Uhlmann" userId="83027f89971c7077" providerId="LiveId" clId="{D5EA207C-A57E-4E08-A008-01EB942252AC}" dt="2022-10-03T04:26:01.163" v="7181" actId="165"/>
          <ac:spMkLst>
            <pc:docMk/>
            <pc:sldMk cId="575859085" sldId="321"/>
            <ac:spMk id="113" creationId="{D817FF86-73B8-CBCA-B8E7-4A07D5EFB197}"/>
          </ac:spMkLst>
        </pc:spChg>
        <pc:spChg chg="mod">
          <ac:chgData name="Rudolf Uhlmann" userId="83027f89971c7077" providerId="LiveId" clId="{D5EA207C-A57E-4E08-A008-01EB942252AC}" dt="2022-10-03T11:34:11.006" v="7714" actId="207"/>
          <ac:spMkLst>
            <pc:docMk/>
            <pc:sldMk cId="575859085" sldId="321"/>
            <ac:spMk id="114" creationId="{4F5E9BF4-4717-51C0-3F6F-EC76C5DB9159}"/>
          </ac:spMkLst>
        </pc:spChg>
        <pc:spChg chg="mod">
          <ac:chgData name="Rudolf Uhlmann" userId="83027f89971c7077" providerId="LiveId" clId="{D5EA207C-A57E-4E08-A008-01EB942252AC}" dt="2022-10-03T11:34:11.006" v="7714" actId="207"/>
          <ac:spMkLst>
            <pc:docMk/>
            <pc:sldMk cId="575859085" sldId="321"/>
            <ac:spMk id="115" creationId="{1F801CBC-1C86-3FDA-345E-46E8584B37B6}"/>
          </ac:spMkLst>
        </pc:spChg>
        <pc:spChg chg="del mod topLvl">
          <ac:chgData name="Rudolf Uhlmann" userId="83027f89971c7077" providerId="LiveId" clId="{D5EA207C-A57E-4E08-A008-01EB942252AC}" dt="2022-10-03T04:43:35.505" v="7253" actId="478"/>
          <ac:spMkLst>
            <pc:docMk/>
            <pc:sldMk cId="575859085" sldId="321"/>
            <ac:spMk id="115" creationId="{A5ECB89E-A4FF-AC69-AA66-16DFC4487F99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16" creationId="{E36A0661-883D-7801-AECF-6D386DBA239A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17" creationId="{26A69324-69CD-1945-4B6F-CA56EDDE48AA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18" creationId="{A7048979-BE88-4454-B9FB-B3656D2D6A0F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19" creationId="{8C7C8E71-AE93-9D1C-D706-D0AA06B2D644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20" creationId="{51F82957-54BF-D68C-5865-F8614207CADA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21" creationId="{111C1B17-6260-65F6-6D9E-B892621837D2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22" creationId="{7993C26F-C139-C2C3-3215-2A615719614B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23" creationId="{98AB6166-A983-9F41-DF74-6A763408C70F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24" creationId="{DCDC2E10-CE1A-123A-4201-318478FE0A29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25" creationId="{001B977B-A03A-3174-29BD-15E6232129E2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26" creationId="{B4C09D51-FC9B-B417-5160-1B6321A07271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27" creationId="{39A21C12-0EF8-E5FD-F566-D67856EDD4B5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28" creationId="{1BBD858E-10BD-0F5D-2172-F3EB67F7EF14}"/>
          </ac:spMkLst>
        </pc:spChg>
        <pc:spChg chg="mod topLvl">
          <ac:chgData name="Rudolf Uhlmann" userId="83027f89971c7077" providerId="LiveId" clId="{D5EA207C-A57E-4E08-A008-01EB942252AC}" dt="2022-10-03T04:44:24.444" v="7261" actId="164"/>
          <ac:spMkLst>
            <pc:docMk/>
            <pc:sldMk cId="575859085" sldId="321"/>
            <ac:spMk id="129" creationId="{2068A819-EDA4-AAA5-4330-4DD25BFA5A5E}"/>
          </ac:spMkLst>
        </pc:spChg>
        <pc:spChg chg="mod">
          <ac:chgData name="Rudolf Uhlmann" userId="83027f89971c7077" providerId="LiveId" clId="{D5EA207C-A57E-4E08-A008-01EB942252AC}" dt="2022-10-03T11:34:11.006" v="7714" actId="207"/>
          <ac:spMkLst>
            <pc:docMk/>
            <pc:sldMk cId="575859085" sldId="321"/>
            <ac:spMk id="130" creationId="{6D94DF37-562A-9209-4349-E40FFD49129F}"/>
          </ac:spMkLst>
        </pc:spChg>
        <pc:spChg chg="add del mod">
          <ac:chgData name="Rudolf Uhlmann" userId="83027f89971c7077" providerId="LiveId" clId="{D5EA207C-A57E-4E08-A008-01EB942252AC}" dt="2022-10-03T04:52:42.416" v="7360" actId="21"/>
          <ac:spMkLst>
            <pc:docMk/>
            <pc:sldMk cId="575859085" sldId="321"/>
            <ac:spMk id="130" creationId="{CAAFE06F-9CEB-2F19-40AB-3C4328B758B5}"/>
          </ac:spMkLst>
        </pc:spChg>
        <pc:spChg chg="mod">
          <ac:chgData name="Rudolf Uhlmann" userId="83027f89971c7077" providerId="LiveId" clId="{D5EA207C-A57E-4E08-A008-01EB942252AC}" dt="2022-10-03T11:34:11.006" v="7714" actId="207"/>
          <ac:spMkLst>
            <pc:docMk/>
            <pc:sldMk cId="575859085" sldId="321"/>
            <ac:spMk id="132" creationId="{6E14C1FE-50FE-38A9-7274-D02369B0B79C}"/>
          </ac:spMkLst>
        </pc:spChg>
        <pc:spChg chg="mod">
          <ac:chgData name="Rudolf Uhlmann" userId="83027f89971c7077" providerId="LiveId" clId="{D5EA207C-A57E-4E08-A008-01EB942252AC}" dt="2022-10-03T11:34:11.006" v="7714" actId="207"/>
          <ac:spMkLst>
            <pc:docMk/>
            <pc:sldMk cId="575859085" sldId="321"/>
            <ac:spMk id="133" creationId="{601F95A1-FD0E-8C5B-B6C3-5515E057D6F3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33" creationId="{D2773086-EF74-8A81-FEDA-18B375D89626}"/>
          </ac:spMkLst>
        </pc:spChg>
        <pc:spChg chg="mod">
          <ac:chgData name="Rudolf Uhlmann" userId="83027f89971c7077" providerId="LiveId" clId="{D5EA207C-A57E-4E08-A008-01EB942252AC}" dt="2022-10-03T11:34:11.006" v="7714" actId="207"/>
          <ac:spMkLst>
            <pc:docMk/>
            <pc:sldMk cId="575859085" sldId="321"/>
            <ac:spMk id="134" creationId="{5FA20FC9-4B8C-5984-78AF-BE954EAADCCD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34" creationId="{ABAFC813-5163-EDE1-AD8F-ED92206032ED}"/>
          </ac:spMkLst>
        </pc:spChg>
        <pc:spChg chg="mod">
          <ac:chgData name="Rudolf Uhlmann" userId="83027f89971c7077" providerId="LiveId" clId="{D5EA207C-A57E-4E08-A008-01EB942252AC}" dt="2022-10-03T11:34:11.006" v="7714" actId="207"/>
          <ac:spMkLst>
            <pc:docMk/>
            <pc:sldMk cId="575859085" sldId="321"/>
            <ac:spMk id="135" creationId="{3376626B-BDE0-9F90-A916-4E00CF8DD32B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35" creationId="{897E48A4-465D-C089-52EA-1F0A9942038C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36" creationId="{4CB53793-9B1B-070B-7A56-02C1FACB17F5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37" creationId="{4AA39136-961C-BDB8-1D3E-50363F3B051A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38" creationId="{379DD06A-3536-82EB-8E4B-6C9C3FA9F1DA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39" creationId="{D5F5F153-D67F-AF90-80D6-8E161D875F74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40" creationId="{CD31DAEF-F959-24E1-FBDA-B3D406569624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41" creationId="{9FAFAD1D-7217-D280-D25F-AB1CFD5410C2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42" creationId="{D42C14BC-BE17-9CA5-F356-71FA497734B5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43" creationId="{A7782A87-57B2-7832-E0AD-1DE30CB39920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44" creationId="{5CC7119F-9002-C6D8-D4FA-AFAB63FBAEC4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45" creationId="{B9F2CEAA-A119-B9BB-A63B-7DC8588FE526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46" creationId="{6A3E9416-CB18-8A17-51F2-14DF872FEA46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47" creationId="{D462332A-CE6E-9894-DB91-D4893B1DA834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48" creationId="{1FD8FB8B-50A2-67A8-DF6C-57A1A417A7F5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49" creationId="{176B6A5E-E51A-08B9-9B2F-FB3EF2F35977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50" creationId="{FB4A3E17-22DF-24D3-FA10-1CB512DF76CD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51" creationId="{67D912F9-BBB8-003D-E26B-B706B8512C50}"/>
          </ac:spMkLst>
        </pc:spChg>
        <pc:spChg chg="mod">
          <ac:chgData name="Rudolf Uhlmann" userId="83027f89971c7077" providerId="LiveId" clId="{D5EA207C-A57E-4E08-A008-01EB942252AC}" dt="2022-10-03T04:44:26.244" v="7262"/>
          <ac:spMkLst>
            <pc:docMk/>
            <pc:sldMk cId="575859085" sldId="321"/>
            <ac:spMk id="152" creationId="{5A096500-BF27-0F01-1A0D-EC032603A747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57" creationId="{0A095FE0-50F2-8669-E563-1FA2F3F8194A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58" creationId="{31DF039A-E7BD-1EFC-6B5D-5DD3BB4309B1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59" creationId="{B98D40BF-20D6-BDFD-4180-5563DFEB9A2F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60" creationId="{F0DC2129-6681-823F-6EED-71CDA9C9D7D7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61" creationId="{D041E481-51DC-D07F-281A-B29E5170D57B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62" creationId="{AE45BA28-6621-CCF9-817E-773737199D1F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63" creationId="{C2B92418-6887-531B-4851-89DCAA139B20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64" creationId="{EC10B817-7A70-1E09-9AC0-0B53B0C48CFC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65" creationId="{350013CD-1708-2F66-77DF-7C8D28D0F1DF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66" creationId="{5ABC2CC3-EA3E-6220-BEDE-CBF8289C79C6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67" creationId="{4A1A579A-CF68-4F7E-294E-5D436A3895E5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68" creationId="{C2992EB4-53D5-97F5-DDA3-D0036E75F611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69" creationId="{ECA7F6CA-B532-802C-FE84-37D0CBB49E48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70" creationId="{4BBE4552-B61F-786E-37C5-C2FDC8AD03AE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71" creationId="{236DA596-7DC3-EBCC-96E8-D05B77B2E948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72" creationId="{38FC4B5B-7FA0-2D81-A98D-FF89B55D4055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73" creationId="{82FE8F0C-7C4F-5F39-B801-C4E5730E3C33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74" creationId="{F27DAB7C-E56D-C8A5-8B1E-02A0EF898354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75" creationId="{2A8B4B34-4D22-A9B7-9801-10711C63A7F2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76" creationId="{CB6E722B-0636-5D5F-B2AB-07482719D5F1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77" creationId="{5982BBD9-A24F-4D60-27FA-DD53C3F536AC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78" creationId="{9F791F72-A667-4912-4966-5D937CE5692F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79" creationId="{3E71AD42-AFD6-8E39-A810-20A88279FEDD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80" creationId="{FE64B07F-DB5B-AC6E-59FE-0268D6546FE6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81" creationId="{3A9FD684-8F87-CD63-8A4E-0F3C8CA6EE57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82" creationId="{2DE23070-A8A2-DFC9-961D-E87EDBBC73BA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83" creationId="{E0458C55-6E73-8A2A-9551-923EE5476782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84" creationId="{5C837B46-FD8F-4ED2-0D74-67726DA8A3B5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85" creationId="{B9C30796-A924-942E-B9A5-D89FE1D6A761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86" creationId="{BDEF6836-F0B6-D082-F496-9C55422FEB9E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87" creationId="{E7339E98-1837-B1E4-40D3-8B264D084CDC}"/>
          </ac:spMkLst>
        </pc:spChg>
        <pc:spChg chg="del mod topLvl">
          <ac:chgData name="Rudolf Uhlmann" userId="83027f89971c7077" providerId="LiveId" clId="{D5EA207C-A57E-4E08-A008-01EB942252AC}" dt="2022-10-03T04:54:33.370" v="7381" actId="478"/>
          <ac:spMkLst>
            <pc:docMk/>
            <pc:sldMk cId="575859085" sldId="321"/>
            <ac:spMk id="188" creationId="{6EF4F860-7B73-F700-5BF3-9D3ABAC492FB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89" creationId="{519C5A8D-C6DC-F55E-54D5-AA0469EFCDBB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90" creationId="{4F7A57FA-BA8B-C3B2-2DD4-6EC70FC996B7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91" creationId="{1E2F6662-AE37-75B7-A339-2C6FE99860DD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92" creationId="{4F513A44-5F92-87C8-22BC-FC20858B991E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93" creationId="{3326E20B-7D2B-1BAF-2C33-053BB6F7A0C7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94" creationId="{80FAFEAC-6D00-7466-320F-C0C9683A579E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95" creationId="{57EBB974-1817-0F63-ECB1-AEDFF2D02F33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96" creationId="{DADC576E-2BE0-823F-9290-68428F5EF695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197" creationId="{E89FA430-021E-142A-8180-ABEA6EB1B61C}"/>
          </ac:spMkLst>
        </pc:spChg>
        <pc:spChg chg="add del mod topLvl">
          <ac:chgData name="Rudolf Uhlmann" userId="83027f89971c7077" providerId="LiveId" clId="{D5EA207C-A57E-4E08-A008-01EB942252AC}" dt="2022-10-03T04:53:10.210" v="7366" actId="478"/>
          <ac:spMkLst>
            <pc:docMk/>
            <pc:sldMk cId="575859085" sldId="321"/>
            <ac:spMk id="198" creationId="{95B25EE7-DA8E-D987-C700-059D094F2F2C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01" creationId="{E00A820D-ED4A-DA30-B3DC-15BC62DD734D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02" creationId="{6B898897-39A4-941C-EC03-E3666277FD00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03" creationId="{714DFB49-D241-2EEA-1080-5F43A80E61B3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04" creationId="{3D942757-90F9-7342-E2FF-D123EF7E60C9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05" creationId="{85773809-4B50-659B-5F05-229ABC1AC49E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06" creationId="{46CA2FD3-B1A6-EB06-9E69-7038778E7AFA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07" creationId="{B766BD74-2360-0A2A-C46D-66686182F2ED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08" creationId="{2E11E45D-46EB-DDCB-83AA-984A13FC8411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09" creationId="{F05B503F-D820-5FF2-87C3-E170803AF089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10" creationId="{EEA5B9F6-F812-B005-2B44-10CB8982CFC0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11" creationId="{3D53D560-E298-1D0F-F464-D55DEA2D7106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12" creationId="{FFBC9443-41A3-6E6F-23E0-45F42619E524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13" creationId="{D94D9968-E98F-4665-BCEB-D0E9C61DC66B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14" creationId="{40538E85-A3A2-DC72-C9F6-839E26BFE795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15" creationId="{5A80F5A8-7E36-EF2D-A8AF-AFAEEDDB309C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16" creationId="{9F143F89-9B85-E434-DD9A-46429126ACAD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17" creationId="{7F7A9994-F2D0-2C1F-2DF3-8994A62D5768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18" creationId="{0AC04EE7-2AAC-31CD-A816-D424F59D05C8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19" creationId="{28B34296-2469-15E3-B62C-9954AC2A5F8C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20" creationId="{277915FB-0FC6-64A7-3D87-69EA9D5E8F99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21" creationId="{22A3E802-69B4-82A0-9B5B-E70A3F7FA8A0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22" creationId="{1257233F-0F12-5E61-9979-ECD79DEA406C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23" creationId="{A258D038-AA09-C273-2E05-9EE3D605C3B7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24" creationId="{38CA233D-3DA3-661E-748E-ECDB1539576F}"/>
          </ac:spMkLst>
        </pc:spChg>
        <pc:spChg chg="mod topLvl">
          <ac:chgData name="Rudolf Uhlmann" userId="83027f89971c7077" providerId="LiveId" clId="{D5EA207C-A57E-4E08-A008-01EB942252AC}" dt="2022-10-03T11:31:46.397" v="7709" actId="165"/>
          <ac:spMkLst>
            <pc:docMk/>
            <pc:sldMk cId="575859085" sldId="321"/>
            <ac:spMk id="224" creationId="{D5741243-9606-D26F-E214-F89F7579E35B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25" creationId="{5167535F-5BB8-4B8A-4495-EA70836B1037}"/>
          </ac:spMkLst>
        </pc:spChg>
        <pc:spChg chg="del mod topLvl">
          <ac:chgData name="Rudolf Uhlmann" userId="83027f89971c7077" providerId="LiveId" clId="{D5EA207C-A57E-4E08-A008-01EB942252AC}" dt="2022-10-03T11:13:55.535" v="7462" actId="478"/>
          <ac:spMkLst>
            <pc:docMk/>
            <pc:sldMk cId="575859085" sldId="321"/>
            <ac:spMk id="225" creationId="{8A967578-6D78-5409-054F-7A02CDFD2051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26" creationId="{56803FA0-7FF8-EF14-D643-754F22945B4D}"/>
          </ac:spMkLst>
        </pc:spChg>
        <pc:spChg chg="mod">
          <ac:chgData name="Rudolf Uhlmann" userId="83027f89971c7077" providerId="LiveId" clId="{D5EA207C-A57E-4E08-A008-01EB942252AC}" dt="2022-10-03T11:34:11.666" v="7715" actId="207"/>
          <ac:spMkLst>
            <pc:docMk/>
            <pc:sldMk cId="575859085" sldId="321"/>
            <ac:spMk id="226" creationId="{E93E9B74-B287-D87D-B634-BACA926E0640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27" creationId="{424321B0-9F9B-1953-4618-5A3F8B432D30}"/>
          </ac:spMkLst>
        </pc:spChg>
        <pc:spChg chg="mod">
          <ac:chgData name="Rudolf Uhlmann" userId="83027f89971c7077" providerId="LiveId" clId="{D5EA207C-A57E-4E08-A008-01EB942252AC}" dt="2022-10-03T11:34:11.666" v="7715" actId="207"/>
          <ac:spMkLst>
            <pc:docMk/>
            <pc:sldMk cId="575859085" sldId="321"/>
            <ac:spMk id="227" creationId="{C7AA31A0-67FB-557C-6E77-0EABF38CBCB9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28" creationId="{719AE712-34D2-8E71-EF92-28EE916C480F}"/>
          </ac:spMkLst>
        </pc:spChg>
        <pc:spChg chg="mod">
          <ac:chgData name="Rudolf Uhlmann" userId="83027f89971c7077" providerId="LiveId" clId="{D5EA207C-A57E-4E08-A008-01EB942252AC}" dt="2022-10-03T11:34:11.666" v="7715" actId="207"/>
          <ac:spMkLst>
            <pc:docMk/>
            <pc:sldMk cId="575859085" sldId="321"/>
            <ac:spMk id="228" creationId="{92F82C75-E91B-813A-5A9D-243C36D241E1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29" creationId="{AD179A1F-7FEE-D802-6359-0F275BC98DC4}"/>
          </ac:spMkLst>
        </pc:spChg>
        <pc:spChg chg="mod">
          <ac:chgData name="Rudolf Uhlmann" userId="83027f89971c7077" providerId="LiveId" clId="{D5EA207C-A57E-4E08-A008-01EB942252AC}" dt="2022-10-03T11:34:11.666" v="7715" actId="207"/>
          <ac:spMkLst>
            <pc:docMk/>
            <pc:sldMk cId="575859085" sldId="321"/>
            <ac:spMk id="229" creationId="{C6FCABA4-2314-F551-CE33-416839A58248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30" creationId="{EF52DB40-CA95-750A-5B78-20E1B1C4D187}"/>
          </ac:spMkLst>
        </pc:spChg>
        <pc:spChg chg="mod">
          <ac:chgData name="Rudolf Uhlmann" userId="83027f89971c7077" providerId="LiveId" clId="{D5EA207C-A57E-4E08-A008-01EB942252AC}" dt="2022-10-03T11:34:11.666" v="7715" actId="207"/>
          <ac:spMkLst>
            <pc:docMk/>
            <pc:sldMk cId="575859085" sldId="321"/>
            <ac:spMk id="230" creationId="{FD5867CC-3759-E804-1985-F01EA2F84B00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31" creationId="{338A4BA8-42EB-D334-45EE-8A00D6AD4702}"/>
          </ac:spMkLst>
        </pc:spChg>
        <pc:spChg chg="mod">
          <ac:chgData name="Rudolf Uhlmann" userId="83027f89971c7077" providerId="LiveId" clId="{D5EA207C-A57E-4E08-A008-01EB942252AC}" dt="2022-10-03T11:34:11.666" v="7715" actId="207"/>
          <ac:spMkLst>
            <pc:docMk/>
            <pc:sldMk cId="575859085" sldId="321"/>
            <ac:spMk id="231" creationId="{5E6D0F9C-2DDC-5B69-F36A-744F39773FE5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32" creationId="{749DD2DA-4AED-5D55-E261-18CA60EBE0A4}"/>
          </ac:spMkLst>
        </pc:spChg>
        <pc:spChg chg="mod">
          <ac:chgData name="Rudolf Uhlmann" userId="83027f89971c7077" providerId="LiveId" clId="{D5EA207C-A57E-4E08-A008-01EB942252AC}" dt="2022-10-03T11:34:11.666" v="7715" actId="207"/>
          <ac:spMkLst>
            <pc:docMk/>
            <pc:sldMk cId="575859085" sldId="321"/>
            <ac:spMk id="232" creationId="{F0BDB5E1-D7AA-49EF-B9B1-C759D045C81C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33" creationId="{25A84C35-0890-5F8C-4C4F-84F3CB09AE8F}"/>
          </ac:spMkLst>
        </pc:spChg>
        <pc:spChg chg="mod">
          <ac:chgData name="Rudolf Uhlmann" userId="83027f89971c7077" providerId="LiveId" clId="{D5EA207C-A57E-4E08-A008-01EB942252AC}" dt="2022-10-03T11:34:11.666" v="7715" actId="207"/>
          <ac:spMkLst>
            <pc:docMk/>
            <pc:sldMk cId="575859085" sldId="321"/>
            <ac:spMk id="233" creationId="{6968671A-BF30-985C-BA4D-E65C398FED20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34" creationId="{E6C3D02C-44EE-AFB1-0FB0-AE1E061ED485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35" creationId="{6FD43EC4-91BB-B16E-3A23-A1DD3724DE85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36" creationId="{23A936E9-94ED-7389-6A6B-4BE5367B2609}"/>
          </ac:spMkLst>
        </pc:spChg>
        <pc:spChg chg="mod topLvl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236" creationId="{BD1F48E7-D58F-66F4-5525-0D19D1ACAED7}"/>
          </ac:spMkLst>
        </pc:spChg>
        <pc:spChg chg="mod topLvl">
          <ac:chgData name="Rudolf Uhlmann" userId="83027f89971c7077" providerId="LiveId" clId="{D5EA207C-A57E-4E08-A008-01EB942252AC}" dt="2022-10-03T11:22:48.171" v="7609" actId="1076"/>
          <ac:spMkLst>
            <pc:docMk/>
            <pc:sldMk cId="575859085" sldId="321"/>
            <ac:spMk id="237" creationId="{33E9B5BE-7526-938F-35A3-20358CD12469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37" creationId="{62F5F33B-D848-F3C7-20CD-4A100741D48E}"/>
          </ac:spMkLst>
        </pc:spChg>
        <pc:spChg chg="mod topLvl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238" creationId="{6E7F8AEF-FBEA-8900-AC42-C62FBF14F477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38" creationId="{D59D621F-E2A4-E465-78AE-EC708C36B7FE}"/>
          </ac:spMkLst>
        </pc:spChg>
        <pc:spChg chg="mod topLvl">
          <ac:chgData name="Rudolf Uhlmann" userId="83027f89971c7077" providerId="LiveId" clId="{D5EA207C-A57E-4E08-A008-01EB942252AC}" dt="2022-10-03T11:22:59.631" v="7610" actId="1076"/>
          <ac:spMkLst>
            <pc:docMk/>
            <pc:sldMk cId="575859085" sldId="321"/>
            <ac:spMk id="239" creationId="{3407CFEE-2F49-43C7-173E-F6683EF81CC9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39" creationId="{52E74005-4389-B733-5446-421444C290A3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40" creationId="{51DECCBC-C0CE-DD77-6EE6-3A7D86BD0B21}"/>
          </ac:spMkLst>
        </pc:spChg>
        <pc:spChg chg="mod topLvl">
          <ac:chgData name="Rudolf Uhlmann" userId="83027f89971c7077" providerId="LiveId" clId="{D5EA207C-A57E-4E08-A008-01EB942252AC}" dt="2022-10-03T11:23:08.956" v="7616" actId="1036"/>
          <ac:spMkLst>
            <pc:docMk/>
            <pc:sldMk cId="575859085" sldId="321"/>
            <ac:spMk id="240" creationId="{D5BE5245-0E7F-DC14-A553-21ED31056CC7}"/>
          </ac:spMkLst>
        </pc:spChg>
        <pc:spChg chg="mod topLvl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241" creationId="{C474A08F-6B16-C626-546A-B42758DDBB4B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41" creationId="{E2EC11C0-AE46-7FB7-A3BC-4BA0C371F644}"/>
          </ac:spMkLst>
        </pc:spChg>
        <pc:spChg chg="mod">
          <ac:chgData name="Rudolf Uhlmann" userId="83027f89971c7077" providerId="LiveId" clId="{D5EA207C-A57E-4E08-A008-01EB942252AC}" dt="2022-10-03T04:48:29.352" v="7300"/>
          <ac:spMkLst>
            <pc:docMk/>
            <pc:sldMk cId="575859085" sldId="321"/>
            <ac:spMk id="242" creationId="{14E9D364-09F4-806C-ADA9-FB18C21D9BCD}"/>
          </ac:spMkLst>
        </pc:spChg>
        <pc:spChg chg="mod topLvl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242" creationId="{C63B2315-F2A3-673F-A0EA-DEEEBDD365BA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43" creationId="{8FA1AFD4-A5AB-DEE8-24B7-990DD8124BF9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44" creationId="{E1817815-A095-43D1-A026-BCE0B3657937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45" creationId="{8DE71B6F-77D0-A91E-BA48-215C69221A37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46" creationId="{DE9838E4-FFBB-4FA3-F655-D41175B2BFC2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47" creationId="{8106A465-B184-6577-2333-5E5C61748A05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48" creationId="{DA5F090D-FB1F-3A05-25AA-E9EEA77EC9A4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49" creationId="{FF06A643-4A10-5AB2-5B2E-AFB08F773EC4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50" creationId="{279DF7CC-3E9E-33EE-95AF-2215FCF9BB60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51" creationId="{73F78815-6412-5FBE-EE1B-18B7F3BF7BE8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52" creationId="{25061257-E94E-74D8-31E5-783C25D87F18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53" creationId="{7EF8173D-EC80-6EEC-2658-7F8E2143CD2B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54" creationId="{50B73ED8-B50A-E8B5-DE11-1C4F7A95D222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55" creationId="{5E178C63-08BE-66D6-B737-900EE4EB781E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56" creationId="{A208BBD0-AD46-77EA-081A-93DB71647CDA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57" creationId="{6DC41204-CC81-2D18-320F-D20773A97DFA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58" creationId="{970FAE4D-22C1-1B96-633E-399A47BC3B0F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59" creationId="{A16FF67B-1EAC-416A-137D-4E15D92D778F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60" creationId="{EC1265ED-DC76-5A36-7345-3F594873D310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61" creationId="{CE5B08AD-C89F-584F-55FB-F1115E2C77BC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62" creationId="{503A8BC6-04BE-7A5B-DF84-ED918A837C4B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63" creationId="{5483AC0F-74BD-273F-AC41-1F8C9D3DC52B}"/>
          </ac:spMkLst>
        </pc:spChg>
        <pc:spChg chg="add 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64" creationId="{BFB931A7-7FE6-0768-677D-E23F52DC87C5}"/>
          </ac:spMkLst>
        </pc:spChg>
        <pc:spChg chg="mod topLvl">
          <ac:chgData name="Rudolf Uhlmann" userId="83027f89971c7077" providerId="LiveId" clId="{D5EA207C-A57E-4E08-A008-01EB942252AC}" dt="2022-10-03T11:23:23.321" v="7626" actId="1037"/>
          <ac:spMkLst>
            <pc:docMk/>
            <pc:sldMk cId="575859085" sldId="321"/>
            <ac:spMk id="265" creationId="{E121FE5E-B7F1-3EDA-77A9-6A3B56CF5AAF}"/>
          </ac:spMkLst>
        </pc:spChg>
        <pc:spChg chg="mod topLvl">
          <ac:chgData name="Rudolf Uhlmann" userId="83027f89971c7077" providerId="LiveId" clId="{D5EA207C-A57E-4E08-A008-01EB942252AC}" dt="2022-10-03T11:23:35.008" v="7638" actId="1036"/>
          <ac:spMkLst>
            <pc:docMk/>
            <pc:sldMk cId="575859085" sldId="321"/>
            <ac:spMk id="266" creationId="{BB52D213-7E88-6A39-1980-E98714C81B0A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67" creationId="{26E2C269-1F36-1749-5458-922B83DB5C84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68" creationId="{5E7B0011-19BF-086D-5173-A73AE7AD6F81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69" creationId="{A00FCC99-5DFE-0311-7E4B-E82F9B2BB5ED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70" creationId="{75024567-5157-393A-0F55-AAD3E28ACBC6}"/>
          </ac:spMkLst>
        </pc:spChg>
        <pc:spChg chg="del mod topLvl">
          <ac:chgData name="Rudolf Uhlmann" userId="83027f89971c7077" providerId="LiveId" clId="{D5EA207C-A57E-4E08-A008-01EB942252AC}" dt="2022-10-03T04:54:46.740" v="7384" actId="478"/>
          <ac:spMkLst>
            <pc:docMk/>
            <pc:sldMk cId="575859085" sldId="321"/>
            <ac:spMk id="271" creationId="{9F2B7A7A-AB32-2998-A60F-A5B3B387FFF3}"/>
          </ac:spMkLst>
        </pc:spChg>
        <pc:spChg chg="mod topLvl">
          <ac:chgData name="Rudolf Uhlmann" userId="83027f89971c7077" providerId="LiveId" clId="{D5EA207C-A57E-4E08-A008-01EB942252AC}" dt="2022-10-03T11:23:43.771" v="7644" actId="1038"/>
          <ac:spMkLst>
            <pc:docMk/>
            <pc:sldMk cId="575859085" sldId="321"/>
            <ac:spMk id="271" creationId="{A04B053F-0EF3-14A9-2A14-4D95562E02C2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72" creationId="{5B335982-D13F-18D4-7DBA-C9460FA97FF2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73" creationId="{53CCEB9D-5E76-F227-12A5-58289676D7F6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74" creationId="{903EB050-62BF-5279-439E-1C25D9C8B9E7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75" creationId="{4C6804E5-2438-B680-AAEB-4B930D8A4C55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76" creationId="{325654F8-FD91-FCEC-14A9-CF5678E08CE8}"/>
          </ac:spMkLst>
        </pc:spChg>
        <pc:spChg chg="del mod topLvl">
          <ac:chgData name="Rudolf Uhlmann" userId="83027f89971c7077" providerId="LiveId" clId="{D5EA207C-A57E-4E08-A008-01EB942252AC}" dt="2022-10-03T04:53:43.350" v="7370" actId="478"/>
          <ac:spMkLst>
            <pc:docMk/>
            <pc:sldMk cId="575859085" sldId="321"/>
            <ac:spMk id="277" creationId="{2D31D104-226A-53C3-637C-27C167BEF50A}"/>
          </ac:spMkLst>
        </pc:spChg>
        <pc:spChg chg="mod topLvl">
          <ac:chgData name="Rudolf Uhlmann" userId="83027f89971c7077" providerId="LiveId" clId="{D5EA207C-A57E-4E08-A008-01EB942252AC}" dt="2022-10-03T11:23:55.031" v="7650" actId="1035"/>
          <ac:spMkLst>
            <pc:docMk/>
            <pc:sldMk cId="575859085" sldId="321"/>
            <ac:spMk id="277" creationId="{344ED877-08E1-98A1-6052-244DEB3FFDDA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78" creationId="{95372B8E-8114-0AA0-978C-CAA12D759A9F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79" creationId="{D3F6D0B6-1FDD-F8EF-987D-440B202E1B5A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80" creationId="{F34A2E1B-ED37-B762-0679-A428D759B6F7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81" creationId="{4E942B76-D6A9-EC67-7038-82BA0CD06B56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82" creationId="{512138D0-65BB-D2E0-E7DD-C75056ACCD6A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83" creationId="{9DA57E6F-C6DF-6E2B-3623-139D8412EA51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84" creationId="{73DA9AF3-6A60-B486-911C-09F05AD599ED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85" creationId="{1FF763DF-CCBA-733A-53C7-CD45B9FA2224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86" creationId="{99BCA9C3-A225-9296-C7FF-786548A7A6FB}"/>
          </ac:spMkLst>
        </pc:spChg>
        <pc:spChg chg="mod topLvl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87" creationId="{BCF54604-3E1B-3BF6-AE4E-CD5B2EAD5DC1}"/>
          </ac:spMkLst>
        </pc:spChg>
        <pc:spChg chg="del mod topLvl">
          <ac:chgData name="Rudolf Uhlmann" userId="83027f89971c7077" providerId="LiveId" clId="{D5EA207C-A57E-4E08-A008-01EB942252AC}" dt="2022-10-03T04:53:35.140" v="7369" actId="478"/>
          <ac:spMkLst>
            <pc:docMk/>
            <pc:sldMk cId="575859085" sldId="321"/>
            <ac:spMk id="288" creationId="{C78E6C4C-4058-2906-CAE1-77F7E6F9CC07}"/>
          </ac:spMkLst>
        </pc:spChg>
        <pc:spChg chg="mod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288" creationId="{E84E884C-F426-10FA-CC29-08AF0723DF85}"/>
          </ac:spMkLst>
        </pc:spChg>
        <pc:spChg chg="add mod">
          <ac:chgData name="Rudolf Uhlmann" userId="83027f89971c7077" providerId="LiveId" clId="{D5EA207C-A57E-4E08-A008-01EB942252AC}" dt="2022-10-03T04:55:15.239" v="7386" actId="164"/>
          <ac:spMkLst>
            <pc:docMk/>
            <pc:sldMk cId="575859085" sldId="321"/>
            <ac:spMk id="289" creationId="{0250BAA7-42AB-4B66-B202-F9D1E2D45441}"/>
          </ac:spMkLst>
        </pc:spChg>
        <pc:spChg chg="mod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291" creationId="{CC453665-ABCB-E2BD-29E6-6F34EBA00C0F}"/>
          </ac:spMkLst>
        </pc:spChg>
        <pc:spChg chg="mod">
          <ac:chgData name="Rudolf Uhlmann" userId="83027f89971c7077" providerId="LiveId" clId="{D5EA207C-A57E-4E08-A008-01EB942252AC}" dt="2022-10-03T11:20:27.842" v="7510" actId="165"/>
          <ac:spMkLst>
            <pc:docMk/>
            <pc:sldMk cId="575859085" sldId="321"/>
            <ac:spMk id="292" creationId="{F7FF91B4-6121-EE4C-379C-A7CDF2F8514F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298" creationId="{A8759CEA-904E-F630-B55A-A36D4EB561B3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299" creationId="{0E30DCBE-F1C0-9F85-3EC5-571A9BD92941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00" creationId="{B27ED7AD-57DB-C745-2F00-59CACAB34C71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01" creationId="{8A713AD0-6BF5-735D-D7BF-331DE1DC9002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02" creationId="{58B6903F-A9D5-355C-0042-8CE3F2312C6A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03" creationId="{22B1D681-5B98-715C-6400-6F2DF13A2193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04" creationId="{0B62ECB3-0927-4925-E01D-9C3EFF7B0E63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05" creationId="{BC05B478-F6D5-A3AA-C549-0D4E0431F095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06" creationId="{54561E5A-1F61-521C-6EB8-892FE30F5807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07" creationId="{178A5D4A-5454-CBFC-C54B-BB296F576025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08" creationId="{6B54D158-C8DF-3E99-F5D4-1FFD09CA8081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09" creationId="{1C32F8F9-5D46-C72F-3DC8-24ED58367AF4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10" creationId="{C543B263-A4BC-8585-FEBC-4F648EEE58D9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11" creationId="{0E5FA58B-E5E7-E54D-7DB6-237F175AAAB1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12" creationId="{B87F80C2-2EAD-6304-B1DA-DC30E2E99592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13" creationId="{2B0DD883-753D-2051-875F-4E1DF5C3AD3E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14" creationId="{6AA948DD-10A9-0F9E-E26B-2732A7D79120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15" creationId="{8CD36B05-FCA5-E818-D1B3-83E8BF7E2160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16" creationId="{F21A1144-F15F-B8CD-3D67-D2313D065AAF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17" creationId="{4A097137-C0A2-090C-2D1E-554E43FBA818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18" creationId="{3ECAF025-04B2-2464-DAC4-9D5915C208FB}"/>
          </ac:spMkLst>
        </pc:spChg>
        <pc:spChg chg="mod">
          <ac:chgData name="Rudolf Uhlmann" userId="83027f89971c7077" providerId="LiveId" clId="{D5EA207C-A57E-4E08-A008-01EB942252AC}" dt="2022-10-03T11:09:11.172" v="7396"/>
          <ac:spMkLst>
            <pc:docMk/>
            <pc:sldMk cId="575859085" sldId="321"/>
            <ac:spMk id="319" creationId="{914922C0-79BF-742D-0145-0D8613EF215A}"/>
          </ac:spMkLst>
        </pc:spChg>
        <pc:grpChg chg="add del mod ord topLvl modVis">
          <ac:chgData name="Rudolf Uhlmann" userId="83027f89971c7077" providerId="LiveId" clId="{D5EA207C-A57E-4E08-A008-01EB942252AC}" dt="2022-10-03T04:55:15.239" v="7386" actId="164"/>
          <ac:grpSpMkLst>
            <pc:docMk/>
            <pc:sldMk cId="575859085" sldId="321"/>
            <ac:grpSpMk id="2" creationId="{A9A27919-F57F-8F3F-B075-C49254AAD0F5}"/>
          </ac:grpSpMkLst>
        </pc:grpChg>
        <pc:grpChg chg="add del mod">
          <ac:chgData name="Rudolf Uhlmann" userId="83027f89971c7077" providerId="LiveId" clId="{D5EA207C-A57E-4E08-A008-01EB942252AC}" dt="2022-10-03T11:09:38.137" v="7402" actId="165"/>
          <ac:grpSpMkLst>
            <pc:docMk/>
            <pc:sldMk cId="575859085" sldId="321"/>
            <ac:grpSpMk id="6" creationId="{A81CF9CB-7DEA-0E41-FFE0-FAA948DBEC0C}"/>
          </ac:grpSpMkLst>
        </pc:grpChg>
        <pc:grpChg chg="mod topLvl">
          <ac:chgData name="Rudolf Uhlmann" userId="83027f89971c7077" providerId="LiveId" clId="{D5EA207C-A57E-4E08-A008-01EB942252AC}" dt="2022-10-03T11:34:11.666" v="7715" actId="207"/>
          <ac:grpSpMkLst>
            <pc:docMk/>
            <pc:sldMk cId="575859085" sldId="321"/>
            <ac:grpSpMk id="8" creationId="{F642D994-2029-2AF2-873B-57983B57DFA1}"/>
          </ac:grpSpMkLst>
        </pc:grpChg>
        <pc:grpChg chg="add del mod">
          <ac:chgData name="Rudolf Uhlmann" userId="83027f89971c7077" providerId="LiveId" clId="{D5EA207C-A57E-4E08-A008-01EB942252AC}" dt="2022-10-03T04:42:23.925" v="7243" actId="165"/>
          <ac:grpSpMkLst>
            <pc:docMk/>
            <pc:sldMk cId="575859085" sldId="321"/>
            <ac:grpSpMk id="16" creationId="{3A2AFA66-F46B-D91C-4294-B1C833C66690}"/>
          </ac:grpSpMkLst>
        </pc:grpChg>
        <pc:grpChg chg="add del mod">
          <ac:chgData name="Rudolf Uhlmann" userId="83027f89971c7077" providerId="LiveId" clId="{D5EA207C-A57E-4E08-A008-01EB942252AC}" dt="2022-10-03T04:42:23.925" v="7243" actId="165"/>
          <ac:grpSpMkLst>
            <pc:docMk/>
            <pc:sldMk cId="575859085" sldId="321"/>
            <ac:grpSpMk id="17" creationId="{D892C723-1979-254F-22A8-4E8F748BE95A}"/>
          </ac:grpSpMkLst>
        </pc:grpChg>
        <pc:grpChg chg="del">
          <ac:chgData name="Rudolf Uhlmann" userId="83027f89971c7077" providerId="LiveId" clId="{D5EA207C-A57E-4E08-A008-01EB942252AC}" dt="2022-10-03T04:26:48.307" v="7182" actId="478"/>
          <ac:grpSpMkLst>
            <pc:docMk/>
            <pc:sldMk cId="575859085" sldId="321"/>
            <ac:grpSpMk id="33" creationId="{35D70A62-AFAB-F3A8-C126-E7A9D43A52E6}"/>
          </ac:grpSpMkLst>
        </pc:grpChg>
        <pc:grpChg chg="add del mod">
          <ac:chgData name="Rudolf Uhlmann" userId="83027f89971c7077" providerId="LiveId" clId="{D5EA207C-A57E-4E08-A008-01EB942252AC}" dt="2022-10-03T04:41:26.315" v="7232" actId="165"/>
          <ac:grpSpMkLst>
            <pc:docMk/>
            <pc:sldMk cId="575859085" sldId="321"/>
            <ac:grpSpMk id="34" creationId="{58705205-A854-1078-1346-561B8F1FCAA0}"/>
          </ac:grpSpMkLst>
        </pc:grpChg>
        <pc:grpChg chg="del">
          <ac:chgData name="Rudolf Uhlmann" userId="83027f89971c7077" providerId="LiveId" clId="{D5EA207C-A57E-4E08-A008-01EB942252AC}" dt="2022-10-03T04:26:48.307" v="7182" actId="478"/>
          <ac:grpSpMkLst>
            <pc:docMk/>
            <pc:sldMk cId="575859085" sldId="321"/>
            <ac:grpSpMk id="35" creationId="{E0693263-1B7D-324B-110F-B257B6D72618}"/>
          </ac:grpSpMkLst>
        </pc:grpChg>
        <pc:grpChg chg="add mod">
          <ac:chgData name="Rudolf Uhlmann" userId="83027f89971c7077" providerId="LiveId" clId="{D5EA207C-A57E-4E08-A008-01EB942252AC}" dt="2022-10-03T04:46:11.883" v="7276" actId="164"/>
          <ac:grpSpMkLst>
            <pc:docMk/>
            <pc:sldMk cId="575859085" sldId="321"/>
            <ac:grpSpMk id="57" creationId="{04CF09A3-DA3E-E2F1-3B5A-A867BB134062}"/>
          </ac:grpSpMkLst>
        </pc:grpChg>
        <pc:grpChg chg="add del mod">
          <ac:chgData name="Rudolf Uhlmann" userId="83027f89971c7077" providerId="LiveId" clId="{D5EA207C-A57E-4E08-A008-01EB942252AC}" dt="2022-10-03T04:43:13.020" v="7249" actId="165"/>
          <ac:grpSpMkLst>
            <pc:docMk/>
            <pc:sldMk cId="575859085" sldId="321"/>
            <ac:grpSpMk id="58" creationId="{4F297BCF-7D31-53B3-EC18-B1FBE6BB9FD2}"/>
          </ac:grpSpMkLst>
        </pc:grpChg>
        <pc:grpChg chg="del mod topLvl">
          <ac:chgData name="Rudolf Uhlmann" userId="83027f89971c7077" providerId="LiveId" clId="{D5EA207C-A57E-4E08-A008-01EB942252AC}" dt="2022-10-03T04:37:13.188" v="7186" actId="478"/>
          <ac:grpSpMkLst>
            <pc:docMk/>
            <pc:sldMk cId="575859085" sldId="321"/>
            <ac:grpSpMk id="74" creationId="{1083419A-F3E0-57E3-8578-D510871CC580}"/>
          </ac:grpSpMkLst>
        </pc:grpChg>
        <pc:grpChg chg="del mod topLvl">
          <ac:chgData name="Rudolf Uhlmann" userId="83027f89971c7077" providerId="LiveId" clId="{D5EA207C-A57E-4E08-A008-01EB942252AC}" dt="2022-10-03T04:37:13.188" v="7186" actId="478"/>
          <ac:grpSpMkLst>
            <pc:docMk/>
            <pc:sldMk cId="575859085" sldId="321"/>
            <ac:grpSpMk id="94" creationId="{C076BEFE-B73C-E802-A50F-2EFE7844B3B8}"/>
          </ac:grpSpMkLst>
        </pc:grpChg>
        <pc:grpChg chg="del mod topLvl">
          <ac:chgData name="Rudolf Uhlmann" userId="83027f89971c7077" providerId="LiveId" clId="{D5EA207C-A57E-4E08-A008-01EB942252AC}" dt="2022-10-03T04:37:13.188" v="7186" actId="478"/>
          <ac:grpSpMkLst>
            <pc:docMk/>
            <pc:sldMk cId="575859085" sldId="321"/>
            <ac:grpSpMk id="95" creationId="{15063BC7-8B76-F03C-F508-E0B6EDAEE2FE}"/>
          </ac:grpSpMkLst>
        </pc:grpChg>
        <pc:grpChg chg="add del mod">
          <ac:chgData name="Rudolf Uhlmann" userId="83027f89971c7077" providerId="LiveId" clId="{D5EA207C-A57E-4E08-A008-01EB942252AC}" dt="2022-10-03T11:19:49.663" v="7490" actId="165"/>
          <ac:grpSpMkLst>
            <pc:docMk/>
            <pc:sldMk cId="575859085" sldId="321"/>
            <ac:grpSpMk id="106" creationId="{E38217BB-B103-74CC-B65F-0F984C5DB21E}"/>
          </ac:grpSpMkLst>
        </pc:grpChg>
        <pc:grpChg chg="add mod">
          <ac:chgData name="Rudolf Uhlmann" userId="83027f89971c7077" providerId="LiveId" clId="{D5EA207C-A57E-4E08-A008-01EB942252AC}" dt="2022-10-03T11:16:09.324" v="7489" actId="1037"/>
          <ac:grpSpMkLst>
            <pc:docMk/>
            <pc:sldMk cId="575859085" sldId="321"/>
            <ac:grpSpMk id="107" creationId="{6CE99744-54EE-C27D-6664-FBD4ABC27B88}"/>
          </ac:grpSpMkLst>
        </pc:grpChg>
        <pc:grpChg chg="mod">
          <ac:chgData name="Rudolf Uhlmann" userId="83027f89971c7077" providerId="LiveId" clId="{D5EA207C-A57E-4E08-A008-01EB942252AC}" dt="2022-10-03T11:15:44.115" v="7470"/>
          <ac:grpSpMkLst>
            <pc:docMk/>
            <pc:sldMk cId="575859085" sldId="321"/>
            <ac:grpSpMk id="108" creationId="{6AFE2735-A305-B324-5AC6-68C3D980F2FD}"/>
          </ac:grpSpMkLst>
        </pc:grpChg>
        <pc:grpChg chg="del">
          <ac:chgData name="Rudolf Uhlmann" userId="83027f89971c7077" providerId="LiveId" clId="{D5EA207C-A57E-4E08-A008-01EB942252AC}" dt="2022-10-03T04:26:01.163" v="7181" actId="165"/>
          <ac:grpSpMkLst>
            <pc:docMk/>
            <pc:sldMk cId="575859085" sldId="321"/>
            <ac:grpSpMk id="114" creationId="{55098A4A-D1D0-6C12-5C41-EFCC4585A41D}"/>
          </ac:grpSpMkLst>
        </pc:grpChg>
        <pc:grpChg chg="add mod">
          <ac:chgData name="Rudolf Uhlmann" userId="83027f89971c7077" providerId="LiveId" clId="{D5EA207C-A57E-4E08-A008-01EB942252AC}" dt="2022-10-03T04:46:11.883" v="7276" actId="164"/>
          <ac:grpSpMkLst>
            <pc:docMk/>
            <pc:sldMk cId="575859085" sldId="321"/>
            <ac:grpSpMk id="131" creationId="{0199D3E3-19B4-C893-FE5D-62722C117E69}"/>
          </ac:grpSpMkLst>
        </pc:grpChg>
        <pc:grpChg chg="add del mod">
          <ac:chgData name="Rudolf Uhlmann" userId="83027f89971c7077" providerId="LiveId" clId="{D5EA207C-A57E-4E08-A008-01EB942252AC}" dt="2022-10-03T04:45:56.824" v="7275" actId="478"/>
          <ac:grpSpMkLst>
            <pc:docMk/>
            <pc:sldMk cId="575859085" sldId="321"/>
            <ac:grpSpMk id="132" creationId="{D738F523-3167-4C80-DAC8-38FB6D55CE60}"/>
          </ac:grpSpMkLst>
        </pc:grpChg>
        <pc:grpChg chg="add del mod">
          <ac:chgData name="Rudolf Uhlmann" userId="83027f89971c7077" providerId="LiveId" clId="{D5EA207C-A57E-4E08-A008-01EB942252AC}" dt="2022-10-03T11:31:46.397" v="7709" actId="165"/>
          <ac:grpSpMkLst>
            <pc:docMk/>
            <pc:sldMk cId="575859085" sldId="321"/>
            <ac:grpSpMk id="136" creationId="{D36F9993-FA54-52CB-9405-44312FB45E9C}"/>
          </ac:grpSpMkLst>
        </pc:grpChg>
        <pc:grpChg chg="add mod ord">
          <ac:chgData name="Rudolf Uhlmann" userId="83027f89971c7077" providerId="LiveId" clId="{D5EA207C-A57E-4E08-A008-01EB942252AC}" dt="2022-10-03T04:55:15.239" v="7386" actId="164"/>
          <ac:grpSpMkLst>
            <pc:docMk/>
            <pc:sldMk cId="575859085" sldId="321"/>
            <ac:grpSpMk id="153" creationId="{919CA274-DA0F-8295-2687-27930E034DD1}"/>
          </ac:grpSpMkLst>
        </pc:grpChg>
        <pc:grpChg chg="add del mod">
          <ac:chgData name="Rudolf Uhlmann" userId="83027f89971c7077" providerId="LiveId" clId="{D5EA207C-A57E-4E08-A008-01EB942252AC}" dt="2022-10-03T04:46:39.713" v="7280" actId="165"/>
          <ac:grpSpMkLst>
            <pc:docMk/>
            <pc:sldMk cId="575859085" sldId="321"/>
            <ac:grpSpMk id="154" creationId="{7E8E0257-B811-AF8B-C635-DECDC030D2B1}"/>
          </ac:grpSpMkLst>
        </pc:grpChg>
        <pc:grpChg chg="del mod topLvl">
          <ac:chgData name="Rudolf Uhlmann" userId="83027f89971c7077" providerId="LiveId" clId="{D5EA207C-A57E-4E08-A008-01EB942252AC}" dt="2022-10-03T04:46:43.353" v="7281" actId="165"/>
          <ac:grpSpMkLst>
            <pc:docMk/>
            <pc:sldMk cId="575859085" sldId="321"/>
            <ac:grpSpMk id="155" creationId="{12C0CA00-FE5F-7A90-3F37-4668AD98488D}"/>
          </ac:grpSpMkLst>
        </pc:grpChg>
        <pc:grpChg chg="del mod topLvl">
          <ac:chgData name="Rudolf Uhlmann" userId="83027f89971c7077" providerId="LiveId" clId="{D5EA207C-A57E-4E08-A008-01EB942252AC}" dt="2022-10-03T04:46:43.353" v="7281" actId="165"/>
          <ac:grpSpMkLst>
            <pc:docMk/>
            <pc:sldMk cId="575859085" sldId="321"/>
            <ac:grpSpMk id="156" creationId="{71496CA8-3567-D11F-6E94-ECD35ABC5418}"/>
          </ac:grpSpMkLst>
        </pc:grpChg>
        <pc:grpChg chg="add del mod">
          <ac:chgData name="Rudolf Uhlmann" userId="83027f89971c7077" providerId="LiveId" clId="{D5EA207C-A57E-4E08-A008-01EB942252AC}" dt="2022-10-03T04:49:28.112" v="7304" actId="165"/>
          <ac:grpSpMkLst>
            <pc:docMk/>
            <pc:sldMk cId="575859085" sldId="321"/>
            <ac:grpSpMk id="199" creationId="{65E9F054-7C51-C6BE-8332-F2E067C358BB}"/>
          </ac:grpSpMkLst>
        </pc:grpChg>
        <pc:grpChg chg="add del mod">
          <ac:chgData name="Rudolf Uhlmann" userId="83027f89971c7077" providerId="LiveId" clId="{D5EA207C-A57E-4E08-A008-01EB942252AC}" dt="2022-10-03T04:48:58.722" v="7303" actId="478"/>
          <ac:grpSpMkLst>
            <pc:docMk/>
            <pc:sldMk cId="575859085" sldId="321"/>
            <ac:grpSpMk id="200" creationId="{93650687-5012-7394-89EA-79802931E12A}"/>
          </ac:grpSpMkLst>
        </pc:grpChg>
        <pc:grpChg chg="add del mod">
          <ac:chgData name="Rudolf Uhlmann" userId="83027f89971c7077" providerId="LiveId" clId="{D5EA207C-A57E-4E08-A008-01EB942252AC}" dt="2022-10-03T11:20:27.842" v="7510" actId="165"/>
          <ac:grpSpMkLst>
            <pc:docMk/>
            <pc:sldMk cId="575859085" sldId="321"/>
            <ac:grpSpMk id="234" creationId="{784E029B-0018-B397-909D-276D391D6DA2}"/>
          </ac:grpSpMkLst>
        </pc:grpChg>
        <pc:grpChg chg="mod topLvl">
          <ac:chgData name="Rudolf Uhlmann" userId="83027f89971c7077" providerId="LiveId" clId="{D5EA207C-A57E-4E08-A008-01EB942252AC}" dt="2022-10-03T11:20:27.842" v="7510" actId="165"/>
          <ac:grpSpMkLst>
            <pc:docMk/>
            <pc:sldMk cId="575859085" sldId="321"/>
            <ac:grpSpMk id="235" creationId="{FDFFD007-EE0F-7A07-7D59-2F62E9449AE8}"/>
          </ac:grpSpMkLst>
        </pc:grpChg>
        <pc:grpChg chg="add del mod ord">
          <ac:chgData name="Rudolf Uhlmann" userId="83027f89971c7077" providerId="LiveId" clId="{D5EA207C-A57E-4E08-A008-01EB942252AC}" dt="2022-10-03T04:52:01.466" v="7354" actId="165"/>
          <ac:grpSpMkLst>
            <pc:docMk/>
            <pc:sldMk cId="575859085" sldId="321"/>
            <ac:grpSpMk id="265" creationId="{4DE68A88-F3B1-8F87-817B-B5B39BF6B35D}"/>
          </ac:grpSpMkLst>
        </pc:grpChg>
        <pc:grpChg chg="add del mod ord">
          <ac:chgData name="Rudolf Uhlmann" userId="83027f89971c7077" providerId="LiveId" clId="{D5EA207C-A57E-4E08-A008-01EB942252AC}" dt="2022-10-03T04:53:28.685" v="7368" actId="165"/>
          <ac:grpSpMkLst>
            <pc:docMk/>
            <pc:sldMk cId="575859085" sldId="321"/>
            <ac:grpSpMk id="266" creationId="{FD4421FF-7025-DB4D-CBBF-505B92DB4496}"/>
          </ac:grpSpMkLst>
        </pc:grpChg>
        <pc:grpChg chg="add mod">
          <ac:chgData name="Rudolf Uhlmann" userId="83027f89971c7077" providerId="LiveId" clId="{D5EA207C-A57E-4E08-A008-01EB942252AC}" dt="2022-10-03T11:15:17.735" v="7467" actId="1076"/>
          <ac:grpSpMkLst>
            <pc:docMk/>
            <pc:sldMk cId="575859085" sldId="321"/>
            <ac:grpSpMk id="290" creationId="{F228EF68-2144-3B54-2B92-969361C78223}"/>
          </ac:grpSpMkLst>
        </pc:grpChg>
        <pc:grpChg chg="add mod">
          <ac:chgData name="Rudolf Uhlmann" userId="83027f89971c7077" providerId="LiveId" clId="{D5EA207C-A57E-4E08-A008-01EB942252AC}" dt="2022-10-03T11:16:04.184" v="7481" actId="1036"/>
          <ac:grpSpMkLst>
            <pc:docMk/>
            <pc:sldMk cId="575859085" sldId="321"/>
            <ac:grpSpMk id="293" creationId="{B3CD6B28-748C-44C9-31E4-038AD272CA09}"/>
          </ac:grpSpMkLst>
        </pc:grpChg>
        <pc:grpChg chg="mod">
          <ac:chgData name="Rudolf Uhlmann" userId="83027f89971c7077" providerId="LiveId" clId="{D5EA207C-A57E-4E08-A008-01EB942252AC}" dt="2022-10-03T11:09:11.172" v="7396"/>
          <ac:grpSpMkLst>
            <pc:docMk/>
            <pc:sldMk cId="575859085" sldId="321"/>
            <ac:grpSpMk id="294" creationId="{6468A767-88EB-DE75-7BC1-957CFC11CB45}"/>
          </ac:grpSpMkLst>
        </pc:grpChg>
        <pc:grpChg chg="mod">
          <ac:chgData name="Rudolf Uhlmann" userId="83027f89971c7077" providerId="LiveId" clId="{D5EA207C-A57E-4E08-A008-01EB942252AC}" dt="2022-10-03T11:09:11.172" v="7396"/>
          <ac:grpSpMkLst>
            <pc:docMk/>
            <pc:sldMk cId="575859085" sldId="321"/>
            <ac:grpSpMk id="295" creationId="{ABB9DEC3-C721-5383-F18F-1227852509A2}"/>
          </ac:grpSpMkLst>
        </pc:grpChg>
        <pc:grpChg chg="mod">
          <ac:chgData name="Rudolf Uhlmann" userId="83027f89971c7077" providerId="LiveId" clId="{D5EA207C-A57E-4E08-A008-01EB942252AC}" dt="2022-10-03T11:09:11.172" v="7396"/>
          <ac:grpSpMkLst>
            <pc:docMk/>
            <pc:sldMk cId="575859085" sldId="321"/>
            <ac:grpSpMk id="296" creationId="{305B4A21-F1A2-FACF-E181-83AD6ED89B06}"/>
          </ac:grpSpMkLst>
        </pc:grpChg>
        <pc:grpChg chg="mod">
          <ac:chgData name="Rudolf Uhlmann" userId="83027f89971c7077" providerId="LiveId" clId="{D5EA207C-A57E-4E08-A008-01EB942252AC}" dt="2022-10-03T11:09:11.172" v="7396"/>
          <ac:grpSpMkLst>
            <pc:docMk/>
            <pc:sldMk cId="575859085" sldId="321"/>
            <ac:grpSpMk id="297" creationId="{9E5C2F85-D358-416A-55AA-CD9660257E67}"/>
          </ac:grpSpMkLst>
        </pc:grpChg>
      </pc:sldChg>
      <pc:sldChg chg="new del">
        <pc:chgData name="Rudolf Uhlmann" userId="83027f89971c7077" providerId="LiveId" clId="{D5EA207C-A57E-4E08-A008-01EB942252AC}" dt="2022-10-15T08:04:46.770" v="12544" actId="47"/>
        <pc:sldMkLst>
          <pc:docMk/>
          <pc:sldMk cId="1817618836" sldId="322"/>
        </pc:sldMkLst>
      </pc:sldChg>
      <pc:sldChg chg="addSp delSp modSp new mod">
        <pc:chgData name="Rudolf Uhlmann" userId="83027f89971c7077" providerId="LiveId" clId="{D5EA207C-A57E-4E08-A008-01EB942252AC}" dt="2022-10-04T05:17:27.661" v="8039" actId="478"/>
        <pc:sldMkLst>
          <pc:docMk/>
          <pc:sldMk cId="643279201" sldId="323"/>
        </pc:sldMkLst>
        <pc:spChg chg="add mod">
          <ac:chgData name="Rudolf Uhlmann" userId="83027f89971c7077" providerId="LiveId" clId="{D5EA207C-A57E-4E08-A008-01EB942252AC}" dt="2022-10-04T05:15:32.461" v="8014"/>
          <ac:spMkLst>
            <pc:docMk/>
            <pc:sldMk cId="643279201" sldId="323"/>
            <ac:spMk id="2" creationId="{532459B4-D28C-5237-C487-72FF97E03DFE}"/>
          </ac:spMkLst>
        </pc:spChg>
        <pc:spChg chg="add mod">
          <ac:chgData name="Rudolf Uhlmann" userId="83027f89971c7077" providerId="LiveId" clId="{D5EA207C-A57E-4E08-A008-01EB942252AC}" dt="2022-10-04T05:16:34.240" v="8036" actId="1038"/>
          <ac:spMkLst>
            <pc:docMk/>
            <pc:sldMk cId="643279201" sldId="323"/>
            <ac:spMk id="3" creationId="{C009FC82-F1BB-187E-6411-38429D054A14}"/>
          </ac:spMkLst>
        </pc:spChg>
        <pc:spChg chg="add del mod">
          <ac:chgData name="Rudolf Uhlmann" userId="83027f89971c7077" providerId="LiveId" clId="{D5EA207C-A57E-4E08-A008-01EB942252AC}" dt="2022-10-04T05:17:27.661" v="8039" actId="478"/>
          <ac:spMkLst>
            <pc:docMk/>
            <pc:sldMk cId="643279201" sldId="323"/>
            <ac:spMk id="4" creationId="{5699BEB0-DD24-53E2-A35C-9D93FF4BA209}"/>
          </ac:spMkLst>
        </pc:spChg>
        <pc:spChg chg="add del">
          <ac:chgData name="Rudolf Uhlmann" userId="83027f89971c7077" providerId="LiveId" clId="{D5EA207C-A57E-4E08-A008-01EB942252AC}" dt="2022-10-03T11:39:20.014" v="7720" actId="478"/>
          <ac:spMkLst>
            <pc:docMk/>
            <pc:sldMk cId="643279201" sldId="323"/>
            <ac:spMk id="4" creationId="{CE942F97-0801-558D-2127-F3847744E52C}"/>
          </ac:spMkLst>
        </pc:spChg>
        <pc:spChg chg="add del">
          <ac:chgData name="Rudolf Uhlmann" userId="83027f89971c7077" providerId="LiveId" clId="{D5EA207C-A57E-4E08-A008-01EB942252AC}" dt="2022-10-03T11:39:41.844" v="7722" actId="11529"/>
          <ac:spMkLst>
            <pc:docMk/>
            <pc:sldMk cId="643279201" sldId="323"/>
            <ac:spMk id="5" creationId="{FDE08483-35C1-78C9-D347-2FA69D55E318}"/>
          </ac:spMkLst>
        </pc:spChg>
        <pc:spChg chg="add del mod">
          <ac:chgData name="Rudolf Uhlmann" userId="83027f89971c7077" providerId="LiveId" clId="{D5EA207C-A57E-4E08-A008-01EB942252AC}" dt="2022-10-04T05:15:39.429" v="8015" actId="1076"/>
          <ac:spMkLst>
            <pc:docMk/>
            <pc:sldMk cId="643279201" sldId="323"/>
            <ac:spMk id="6" creationId="{2AF5F622-2255-ABE4-8B79-FF56FA1D7E64}"/>
          </ac:spMkLst>
        </pc:spChg>
        <pc:spChg chg="add mod">
          <ac:chgData name="Rudolf Uhlmann" userId="83027f89971c7077" providerId="LiveId" clId="{D5EA207C-A57E-4E08-A008-01EB942252AC}" dt="2022-10-03T11:55:00.277" v="7825" actId="1076"/>
          <ac:spMkLst>
            <pc:docMk/>
            <pc:sldMk cId="643279201" sldId="323"/>
            <ac:spMk id="7" creationId="{4AB7EC94-4CE2-324A-5A8F-1557E8A883FB}"/>
          </ac:spMkLst>
        </pc:spChg>
        <pc:spChg chg="add mod">
          <ac:chgData name="Rudolf Uhlmann" userId="83027f89971c7077" providerId="LiveId" clId="{D5EA207C-A57E-4E08-A008-01EB942252AC}" dt="2022-10-03T11:45:52.351" v="7787" actId="164"/>
          <ac:spMkLst>
            <pc:docMk/>
            <pc:sldMk cId="643279201" sldId="323"/>
            <ac:spMk id="8" creationId="{71A133F6-056B-71AE-E29F-193F12237396}"/>
          </ac:spMkLst>
        </pc:spChg>
        <pc:spChg chg="add mod">
          <ac:chgData name="Rudolf Uhlmann" userId="83027f89971c7077" providerId="LiveId" clId="{D5EA207C-A57E-4E08-A008-01EB942252AC}" dt="2022-10-03T11:45:52.351" v="7787" actId="164"/>
          <ac:spMkLst>
            <pc:docMk/>
            <pc:sldMk cId="643279201" sldId="323"/>
            <ac:spMk id="9" creationId="{79D82914-1552-8244-B4E9-50AA646F4A61}"/>
          </ac:spMkLst>
        </pc:spChg>
        <pc:spChg chg="add mod">
          <ac:chgData name="Rudolf Uhlmann" userId="83027f89971c7077" providerId="LiveId" clId="{D5EA207C-A57E-4E08-A008-01EB942252AC}" dt="2022-10-03T11:45:52.351" v="7787" actId="164"/>
          <ac:spMkLst>
            <pc:docMk/>
            <pc:sldMk cId="643279201" sldId="323"/>
            <ac:spMk id="10" creationId="{7EB2504E-09F9-2121-444D-78AC96BE5CC7}"/>
          </ac:spMkLst>
        </pc:spChg>
        <pc:spChg chg="add mod">
          <ac:chgData name="Rudolf Uhlmann" userId="83027f89971c7077" providerId="LiveId" clId="{D5EA207C-A57E-4E08-A008-01EB942252AC}" dt="2022-10-03T11:45:52.351" v="7787" actId="164"/>
          <ac:spMkLst>
            <pc:docMk/>
            <pc:sldMk cId="643279201" sldId="323"/>
            <ac:spMk id="11" creationId="{3F1821B9-1D4B-82BB-EA5A-E201C94E5809}"/>
          </ac:spMkLst>
        </pc:spChg>
        <pc:grpChg chg="add mod">
          <ac:chgData name="Rudolf Uhlmann" userId="83027f89971c7077" providerId="LiveId" clId="{D5EA207C-A57E-4E08-A008-01EB942252AC}" dt="2022-10-03T11:55:00.277" v="7825" actId="1076"/>
          <ac:grpSpMkLst>
            <pc:docMk/>
            <pc:sldMk cId="643279201" sldId="323"/>
            <ac:grpSpMk id="12" creationId="{48857025-86EF-E4EF-3BC9-F9008EA60C2B}"/>
          </ac:grpSpMkLst>
        </pc:grpChg>
        <pc:picChg chg="add del mod ord">
          <ac:chgData name="Rudolf Uhlmann" userId="83027f89971c7077" providerId="LiveId" clId="{D5EA207C-A57E-4E08-A008-01EB942252AC}" dt="2022-10-03T11:49:36.989" v="7816" actId="478"/>
          <ac:picMkLst>
            <pc:docMk/>
            <pc:sldMk cId="643279201" sldId="323"/>
            <ac:picMk id="3" creationId="{8B07037D-E2B3-B6C3-22CB-21B3F9F3092C}"/>
          </ac:picMkLst>
        </pc:picChg>
        <pc:picChg chg="add del mod">
          <ac:chgData name="Rudolf Uhlmann" userId="83027f89971c7077" providerId="LiveId" clId="{D5EA207C-A57E-4E08-A008-01EB942252AC}" dt="2022-10-03T11:55:06.307" v="7826" actId="478"/>
          <ac:picMkLst>
            <pc:docMk/>
            <pc:sldMk cId="643279201" sldId="323"/>
            <ac:picMk id="16" creationId="{EC920331-5701-F239-5E0F-D63CF5BFFDDB}"/>
          </ac:picMkLst>
        </pc:picChg>
        <pc:picChg chg="add del mod">
          <ac:chgData name="Rudolf Uhlmann" userId="83027f89971c7077" providerId="LiveId" clId="{D5EA207C-A57E-4E08-A008-01EB942252AC}" dt="2022-10-03T11:59:41.795" v="7829" actId="21"/>
          <ac:picMkLst>
            <pc:docMk/>
            <pc:sldMk cId="643279201" sldId="323"/>
            <ac:picMk id="18" creationId="{50AE7AD7-3200-3007-C57B-2E326D18846A}"/>
          </ac:picMkLst>
        </pc:picChg>
        <pc:cxnChg chg="add mod">
          <ac:chgData name="Rudolf Uhlmann" userId="83027f89971c7077" providerId="LiveId" clId="{D5EA207C-A57E-4E08-A008-01EB942252AC}" dt="2022-10-03T11:55:00.277" v="7825" actId="1076"/>
          <ac:cxnSpMkLst>
            <pc:docMk/>
            <pc:sldMk cId="643279201" sldId="323"/>
            <ac:cxnSpMk id="14" creationId="{97F5D225-B77B-0F99-95F1-158B77FF4494}"/>
          </ac:cxnSpMkLst>
        </pc:cxnChg>
      </pc:sldChg>
      <pc:sldChg chg="addSp delSp modSp new mod">
        <pc:chgData name="Rudolf Uhlmann" userId="83027f89971c7077" providerId="LiveId" clId="{D5EA207C-A57E-4E08-A008-01EB942252AC}" dt="2022-10-03T12:04:23.562" v="7847"/>
        <pc:sldMkLst>
          <pc:docMk/>
          <pc:sldMk cId="3929315724" sldId="324"/>
        </pc:sldMkLst>
        <pc:picChg chg="add del mod">
          <ac:chgData name="Rudolf Uhlmann" userId="83027f89971c7077" providerId="LiveId" clId="{D5EA207C-A57E-4E08-A008-01EB942252AC}" dt="2022-10-03T12:02:10.733" v="7833" actId="478"/>
          <ac:picMkLst>
            <pc:docMk/>
            <pc:sldMk cId="3929315724" sldId="324"/>
            <ac:picMk id="2" creationId="{C0525F51-0890-62F2-4957-C686E28365CA}"/>
          </ac:picMkLst>
        </pc:picChg>
        <pc:picChg chg="add del mod">
          <ac:chgData name="Rudolf Uhlmann" userId="83027f89971c7077" providerId="LiveId" clId="{D5EA207C-A57E-4E08-A008-01EB942252AC}" dt="2022-10-03T12:00:52.174" v="7832" actId="21"/>
          <ac:picMkLst>
            <pc:docMk/>
            <pc:sldMk cId="3929315724" sldId="324"/>
            <ac:picMk id="4" creationId="{0137914E-73D5-68F0-59FF-9C7EDF48B160}"/>
          </ac:picMkLst>
        </pc:picChg>
        <pc:picChg chg="add mod">
          <ac:chgData name="Rudolf Uhlmann" userId="83027f89971c7077" providerId="LiveId" clId="{D5EA207C-A57E-4E08-A008-01EB942252AC}" dt="2022-10-03T12:04:23.562" v="7847"/>
          <ac:picMkLst>
            <pc:docMk/>
            <pc:sldMk cId="3929315724" sldId="324"/>
            <ac:picMk id="6" creationId="{B05D05B1-E771-38AA-DACC-18C22DC2E858}"/>
          </ac:picMkLst>
        </pc:picChg>
        <pc:picChg chg="add mod modVis">
          <ac:chgData name="Rudolf Uhlmann" userId="83027f89971c7077" providerId="LiveId" clId="{D5EA207C-A57E-4E08-A008-01EB942252AC}" dt="2022-10-03T12:03:56.223" v="7845"/>
          <ac:picMkLst>
            <pc:docMk/>
            <pc:sldMk cId="3929315724" sldId="324"/>
            <ac:picMk id="8" creationId="{6D2C0166-39C5-C37F-B2AF-430B3F5CABEE}"/>
          </ac:picMkLst>
        </pc:picChg>
      </pc:sldChg>
      <pc:sldChg chg="addSp delSp modSp add mod">
        <pc:chgData name="Rudolf Uhlmann" userId="83027f89971c7077" providerId="LiveId" clId="{D5EA207C-A57E-4E08-A008-01EB942252AC}" dt="2022-10-05T05:02:36.350" v="9059" actId="208"/>
        <pc:sldMkLst>
          <pc:docMk/>
          <pc:sldMk cId="2968628121" sldId="325"/>
        </pc:sldMkLst>
        <pc:spChg chg="add del mod">
          <ac:chgData name="Rudolf Uhlmann" userId="83027f89971c7077" providerId="LiveId" clId="{D5EA207C-A57E-4E08-A008-01EB942252AC}" dt="2022-10-03T12:10:29.620" v="7910" actId="478"/>
          <ac:spMkLst>
            <pc:docMk/>
            <pc:sldMk cId="2968628121" sldId="325"/>
            <ac:spMk id="3" creationId="{1BC0C2F5-D2BA-ED0C-37F8-9075CC0889B0}"/>
          </ac:spMkLst>
        </pc:spChg>
        <pc:spChg chg="add del mod">
          <ac:chgData name="Rudolf Uhlmann" userId="83027f89971c7077" providerId="LiveId" clId="{D5EA207C-A57E-4E08-A008-01EB942252AC}" dt="2022-10-04T05:14:41.291" v="8007" actId="478"/>
          <ac:spMkLst>
            <pc:docMk/>
            <pc:sldMk cId="2968628121" sldId="325"/>
            <ac:spMk id="3" creationId="{797C8595-BEA9-0093-1E37-A5DCE65F09DC}"/>
          </ac:spMkLst>
        </pc:spChg>
        <pc:spChg chg="add mod">
          <ac:chgData name="Rudolf Uhlmann" userId="83027f89971c7077" providerId="LiveId" clId="{D5EA207C-A57E-4E08-A008-01EB942252AC}" dt="2022-10-04T05:13:49.698" v="8000" actId="1076"/>
          <ac:spMkLst>
            <pc:docMk/>
            <pc:sldMk cId="2968628121" sldId="325"/>
            <ac:spMk id="4" creationId="{56FF5FF2-FC64-671C-3647-5E3105FFFE7E}"/>
          </ac:spMkLst>
        </pc:spChg>
        <pc:spChg chg="add del mod">
          <ac:chgData name="Rudolf Uhlmann" userId="83027f89971c7077" providerId="LiveId" clId="{D5EA207C-A57E-4E08-A008-01EB942252AC}" dt="2022-10-03T12:08:32.151" v="7893" actId="478"/>
          <ac:spMkLst>
            <pc:docMk/>
            <pc:sldMk cId="2968628121" sldId="325"/>
            <ac:spMk id="4" creationId="{ABFE1B5A-8E90-4D78-FC06-46D9ACEED9F3}"/>
          </ac:spMkLst>
        </pc:spChg>
        <pc:spChg chg="add mod">
          <ac:chgData name="Rudolf Uhlmann" userId="83027f89971c7077" providerId="LiveId" clId="{D5EA207C-A57E-4E08-A008-01EB942252AC}" dt="2022-10-04T05:13:07.075" v="7998" actId="1036"/>
          <ac:spMkLst>
            <pc:docMk/>
            <pc:sldMk cId="2968628121" sldId="325"/>
            <ac:spMk id="5" creationId="{54A9D5E0-99E1-86FD-3184-BFB590CC0262}"/>
          </ac:spMkLst>
        </pc:spChg>
        <pc:spChg chg="add del mod">
          <ac:chgData name="Rudolf Uhlmann" userId="83027f89971c7077" providerId="LiveId" clId="{D5EA207C-A57E-4E08-A008-01EB942252AC}" dt="2022-10-03T12:08:31.301" v="7892" actId="478"/>
          <ac:spMkLst>
            <pc:docMk/>
            <pc:sldMk cId="2968628121" sldId="325"/>
            <ac:spMk id="5" creationId="{9A4E02BA-A700-B2AE-B476-F0923ACECAB8}"/>
          </ac:spMkLst>
        </pc:spChg>
        <pc:spChg chg="add del mod">
          <ac:chgData name="Rudolf Uhlmann" userId="83027f89971c7077" providerId="LiveId" clId="{D5EA207C-A57E-4E08-A008-01EB942252AC}" dt="2022-10-04T05:14:40.447" v="8006" actId="478"/>
          <ac:spMkLst>
            <pc:docMk/>
            <pc:sldMk cId="2968628121" sldId="325"/>
            <ac:spMk id="6" creationId="{0270DC90-A2EB-4F3B-B096-FCC4F1946378}"/>
          </ac:spMkLst>
        </pc:spChg>
        <pc:spChg chg="add del mod">
          <ac:chgData name="Rudolf Uhlmann" userId="83027f89971c7077" providerId="LiveId" clId="{D5EA207C-A57E-4E08-A008-01EB942252AC}" dt="2022-10-03T12:09:38.440" v="7905" actId="478"/>
          <ac:spMkLst>
            <pc:docMk/>
            <pc:sldMk cId="2968628121" sldId="325"/>
            <ac:spMk id="7" creationId="{E2FA648B-730E-138D-857F-849615B7577E}"/>
          </ac:spMkLst>
        </pc:spChg>
        <pc:spChg chg="add del mod">
          <ac:chgData name="Rudolf Uhlmann" userId="83027f89971c7077" providerId="LiveId" clId="{D5EA207C-A57E-4E08-A008-01EB942252AC}" dt="2022-10-03T12:10:24.620" v="7909" actId="478"/>
          <ac:spMkLst>
            <pc:docMk/>
            <pc:sldMk cId="2968628121" sldId="325"/>
            <ac:spMk id="9" creationId="{ADAE6C8A-CE98-416F-5134-A6CB54CDEAC3}"/>
          </ac:spMkLst>
        </pc:spChg>
        <pc:spChg chg="add mod">
          <ac:chgData name="Rudolf Uhlmann" userId="83027f89971c7077" providerId="LiveId" clId="{D5EA207C-A57E-4E08-A008-01EB942252AC}" dt="2022-10-05T05:02:36.350" v="9059" actId="208"/>
          <ac:spMkLst>
            <pc:docMk/>
            <pc:sldMk cId="2968628121" sldId="325"/>
            <ac:spMk id="10" creationId="{1CDC9A34-ABA1-4FAB-9C18-5D478B61ADBB}"/>
          </ac:spMkLst>
        </pc:spChg>
        <pc:spChg chg="add mod">
          <ac:chgData name="Rudolf Uhlmann" userId="83027f89971c7077" providerId="LiveId" clId="{D5EA207C-A57E-4E08-A008-01EB942252AC}" dt="2022-10-05T05:02:32.647" v="9057" actId="208"/>
          <ac:spMkLst>
            <pc:docMk/>
            <pc:sldMk cId="2968628121" sldId="325"/>
            <ac:spMk id="11" creationId="{3CFC81F0-36E7-4E80-C521-A16C2AF88AD2}"/>
          </ac:spMkLst>
        </pc:spChg>
        <pc:spChg chg="add del mod">
          <ac:chgData name="Rudolf Uhlmann" userId="83027f89971c7077" providerId="LiveId" clId="{D5EA207C-A57E-4E08-A008-01EB942252AC}" dt="2022-10-03T12:11:56.210" v="7964" actId="478"/>
          <ac:spMkLst>
            <pc:docMk/>
            <pc:sldMk cId="2968628121" sldId="325"/>
            <ac:spMk id="12" creationId="{F464FCF4-BAB1-238B-E397-2D7EF4E2983E}"/>
          </ac:spMkLst>
        </pc:spChg>
        <pc:spChg chg="add del mod">
          <ac:chgData name="Rudolf Uhlmann" userId="83027f89971c7077" providerId="LiveId" clId="{D5EA207C-A57E-4E08-A008-01EB942252AC}" dt="2022-10-03T12:11:53.922" v="7963" actId="478"/>
          <ac:spMkLst>
            <pc:docMk/>
            <pc:sldMk cId="2968628121" sldId="325"/>
            <ac:spMk id="13" creationId="{38651122-CE1C-9751-CB61-046F615DC1E7}"/>
          </ac:spMkLst>
        </pc:spChg>
        <pc:picChg chg="add mod modCrop">
          <ac:chgData name="Rudolf Uhlmann" userId="83027f89971c7077" providerId="LiveId" clId="{D5EA207C-A57E-4E08-A008-01EB942252AC}" dt="2022-10-04T05:11:14.531" v="7966" actId="1076"/>
          <ac:picMkLst>
            <pc:docMk/>
            <pc:sldMk cId="2968628121" sldId="325"/>
            <ac:picMk id="2" creationId="{6E4266D6-DD1C-9F7D-6E06-0B2347B9BFD3}"/>
          </ac:picMkLst>
        </pc:picChg>
        <pc:picChg chg="del">
          <ac:chgData name="Rudolf Uhlmann" userId="83027f89971c7077" providerId="LiveId" clId="{D5EA207C-A57E-4E08-A008-01EB942252AC}" dt="2022-10-03T12:05:16.172" v="7849" actId="21"/>
          <ac:picMkLst>
            <pc:docMk/>
            <pc:sldMk cId="2968628121" sldId="325"/>
            <ac:picMk id="6" creationId="{B05D05B1-E771-38AA-DACC-18C22DC2E858}"/>
          </ac:picMkLst>
        </pc:picChg>
        <pc:picChg chg="add mod">
          <ac:chgData name="Rudolf Uhlmann" userId="83027f89971c7077" providerId="LiveId" clId="{D5EA207C-A57E-4E08-A008-01EB942252AC}" dt="2022-10-04T05:14:49.978" v="8013" actId="1038"/>
          <ac:picMkLst>
            <pc:docMk/>
            <pc:sldMk cId="2968628121" sldId="325"/>
            <ac:picMk id="7" creationId="{B900782A-BC8A-D322-7C09-38D1BCE7C002}"/>
          </ac:picMkLst>
        </pc:picChg>
        <pc:picChg chg="del">
          <ac:chgData name="Rudolf Uhlmann" userId="83027f89971c7077" providerId="LiveId" clId="{D5EA207C-A57E-4E08-A008-01EB942252AC}" dt="2022-10-03T12:05:16.172" v="7849" actId="21"/>
          <ac:picMkLst>
            <pc:docMk/>
            <pc:sldMk cId="2968628121" sldId="325"/>
            <ac:picMk id="8" creationId="{6D2C0166-39C5-C37F-B2AF-430B3F5CABEE}"/>
          </ac:picMkLst>
        </pc:picChg>
      </pc:sldChg>
      <pc:sldChg chg="addSp delSp modSp new del mod">
        <pc:chgData name="Rudolf Uhlmann" userId="83027f89971c7077" providerId="LiveId" clId="{D5EA207C-A57E-4E08-A008-01EB942252AC}" dt="2022-10-04T06:48:38.402" v="8224" actId="47"/>
        <pc:sldMkLst>
          <pc:docMk/>
          <pc:sldMk cId="1221506299" sldId="326"/>
        </pc:sldMkLst>
        <pc:spChg chg="add mod">
          <ac:chgData name="Rudolf Uhlmann" userId="83027f89971c7077" providerId="LiveId" clId="{D5EA207C-A57E-4E08-A008-01EB942252AC}" dt="2022-10-04T05:41:07.113" v="8103" actId="1035"/>
          <ac:spMkLst>
            <pc:docMk/>
            <pc:sldMk cId="1221506299" sldId="326"/>
            <ac:spMk id="8" creationId="{C02F212C-0889-7FD2-7C3A-F8CA2A12B332}"/>
          </ac:spMkLst>
        </pc:spChg>
        <pc:spChg chg="add mod">
          <ac:chgData name="Rudolf Uhlmann" userId="83027f89971c7077" providerId="LiveId" clId="{D5EA207C-A57E-4E08-A008-01EB942252AC}" dt="2022-10-04T05:40:00.019" v="8093" actId="1076"/>
          <ac:spMkLst>
            <pc:docMk/>
            <pc:sldMk cId="1221506299" sldId="326"/>
            <ac:spMk id="9" creationId="{1AB24C00-EFD1-3940-DFAB-EC296D5CE888}"/>
          </ac:spMkLst>
        </pc:spChg>
        <pc:spChg chg="add mod">
          <ac:chgData name="Rudolf Uhlmann" userId="83027f89971c7077" providerId="LiveId" clId="{D5EA207C-A57E-4E08-A008-01EB942252AC}" dt="2022-10-04T05:41:54.243" v="8116" actId="1038"/>
          <ac:spMkLst>
            <pc:docMk/>
            <pc:sldMk cId="1221506299" sldId="326"/>
            <ac:spMk id="10" creationId="{A702A759-69FF-77B8-E076-011232118455}"/>
          </ac:spMkLst>
        </pc:spChg>
        <pc:picChg chg="add del mod">
          <ac:chgData name="Rudolf Uhlmann" userId="83027f89971c7077" providerId="LiveId" clId="{D5EA207C-A57E-4E08-A008-01EB942252AC}" dt="2022-10-04T05:40:23.083" v="8100" actId="478"/>
          <ac:picMkLst>
            <pc:docMk/>
            <pc:sldMk cId="1221506299" sldId="326"/>
            <ac:picMk id="3" creationId="{E4DE9130-B663-3696-9ED1-46DC6DA94DCD}"/>
          </ac:picMkLst>
        </pc:picChg>
        <pc:picChg chg="add mod">
          <ac:chgData name="Rudolf Uhlmann" userId="83027f89971c7077" providerId="LiveId" clId="{D5EA207C-A57E-4E08-A008-01EB942252AC}" dt="2022-10-04T05:42:03.823" v="8117" actId="14100"/>
          <ac:picMkLst>
            <pc:docMk/>
            <pc:sldMk cId="1221506299" sldId="326"/>
            <ac:picMk id="5" creationId="{3F07BF39-6292-DC79-9E34-2A27E089CC10}"/>
          </ac:picMkLst>
        </pc:picChg>
        <pc:picChg chg="add mod">
          <ac:chgData name="Rudolf Uhlmann" userId="83027f89971c7077" providerId="LiveId" clId="{D5EA207C-A57E-4E08-A008-01EB942252AC}" dt="2022-10-04T05:39:54.364" v="8092" actId="14100"/>
          <ac:picMkLst>
            <pc:docMk/>
            <pc:sldMk cId="1221506299" sldId="326"/>
            <ac:picMk id="7" creationId="{A991C95A-8197-F2D7-4453-7279A8F9B1CE}"/>
          </ac:picMkLst>
        </pc:picChg>
      </pc:sldChg>
      <pc:sldChg chg="addSp delSp modSp new del mod">
        <pc:chgData name="Rudolf Uhlmann" userId="83027f89971c7077" providerId="LiveId" clId="{D5EA207C-A57E-4E08-A008-01EB942252AC}" dt="2022-10-04T08:50:36.632" v="8268" actId="47"/>
        <pc:sldMkLst>
          <pc:docMk/>
          <pc:sldMk cId="758669453" sldId="327"/>
        </pc:sldMkLst>
        <pc:spChg chg="add mod">
          <ac:chgData name="Rudolf Uhlmann" userId="83027f89971c7077" providerId="LiveId" clId="{D5EA207C-A57E-4E08-A008-01EB942252AC}" dt="2022-10-04T06:40:47.298" v="8145" actId="1037"/>
          <ac:spMkLst>
            <pc:docMk/>
            <pc:sldMk cId="758669453" sldId="327"/>
            <ac:spMk id="6" creationId="{5E390F0D-870B-9501-FD08-DD7C385ECEAF}"/>
          </ac:spMkLst>
        </pc:spChg>
        <pc:spChg chg="add mod">
          <ac:chgData name="Rudolf Uhlmann" userId="83027f89971c7077" providerId="LiveId" clId="{D5EA207C-A57E-4E08-A008-01EB942252AC}" dt="2022-10-04T06:48:20.688" v="8223" actId="1036"/>
          <ac:spMkLst>
            <pc:docMk/>
            <pc:sldMk cId="758669453" sldId="327"/>
            <ac:spMk id="7" creationId="{5FE95122-5DD5-4689-2D2D-8E15077BB4FD}"/>
          </ac:spMkLst>
        </pc:spChg>
        <pc:spChg chg="add del mod">
          <ac:chgData name="Rudolf Uhlmann" userId="83027f89971c7077" providerId="LiveId" clId="{D5EA207C-A57E-4E08-A008-01EB942252AC}" dt="2022-10-04T06:47:32.964" v="8207" actId="478"/>
          <ac:spMkLst>
            <pc:docMk/>
            <pc:sldMk cId="758669453" sldId="327"/>
            <ac:spMk id="8" creationId="{315ECF3F-530F-8081-AA7D-D1FC5F666DCE}"/>
          </ac:spMkLst>
        </pc:spChg>
        <pc:spChg chg="add mod">
          <ac:chgData name="Rudolf Uhlmann" userId="83027f89971c7077" providerId="LiveId" clId="{D5EA207C-A57E-4E08-A008-01EB942252AC}" dt="2022-10-04T06:47:43.249" v="8215" actId="1036"/>
          <ac:spMkLst>
            <pc:docMk/>
            <pc:sldMk cId="758669453" sldId="327"/>
            <ac:spMk id="9" creationId="{F31165E0-4865-BBDB-E531-5CAB3B56B8F2}"/>
          </ac:spMkLst>
        </pc:spChg>
        <pc:spChg chg="add del mod">
          <ac:chgData name="Rudolf Uhlmann" userId="83027f89971c7077" providerId="LiveId" clId="{D5EA207C-A57E-4E08-A008-01EB942252AC}" dt="2022-10-04T06:48:14.058" v="8217" actId="478"/>
          <ac:spMkLst>
            <pc:docMk/>
            <pc:sldMk cId="758669453" sldId="327"/>
            <ac:spMk id="10" creationId="{947656C4-3F52-224A-CDA1-057808F9BA8C}"/>
          </ac:spMkLst>
        </pc:spChg>
        <pc:picChg chg="add del mod">
          <ac:chgData name="Rudolf Uhlmann" userId="83027f89971c7077" providerId="LiveId" clId="{D5EA207C-A57E-4E08-A008-01EB942252AC}" dt="2022-10-04T06:39:34.979" v="8126" actId="478"/>
          <ac:picMkLst>
            <pc:docMk/>
            <pc:sldMk cId="758669453" sldId="327"/>
            <ac:picMk id="3" creationId="{3CEF80FB-AFDA-02B5-6FAA-4A0BE2FB8A6A}"/>
          </ac:picMkLst>
        </pc:picChg>
        <pc:picChg chg="add mod modCrop">
          <ac:chgData name="Rudolf Uhlmann" userId="83027f89971c7077" providerId="LiveId" clId="{D5EA207C-A57E-4E08-A008-01EB942252AC}" dt="2022-10-04T06:49:03.438" v="8225" actId="732"/>
          <ac:picMkLst>
            <pc:docMk/>
            <pc:sldMk cId="758669453" sldId="327"/>
            <ac:picMk id="5" creationId="{4C1F3828-CC73-8E8B-37D7-915195B5178E}"/>
          </ac:picMkLst>
        </pc:picChg>
      </pc:sldChg>
      <pc:sldChg chg="addSp modSp new mod">
        <pc:chgData name="Rudolf Uhlmann" userId="83027f89971c7077" providerId="LiveId" clId="{D5EA207C-A57E-4E08-A008-01EB942252AC}" dt="2022-10-04T08:50:04.964" v="8267" actId="1038"/>
        <pc:sldMkLst>
          <pc:docMk/>
          <pc:sldMk cId="2602100016" sldId="328"/>
        </pc:sldMkLst>
        <pc:spChg chg="add mod">
          <ac:chgData name="Rudolf Uhlmann" userId="83027f89971c7077" providerId="LiveId" clId="{D5EA207C-A57E-4E08-A008-01EB942252AC}" dt="2022-10-04T08:49:57.982" v="8260" actId="1035"/>
          <ac:spMkLst>
            <pc:docMk/>
            <pc:sldMk cId="2602100016" sldId="328"/>
            <ac:spMk id="4" creationId="{0C91B2C2-68A6-38D1-D95E-BE7524B7F180}"/>
          </ac:spMkLst>
        </pc:spChg>
        <pc:spChg chg="add mod">
          <ac:chgData name="Rudolf Uhlmann" userId="83027f89971c7077" providerId="LiveId" clId="{D5EA207C-A57E-4E08-A008-01EB942252AC}" dt="2022-10-04T08:50:04.964" v="8267" actId="1038"/>
          <ac:spMkLst>
            <pc:docMk/>
            <pc:sldMk cId="2602100016" sldId="328"/>
            <ac:spMk id="5" creationId="{8E89B80E-66DC-6895-3793-D32BE2904A99}"/>
          </ac:spMkLst>
        </pc:spChg>
        <pc:spChg chg="add mod">
          <ac:chgData name="Rudolf Uhlmann" userId="83027f89971c7077" providerId="LiveId" clId="{D5EA207C-A57E-4E08-A008-01EB942252AC}" dt="2022-10-04T08:49:50.678" v="8241" actId="1035"/>
          <ac:spMkLst>
            <pc:docMk/>
            <pc:sldMk cId="2602100016" sldId="328"/>
            <ac:spMk id="6" creationId="{D63A9A20-97BD-C316-AC77-1967C6103021}"/>
          </ac:spMkLst>
        </pc:spChg>
        <pc:picChg chg="add">
          <ac:chgData name="Rudolf Uhlmann" userId="83027f89971c7077" providerId="LiveId" clId="{D5EA207C-A57E-4E08-A008-01EB942252AC}" dt="2022-10-04T08:49:10.873" v="8227" actId="22"/>
          <ac:picMkLst>
            <pc:docMk/>
            <pc:sldMk cId="2602100016" sldId="328"/>
            <ac:picMk id="3" creationId="{7401075B-6E77-2B0A-BDA0-304FDC9C299F}"/>
          </ac:picMkLst>
        </pc:picChg>
      </pc:sldChg>
      <pc:sldChg chg="addSp delSp modSp add mod">
        <pc:chgData name="Rudolf Uhlmann" userId="83027f89971c7077" providerId="LiveId" clId="{D5EA207C-A57E-4E08-A008-01EB942252AC}" dt="2022-10-04T08:52:39.434" v="8280" actId="478"/>
        <pc:sldMkLst>
          <pc:docMk/>
          <pc:sldMk cId="2939238736" sldId="329"/>
        </pc:sldMkLst>
        <pc:spChg chg="add del">
          <ac:chgData name="Rudolf Uhlmann" userId="83027f89971c7077" providerId="LiveId" clId="{D5EA207C-A57E-4E08-A008-01EB942252AC}" dt="2022-10-04T08:51:14.220" v="8271" actId="478"/>
          <ac:spMkLst>
            <pc:docMk/>
            <pc:sldMk cId="2939238736" sldId="329"/>
            <ac:spMk id="2" creationId="{16B9DF62-EF0C-C8BA-BA81-F3DFF17F97D4}"/>
          </ac:spMkLst>
        </pc:spChg>
        <pc:spChg chg="mod">
          <ac:chgData name="Rudolf Uhlmann" userId="83027f89971c7077" providerId="LiveId" clId="{D5EA207C-A57E-4E08-A008-01EB942252AC}" dt="2022-10-04T08:51:28.826" v="8274" actId="164"/>
          <ac:spMkLst>
            <pc:docMk/>
            <pc:sldMk cId="2939238736" sldId="329"/>
            <ac:spMk id="4" creationId="{0C91B2C2-68A6-38D1-D95E-BE7524B7F180}"/>
          </ac:spMkLst>
        </pc:spChg>
        <pc:spChg chg="mod">
          <ac:chgData name="Rudolf Uhlmann" userId="83027f89971c7077" providerId="LiveId" clId="{D5EA207C-A57E-4E08-A008-01EB942252AC}" dt="2022-10-04T08:51:28.826" v="8274" actId="164"/>
          <ac:spMkLst>
            <pc:docMk/>
            <pc:sldMk cId="2939238736" sldId="329"/>
            <ac:spMk id="5" creationId="{8E89B80E-66DC-6895-3793-D32BE2904A99}"/>
          </ac:spMkLst>
        </pc:spChg>
        <pc:spChg chg="mod">
          <ac:chgData name="Rudolf Uhlmann" userId="83027f89971c7077" providerId="LiveId" clId="{D5EA207C-A57E-4E08-A008-01EB942252AC}" dt="2022-10-04T08:51:28.826" v="8274" actId="164"/>
          <ac:spMkLst>
            <pc:docMk/>
            <pc:sldMk cId="2939238736" sldId="329"/>
            <ac:spMk id="6" creationId="{D63A9A20-97BD-C316-AC77-1967C6103021}"/>
          </ac:spMkLst>
        </pc:spChg>
        <pc:grpChg chg="add mod">
          <ac:chgData name="Rudolf Uhlmann" userId="83027f89971c7077" providerId="LiveId" clId="{D5EA207C-A57E-4E08-A008-01EB942252AC}" dt="2022-10-04T08:51:32.583" v="8275" actId="1076"/>
          <ac:grpSpMkLst>
            <pc:docMk/>
            <pc:sldMk cId="2939238736" sldId="329"/>
            <ac:grpSpMk id="7" creationId="{3CD3D17A-E5A2-FA84-B824-D651E87A1ECA}"/>
          </ac:grpSpMkLst>
        </pc:grpChg>
        <pc:picChg chg="mod">
          <ac:chgData name="Rudolf Uhlmann" userId="83027f89971c7077" providerId="LiveId" clId="{D5EA207C-A57E-4E08-A008-01EB942252AC}" dt="2022-10-04T08:51:28.826" v="8274" actId="164"/>
          <ac:picMkLst>
            <pc:docMk/>
            <pc:sldMk cId="2939238736" sldId="329"/>
            <ac:picMk id="3" creationId="{7401075B-6E77-2B0A-BDA0-304FDC9C299F}"/>
          </ac:picMkLst>
        </pc:picChg>
        <pc:picChg chg="add del mod">
          <ac:chgData name="Rudolf Uhlmann" userId="83027f89971c7077" providerId="LiveId" clId="{D5EA207C-A57E-4E08-A008-01EB942252AC}" dt="2022-10-04T08:52:39.434" v="8280" actId="478"/>
          <ac:picMkLst>
            <pc:docMk/>
            <pc:sldMk cId="2939238736" sldId="329"/>
            <ac:picMk id="9" creationId="{BA0267FF-5C92-E887-1C39-E14E606F1A93}"/>
          </ac:picMkLst>
        </pc:picChg>
      </pc:sldChg>
      <pc:sldChg chg="addSp delSp modSp new mod">
        <pc:chgData name="Rudolf Uhlmann" userId="83027f89971c7077" providerId="LiveId" clId="{D5EA207C-A57E-4E08-A008-01EB942252AC}" dt="2022-10-04T16:55:04.395" v="8530" actId="21"/>
        <pc:sldMkLst>
          <pc:docMk/>
          <pc:sldMk cId="579993868" sldId="330"/>
        </pc:sldMkLst>
        <pc:spChg chg="add del mod">
          <ac:chgData name="Rudolf Uhlmann" userId="83027f89971c7077" providerId="LiveId" clId="{D5EA207C-A57E-4E08-A008-01EB942252AC}" dt="2022-10-04T09:02:34.072" v="8344" actId="478"/>
          <ac:spMkLst>
            <pc:docMk/>
            <pc:sldMk cId="579993868" sldId="330"/>
            <ac:spMk id="10" creationId="{07F05346-7E80-136C-C176-5ABD0FD3463B}"/>
          </ac:spMkLst>
        </pc:spChg>
        <pc:spChg chg="add del mod">
          <ac:chgData name="Rudolf Uhlmann" userId="83027f89971c7077" providerId="LiveId" clId="{D5EA207C-A57E-4E08-A008-01EB942252AC}" dt="2022-10-04T09:00:46.163" v="8302" actId="478"/>
          <ac:spMkLst>
            <pc:docMk/>
            <pc:sldMk cId="579993868" sldId="330"/>
            <ac:spMk id="11" creationId="{4502F7F3-FD0A-FC18-BF48-8DAEB37E287F}"/>
          </ac:spMkLst>
        </pc:spChg>
        <pc:spChg chg="add mod">
          <ac:chgData name="Rudolf Uhlmann" userId="83027f89971c7077" providerId="LiveId" clId="{D5EA207C-A57E-4E08-A008-01EB942252AC}" dt="2022-10-04T11:44:06.909" v="8377" actId="207"/>
          <ac:spMkLst>
            <pc:docMk/>
            <pc:sldMk cId="579993868" sldId="330"/>
            <ac:spMk id="13" creationId="{025EF273-34C8-3D43-7328-F7EC91A78127}"/>
          </ac:spMkLst>
        </pc:spChg>
        <pc:spChg chg="add mod">
          <ac:chgData name="Rudolf Uhlmann" userId="83027f89971c7077" providerId="LiveId" clId="{D5EA207C-A57E-4E08-A008-01EB942252AC}" dt="2022-10-04T11:46:13.476" v="8421" actId="1076"/>
          <ac:spMkLst>
            <pc:docMk/>
            <pc:sldMk cId="579993868" sldId="330"/>
            <ac:spMk id="14" creationId="{CB15AADB-81DD-8B79-0142-32D60741A7B8}"/>
          </ac:spMkLst>
        </pc:spChg>
        <pc:spChg chg="add del">
          <ac:chgData name="Rudolf Uhlmann" userId="83027f89971c7077" providerId="LiveId" clId="{D5EA207C-A57E-4E08-A008-01EB942252AC}" dt="2022-10-04T11:45:01.966" v="8384" actId="11529"/>
          <ac:spMkLst>
            <pc:docMk/>
            <pc:sldMk cId="579993868" sldId="330"/>
            <ac:spMk id="15" creationId="{270FE7FA-8993-5FEB-A72E-F5D934DDC31C}"/>
          </ac:spMkLst>
        </pc:spChg>
        <pc:spChg chg="add mod">
          <ac:chgData name="Rudolf Uhlmann" userId="83027f89971c7077" providerId="LiveId" clId="{D5EA207C-A57E-4E08-A008-01EB942252AC}" dt="2022-10-04T11:46:19.680" v="8423" actId="20577"/>
          <ac:spMkLst>
            <pc:docMk/>
            <pc:sldMk cId="579993868" sldId="330"/>
            <ac:spMk id="16" creationId="{8CBA9E54-4F73-DBDC-0A3E-E216E5C75D56}"/>
          </ac:spMkLst>
        </pc:spChg>
        <pc:spChg chg="add mod">
          <ac:chgData name="Rudolf Uhlmann" userId="83027f89971c7077" providerId="LiveId" clId="{D5EA207C-A57E-4E08-A008-01EB942252AC}" dt="2022-10-04T16:41:14.474" v="8528" actId="1037"/>
          <ac:spMkLst>
            <pc:docMk/>
            <pc:sldMk cId="579993868" sldId="330"/>
            <ac:spMk id="17" creationId="{84CBA114-B7B2-9CCD-C7CB-6C76AB39309A}"/>
          </ac:spMkLst>
        </pc:spChg>
        <pc:spChg chg="add mod">
          <ac:chgData name="Rudolf Uhlmann" userId="83027f89971c7077" providerId="LiveId" clId="{D5EA207C-A57E-4E08-A008-01EB942252AC}" dt="2022-10-04T16:41:04.275" v="8522" actId="688"/>
          <ac:spMkLst>
            <pc:docMk/>
            <pc:sldMk cId="579993868" sldId="330"/>
            <ac:spMk id="18" creationId="{0C6E4F68-C960-2C7A-8CBC-7830582F1EEC}"/>
          </ac:spMkLst>
        </pc:spChg>
        <pc:picChg chg="add mod">
          <ac:chgData name="Rudolf Uhlmann" userId="83027f89971c7077" providerId="LiveId" clId="{D5EA207C-A57E-4E08-A008-01EB942252AC}" dt="2022-10-04T09:02:05.103" v="8333" actId="1076"/>
          <ac:picMkLst>
            <pc:docMk/>
            <pc:sldMk cId="579993868" sldId="330"/>
            <ac:picMk id="3" creationId="{3E4CBA24-2882-FCAE-5A01-4994A67E21B1}"/>
          </ac:picMkLst>
        </pc:picChg>
        <pc:picChg chg="add mod">
          <ac:chgData name="Rudolf Uhlmann" userId="83027f89971c7077" providerId="LiveId" clId="{D5EA207C-A57E-4E08-A008-01EB942252AC}" dt="2022-10-04T11:49:06.381" v="8431" actId="1076"/>
          <ac:picMkLst>
            <pc:docMk/>
            <pc:sldMk cId="579993868" sldId="330"/>
            <ac:picMk id="5" creationId="{1BEAAE65-AD82-03E0-E54D-2DABD7CD5D66}"/>
          </ac:picMkLst>
        </pc:picChg>
        <pc:picChg chg="add mod">
          <ac:chgData name="Rudolf Uhlmann" userId="83027f89971c7077" providerId="LiveId" clId="{D5EA207C-A57E-4E08-A008-01EB942252AC}" dt="2022-10-04T09:01:47.963" v="8331" actId="14100"/>
          <ac:picMkLst>
            <pc:docMk/>
            <pc:sldMk cId="579993868" sldId="330"/>
            <ac:picMk id="7" creationId="{2C0179D0-9966-9203-F6C7-9EDB4A70A56D}"/>
          </ac:picMkLst>
        </pc:picChg>
        <pc:picChg chg="add mod">
          <ac:chgData name="Rudolf Uhlmann" userId="83027f89971c7077" providerId="LiveId" clId="{D5EA207C-A57E-4E08-A008-01EB942252AC}" dt="2022-10-04T11:43:42.576" v="8352" actId="1076"/>
          <ac:picMkLst>
            <pc:docMk/>
            <pc:sldMk cId="579993868" sldId="330"/>
            <ac:picMk id="9" creationId="{B83B6241-AD5D-9B37-933A-4DC7060101E5}"/>
          </ac:picMkLst>
        </pc:picChg>
        <pc:picChg chg="add del mod">
          <ac:chgData name="Rudolf Uhlmann" userId="83027f89971c7077" providerId="LiveId" clId="{D5EA207C-A57E-4E08-A008-01EB942252AC}" dt="2022-10-04T11:48:57.663" v="8430" actId="478"/>
          <ac:picMkLst>
            <pc:docMk/>
            <pc:sldMk cId="579993868" sldId="330"/>
            <ac:picMk id="12" creationId="{9CA641A7-EA3C-6C29-27D2-09CAF6C4EB18}"/>
          </ac:picMkLst>
        </pc:picChg>
        <pc:picChg chg="add del mod">
          <ac:chgData name="Rudolf Uhlmann" userId="83027f89971c7077" providerId="LiveId" clId="{D5EA207C-A57E-4E08-A008-01EB942252AC}" dt="2022-10-04T16:55:04.395" v="8530" actId="21"/>
          <ac:picMkLst>
            <pc:docMk/>
            <pc:sldMk cId="579993868" sldId="330"/>
            <ac:picMk id="20" creationId="{FC22CDC0-4D59-7FB8-0D32-E6D33BA0540C}"/>
          </ac:picMkLst>
        </pc:picChg>
      </pc:sldChg>
      <pc:sldChg chg="addSp delSp modSp add mod">
        <pc:chgData name="Rudolf Uhlmann" userId="83027f89971c7077" providerId="LiveId" clId="{D5EA207C-A57E-4E08-A008-01EB942252AC}" dt="2022-10-04T12:26:59.733" v="8519" actId="1076"/>
        <pc:sldMkLst>
          <pc:docMk/>
          <pc:sldMk cId="1012260650" sldId="331"/>
        </pc:sldMkLst>
        <pc:spChg chg="del">
          <ac:chgData name="Rudolf Uhlmann" userId="83027f89971c7077" providerId="LiveId" clId="{D5EA207C-A57E-4E08-A008-01EB942252AC}" dt="2022-10-04T12:06:00.055" v="8482" actId="478"/>
          <ac:spMkLst>
            <pc:docMk/>
            <pc:sldMk cId="1012260650" sldId="331"/>
            <ac:spMk id="13" creationId="{025EF273-34C8-3D43-7328-F7EC91A78127}"/>
          </ac:spMkLst>
        </pc:spChg>
        <pc:spChg chg="del mod">
          <ac:chgData name="Rudolf Uhlmann" userId="83027f89971c7077" providerId="LiveId" clId="{D5EA207C-A57E-4E08-A008-01EB942252AC}" dt="2022-10-04T12:07:32.031" v="8516" actId="478"/>
          <ac:spMkLst>
            <pc:docMk/>
            <pc:sldMk cId="1012260650" sldId="331"/>
            <ac:spMk id="14" creationId="{CB15AADB-81DD-8B79-0142-32D60741A7B8}"/>
          </ac:spMkLst>
        </pc:spChg>
        <pc:spChg chg="add mod">
          <ac:chgData name="Rudolf Uhlmann" userId="83027f89971c7077" providerId="LiveId" clId="{D5EA207C-A57E-4E08-A008-01EB942252AC}" dt="2022-10-04T11:57:12.786" v="8462" actId="207"/>
          <ac:spMkLst>
            <pc:docMk/>
            <pc:sldMk cId="1012260650" sldId="331"/>
            <ac:spMk id="15" creationId="{68B32EE0-C21E-5EB1-8522-F69FA7C0CEC4}"/>
          </ac:spMkLst>
        </pc:spChg>
        <pc:spChg chg="del">
          <ac:chgData name="Rudolf Uhlmann" userId="83027f89971c7077" providerId="LiveId" clId="{D5EA207C-A57E-4E08-A008-01EB942252AC}" dt="2022-10-04T12:06:00.055" v="8482" actId="478"/>
          <ac:spMkLst>
            <pc:docMk/>
            <pc:sldMk cId="1012260650" sldId="331"/>
            <ac:spMk id="16" creationId="{8CBA9E54-4F73-DBDC-0A3E-E216E5C75D56}"/>
          </ac:spMkLst>
        </pc:spChg>
        <pc:spChg chg="del">
          <ac:chgData name="Rudolf Uhlmann" userId="83027f89971c7077" providerId="LiveId" clId="{D5EA207C-A57E-4E08-A008-01EB942252AC}" dt="2022-10-04T12:06:00.055" v="8482" actId="478"/>
          <ac:spMkLst>
            <pc:docMk/>
            <pc:sldMk cId="1012260650" sldId="331"/>
            <ac:spMk id="17" creationId="{84CBA114-B7B2-9CCD-C7CB-6C76AB39309A}"/>
          </ac:spMkLst>
        </pc:spChg>
        <pc:spChg chg="del">
          <ac:chgData name="Rudolf Uhlmann" userId="83027f89971c7077" providerId="LiveId" clId="{D5EA207C-A57E-4E08-A008-01EB942252AC}" dt="2022-10-04T12:06:00.055" v="8482" actId="478"/>
          <ac:spMkLst>
            <pc:docMk/>
            <pc:sldMk cId="1012260650" sldId="331"/>
            <ac:spMk id="18" creationId="{0C6E4F68-C960-2C7A-8CBC-7830582F1EEC}"/>
          </ac:spMkLst>
        </pc:spChg>
        <pc:spChg chg="add mod">
          <ac:chgData name="Rudolf Uhlmann" userId="83027f89971c7077" providerId="LiveId" clId="{D5EA207C-A57E-4E08-A008-01EB942252AC}" dt="2022-10-04T11:57:46.554" v="8481" actId="1038"/>
          <ac:spMkLst>
            <pc:docMk/>
            <pc:sldMk cId="1012260650" sldId="331"/>
            <ac:spMk id="19" creationId="{0985EBE4-5872-A4ED-20D4-928C30E486CB}"/>
          </ac:spMkLst>
        </pc:spChg>
        <pc:spChg chg="add del mod">
          <ac:chgData name="Rudolf Uhlmann" userId="83027f89971c7077" providerId="LiveId" clId="{D5EA207C-A57E-4E08-A008-01EB942252AC}" dt="2022-10-04T12:07:32.031" v="8516" actId="478"/>
          <ac:spMkLst>
            <pc:docMk/>
            <pc:sldMk cId="1012260650" sldId="331"/>
            <ac:spMk id="20" creationId="{FD38ABD1-71BC-E68B-43FB-B4152E7F8382}"/>
          </ac:spMkLst>
        </pc:spChg>
        <pc:picChg chg="mod">
          <ac:chgData name="Rudolf Uhlmann" userId="83027f89971c7077" providerId="LiveId" clId="{D5EA207C-A57E-4E08-A008-01EB942252AC}" dt="2022-10-04T11:50:54.989" v="8446" actId="1076"/>
          <ac:picMkLst>
            <pc:docMk/>
            <pc:sldMk cId="1012260650" sldId="331"/>
            <ac:picMk id="3" creationId="{3E4CBA24-2882-FCAE-5A01-4994A67E21B1}"/>
          </ac:picMkLst>
        </pc:picChg>
        <pc:picChg chg="mod">
          <ac:chgData name="Rudolf Uhlmann" userId="83027f89971c7077" providerId="LiveId" clId="{D5EA207C-A57E-4E08-A008-01EB942252AC}" dt="2022-10-04T11:56:18.013" v="8454" actId="1076"/>
          <ac:picMkLst>
            <pc:docMk/>
            <pc:sldMk cId="1012260650" sldId="331"/>
            <ac:picMk id="5" creationId="{1BEAAE65-AD82-03E0-E54D-2DABD7CD5D66}"/>
          </ac:picMkLst>
        </pc:picChg>
        <pc:picChg chg="mod">
          <ac:chgData name="Rudolf Uhlmann" userId="83027f89971c7077" providerId="LiveId" clId="{D5EA207C-A57E-4E08-A008-01EB942252AC}" dt="2022-10-04T11:56:13.140" v="8452" actId="1076"/>
          <ac:picMkLst>
            <pc:docMk/>
            <pc:sldMk cId="1012260650" sldId="331"/>
            <ac:picMk id="7" creationId="{2C0179D0-9966-9203-F6C7-9EDB4A70A56D}"/>
          </ac:picMkLst>
        </pc:picChg>
        <pc:picChg chg="add mod">
          <ac:chgData name="Rudolf Uhlmann" userId="83027f89971c7077" providerId="LiveId" clId="{D5EA207C-A57E-4E08-A008-01EB942252AC}" dt="2022-10-04T12:26:59.733" v="8519" actId="1076"/>
          <ac:picMkLst>
            <pc:docMk/>
            <pc:sldMk cId="1012260650" sldId="331"/>
            <ac:picMk id="22" creationId="{F9E13939-CDDC-AFDD-5177-72A733B4A56E}"/>
          </ac:picMkLst>
        </pc:picChg>
        <pc:cxnChg chg="add del mod">
          <ac:chgData name="Rudolf Uhlmann" userId="83027f89971c7077" providerId="LiveId" clId="{D5EA207C-A57E-4E08-A008-01EB942252AC}" dt="2022-10-04T11:56:49.585" v="8460" actId="478"/>
          <ac:cxnSpMkLst>
            <pc:docMk/>
            <pc:sldMk cId="1012260650" sldId="331"/>
            <ac:cxnSpMk id="4" creationId="{7FD6CA89-C0EE-03DE-6A8F-05FD74997234}"/>
          </ac:cxnSpMkLst>
        </pc:cxnChg>
      </pc:sldChg>
      <pc:sldChg chg="addSp delSp modSp new mod">
        <pc:chgData name="Rudolf Uhlmann" userId="83027f89971c7077" providerId="LiveId" clId="{D5EA207C-A57E-4E08-A008-01EB942252AC}" dt="2022-10-04T16:59:46.093" v="8536" actId="14100"/>
        <pc:sldMkLst>
          <pc:docMk/>
          <pc:sldMk cId="1381523867" sldId="332"/>
        </pc:sldMkLst>
        <pc:picChg chg="add del mod">
          <ac:chgData name="Rudolf Uhlmann" userId="83027f89971c7077" providerId="LiveId" clId="{D5EA207C-A57E-4E08-A008-01EB942252AC}" dt="2022-10-04T16:59:32.521" v="8533" actId="478"/>
          <ac:picMkLst>
            <pc:docMk/>
            <pc:sldMk cId="1381523867" sldId="332"/>
            <ac:picMk id="2" creationId="{40AD0822-229E-71BA-DE1D-BC315F262525}"/>
          </ac:picMkLst>
        </pc:picChg>
        <pc:picChg chg="add mod">
          <ac:chgData name="Rudolf Uhlmann" userId="83027f89971c7077" providerId="LiveId" clId="{D5EA207C-A57E-4E08-A008-01EB942252AC}" dt="2022-10-04T16:59:46.093" v="8536" actId="14100"/>
          <ac:picMkLst>
            <pc:docMk/>
            <pc:sldMk cId="1381523867" sldId="332"/>
            <ac:picMk id="4" creationId="{F299727D-FEA3-90C9-305F-65B0C2BC243D}"/>
          </ac:picMkLst>
        </pc:picChg>
      </pc:sldChg>
      <pc:sldChg chg="addSp delSp modSp new mod">
        <pc:chgData name="Rudolf Uhlmann" userId="83027f89971c7077" providerId="LiveId" clId="{D5EA207C-A57E-4E08-A008-01EB942252AC}" dt="2022-10-04T17:44:18.719" v="8573" actId="478"/>
        <pc:sldMkLst>
          <pc:docMk/>
          <pc:sldMk cId="1746649550" sldId="333"/>
        </pc:sldMkLst>
        <pc:spChg chg="add del mod">
          <ac:chgData name="Rudolf Uhlmann" userId="83027f89971c7077" providerId="LiveId" clId="{D5EA207C-A57E-4E08-A008-01EB942252AC}" dt="2022-10-04T17:44:18.719" v="8573" actId="478"/>
          <ac:spMkLst>
            <pc:docMk/>
            <pc:sldMk cId="1746649550" sldId="333"/>
            <ac:spMk id="2" creationId="{04FC5DC5-58D6-483B-DAB2-F1CF2ECF2CA2}"/>
          </ac:spMkLst>
        </pc:spChg>
        <pc:spChg chg="add del mod">
          <ac:chgData name="Rudolf Uhlmann" userId="83027f89971c7077" providerId="LiveId" clId="{D5EA207C-A57E-4E08-A008-01EB942252AC}" dt="2022-10-04T17:44:18.719" v="8573" actId="478"/>
          <ac:spMkLst>
            <pc:docMk/>
            <pc:sldMk cId="1746649550" sldId="333"/>
            <ac:spMk id="3" creationId="{14EA58A4-4BDA-BC07-5510-3FD1681B09F0}"/>
          </ac:spMkLst>
        </pc:spChg>
        <pc:spChg chg="add del mod">
          <ac:chgData name="Rudolf Uhlmann" userId="83027f89971c7077" providerId="LiveId" clId="{D5EA207C-A57E-4E08-A008-01EB942252AC}" dt="2022-10-04T17:44:12.477" v="8572" actId="478"/>
          <ac:spMkLst>
            <pc:docMk/>
            <pc:sldMk cId="1746649550" sldId="333"/>
            <ac:spMk id="4" creationId="{8F435A2A-1457-898C-90E8-7411074A7701}"/>
          </ac:spMkLst>
        </pc:spChg>
      </pc:sldChg>
      <pc:sldChg chg="addSp delSp modSp add mod">
        <pc:chgData name="Rudolf Uhlmann" userId="83027f89971c7077" providerId="LiveId" clId="{D5EA207C-A57E-4E08-A008-01EB942252AC}" dt="2022-10-05T05:56:50.601" v="9527" actId="1035"/>
        <pc:sldMkLst>
          <pc:docMk/>
          <pc:sldMk cId="615783834" sldId="334"/>
        </pc:sldMkLst>
        <pc:spChg chg="del">
          <ac:chgData name="Rudolf Uhlmann" userId="83027f89971c7077" providerId="LiveId" clId="{D5EA207C-A57E-4E08-A008-01EB942252AC}" dt="2022-10-05T05:26:39.927" v="9085" actId="478"/>
          <ac:spMkLst>
            <pc:docMk/>
            <pc:sldMk cId="615783834" sldId="334"/>
            <ac:spMk id="14" creationId="{59661054-8CB3-9363-A7AB-FB20BA6A893A}"/>
          </ac:spMkLst>
        </pc:spChg>
        <pc:spChg chg="del mod topLvl">
          <ac:chgData name="Rudolf Uhlmann" userId="83027f89971c7077" providerId="LiveId" clId="{D5EA207C-A57E-4E08-A008-01EB942252AC}" dt="2022-10-05T05:33:06.717" v="9109" actId="478"/>
          <ac:spMkLst>
            <pc:docMk/>
            <pc:sldMk cId="615783834" sldId="334"/>
            <ac:spMk id="19" creationId="{4D002B80-8B6B-B328-17F9-92BA9C534A73}"/>
          </ac:spMkLst>
        </pc:spChg>
        <pc:spChg chg="del mod topLvl">
          <ac:chgData name="Rudolf Uhlmann" userId="83027f89971c7077" providerId="LiveId" clId="{D5EA207C-A57E-4E08-A008-01EB942252AC}" dt="2022-10-05T05:33:07.561" v="9110" actId="478"/>
          <ac:spMkLst>
            <pc:docMk/>
            <pc:sldMk cId="615783834" sldId="334"/>
            <ac:spMk id="20" creationId="{4ED248D8-233C-326A-BDB9-07AE2E4BC65F}"/>
          </ac:spMkLst>
        </pc:spChg>
        <pc:spChg chg="del">
          <ac:chgData name="Rudolf Uhlmann" userId="83027f89971c7077" providerId="LiveId" clId="{D5EA207C-A57E-4E08-A008-01EB942252AC}" dt="2022-10-05T05:26:39.927" v="9085" actId="478"/>
          <ac:spMkLst>
            <pc:docMk/>
            <pc:sldMk cId="615783834" sldId="334"/>
            <ac:spMk id="32" creationId="{FFAA9326-1C3F-D2B0-3E11-2EA7AF7B3C2C}"/>
          </ac:spMkLst>
        </pc:spChg>
        <pc:spChg chg="del">
          <ac:chgData name="Rudolf Uhlmann" userId="83027f89971c7077" providerId="LiveId" clId="{D5EA207C-A57E-4E08-A008-01EB942252AC}" dt="2022-10-05T05:26:39.927" v="9085" actId="478"/>
          <ac:spMkLst>
            <pc:docMk/>
            <pc:sldMk cId="615783834" sldId="334"/>
            <ac:spMk id="46" creationId="{19696DFB-4501-6CA6-8F95-0121AE1006B3}"/>
          </ac:spMkLst>
        </pc:spChg>
        <pc:spChg chg="mod topLvl">
          <ac:chgData name="Rudolf Uhlmann" userId="83027f89971c7077" providerId="LiveId" clId="{D5EA207C-A57E-4E08-A008-01EB942252AC}" dt="2022-10-05T05:55:48.306" v="9514" actId="164"/>
          <ac:spMkLst>
            <pc:docMk/>
            <pc:sldMk cId="615783834" sldId="334"/>
            <ac:spMk id="49" creationId="{CE625319-01A2-4511-DDBE-720C993E82AA}"/>
          </ac:spMkLst>
        </pc:spChg>
        <pc:spChg chg="del mod topLvl">
          <ac:chgData name="Rudolf Uhlmann" userId="83027f89971c7077" providerId="LiveId" clId="{D5EA207C-A57E-4E08-A008-01EB942252AC}" dt="2022-10-05T05:24:14.466" v="9076" actId="478"/>
          <ac:spMkLst>
            <pc:docMk/>
            <pc:sldMk cId="615783834" sldId="334"/>
            <ac:spMk id="50" creationId="{1B4F3635-3638-D7E5-C0F6-5FA853DF2092}"/>
          </ac:spMkLst>
        </pc:spChg>
        <pc:spChg chg="add mod">
          <ac:chgData name="Rudolf Uhlmann" userId="83027f89971c7077" providerId="LiveId" clId="{D5EA207C-A57E-4E08-A008-01EB942252AC}" dt="2022-10-05T05:56:19.430" v="9519" actId="164"/>
          <ac:spMkLst>
            <pc:docMk/>
            <pc:sldMk cId="615783834" sldId="334"/>
            <ac:spMk id="53" creationId="{2DAD1CAA-B9BF-7AFA-E944-C363EB3D53B8}"/>
          </ac:spMkLst>
        </pc:spChg>
        <pc:spChg chg="add mod">
          <ac:chgData name="Rudolf Uhlmann" userId="83027f89971c7077" providerId="LiveId" clId="{D5EA207C-A57E-4E08-A008-01EB942252AC}" dt="2022-10-05T05:56:19.430" v="9519" actId="164"/>
          <ac:spMkLst>
            <pc:docMk/>
            <pc:sldMk cId="615783834" sldId="334"/>
            <ac:spMk id="54" creationId="{AA91B2C1-5619-7923-0D07-2356C24F0D29}"/>
          </ac:spMkLst>
        </pc:spChg>
        <pc:spChg chg="add mod">
          <ac:chgData name="Rudolf Uhlmann" userId="83027f89971c7077" providerId="LiveId" clId="{D5EA207C-A57E-4E08-A008-01EB942252AC}" dt="2022-10-05T05:56:19.430" v="9519" actId="164"/>
          <ac:spMkLst>
            <pc:docMk/>
            <pc:sldMk cId="615783834" sldId="334"/>
            <ac:spMk id="55" creationId="{55724D0C-8361-2DEB-ED0A-763B34280CD7}"/>
          </ac:spMkLst>
        </pc:spChg>
        <pc:spChg chg="add mod">
          <ac:chgData name="Rudolf Uhlmann" userId="83027f89971c7077" providerId="LiveId" clId="{D5EA207C-A57E-4E08-A008-01EB942252AC}" dt="2022-10-05T05:56:19.430" v="9519" actId="164"/>
          <ac:spMkLst>
            <pc:docMk/>
            <pc:sldMk cId="615783834" sldId="334"/>
            <ac:spMk id="56" creationId="{1370B65C-B45B-E585-5B19-64C9D5C7D521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66" creationId="{144D0D95-7E4D-E0E5-107E-0FB69007871C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67" creationId="{6BCC2172-8B97-D740-9419-7C396C973D21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68" creationId="{1E6D81AF-4686-57FE-9E09-AD604594155B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69" creationId="{5CBE72FE-00A4-D803-F507-59EB637243E2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70" creationId="{79058B91-C9FC-496F-D7BD-CD828A7E0A08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71" creationId="{9CCAB5AE-765E-F4B6-432F-8ECFA333410E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72" creationId="{0F14AA86-35BE-2D85-F9B5-6E11CEF98994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73" creationId="{C600EDF2-FE1A-3D9C-23D5-FFEFCA252863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74" creationId="{90A707A5-3E30-6F20-95A6-75F759737BDD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75" creationId="{AE9EDC96-92DD-4785-BAD9-5793F699E6E0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76" creationId="{B9A0D9A5-23AF-504F-5B2A-10FA60407AFA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77" creationId="{63133699-BACE-670C-7FC2-BC4FB9D333EA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78" creationId="{0CC6AF09-5FBD-8792-C32D-20ACF9C70DB3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79" creationId="{89284CAA-EC1B-AC8C-508A-8D34DDD63A44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80" creationId="{AB1A7739-EDA5-CE44-D84F-0663ACAC61A9}"/>
          </ac:spMkLst>
        </pc:spChg>
        <pc:spChg chg="add mod">
          <ac:chgData name="Rudolf Uhlmann" userId="83027f89971c7077" providerId="LiveId" clId="{D5EA207C-A57E-4E08-A008-01EB942252AC}" dt="2022-10-05T05:56:29.039" v="9521" actId="164"/>
          <ac:spMkLst>
            <pc:docMk/>
            <pc:sldMk cId="615783834" sldId="334"/>
            <ac:spMk id="81" creationId="{ED3652F5-6CCE-803F-5321-07A2E13E0153}"/>
          </ac:spMkLst>
        </pc:spChg>
        <pc:grpChg chg="add del mod">
          <ac:chgData name="Rudolf Uhlmann" userId="83027f89971c7077" providerId="LiveId" clId="{D5EA207C-A57E-4E08-A008-01EB942252AC}" dt="2022-10-05T05:33:04.421" v="9108" actId="165"/>
          <ac:grpSpMkLst>
            <pc:docMk/>
            <pc:sldMk cId="615783834" sldId="334"/>
            <ac:grpSpMk id="16" creationId="{11F3DEAC-4EE0-4745-B961-FC1F65B8F45B}"/>
          </ac:grpSpMkLst>
        </pc:grpChg>
        <pc:grpChg chg="add mod">
          <ac:chgData name="Rudolf Uhlmann" userId="83027f89971c7077" providerId="LiveId" clId="{D5EA207C-A57E-4E08-A008-01EB942252AC}" dt="2022-10-05T05:40:45" v="9321" actId="164"/>
          <ac:grpSpMkLst>
            <pc:docMk/>
            <pc:sldMk cId="615783834" sldId="334"/>
            <ac:grpSpMk id="28" creationId="{D483F109-4BD1-F501-7A34-CF54C6C09F59}"/>
          </ac:grpSpMkLst>
        </pc:grpChg>
        <pc:grpChg chg="add del mod">
          <ac:chgData name="Rudolf Uhlmann" userId="83027f89971c7077" providerId="LiveId" clId="{D5EA207C-A57E-4E08-A008-01EB942252AC}" dt="2022-10-05T05:41:32.968" v="9328" actId="165"/>
          <ac:grpSpMkLst>
            <pc:docMk/>
            <pc:sldMk cId="615783834" sldId="334"/>
            <ac:grpSpMk id="36" creationId="{83D8CE42-556E-2C6E-1FA3-BDA0B1EFEFF2}"/>
          </ac:grpSpMkLst>
        </pc:grpChg>
        <pc:grpChg chg="add mod">
          <ac:chgData name="Rudolf Uhlmann" userId="83027f89971c7077" providerId="LiveId" clId="{D5EA207C-A57E-4E08-A008-01EB942252AC}" dt="2022-10-05T05:56:19.430" v="9519" actId="164"/>
          <ac:grpSpMkLst>
            <pc:docMk/>
            <pc:sldMk cId="615783834" sldId="334"/>
            <ac:grpSpMk id="37" creationId="{A3ABD56D-7912-16FF-AD8B-F4EFDD58DCF7}"/>
          </ac:grpSpMkLst>
        </pc:grpChg>
        <pc:grpChg chg="add mod ord">
          <ac:chgData name="Rudolf Uhlmann" userId="83027f89971c7077" providerId="LiveId" clId="{D5EA207C-A57E-4E08-A008-01EB942252AC}" dt="2022-10-05T05:55:48.306" v="9514" actId="164"/>
          <ac:grpSpMkLst>
            <pc:docMk/>
            <pc:sldMk cId="615783834" sldId="334"/>
            <ac:grpSpMk id="41" creationId="{7973B45F-35CC-B1DE-C04E-076493B42401}"/>
          </ac:grpSpMkLst>
        </pc:grpChg>
        <pc:grpChg chg="del">
          <ac:chgData name="Rudolf Uhlmann" userId="83027f89971c7077" providerId="LiveId" clId="{D5EA207C-A57E-4E08-A008-01EB942252AC}" dt="2022-10-05T05:26:39.927" v="9085" actId="478"/>
          <ac:grpSpMkLst>
            <pc:docMk/>
            <pc:sldMk cId="615783834" sldId="334"/>
            <ac:grpSpMk id="47" creationId="{3AE4164D-19EF-C041-AD27-AE823143B144}"/>
          </ac:grpSpMkLst>
        </pc:grpChg>
        <pc:grpChg chg="del">
          <ac:chgData name="Rudolf Uhlmann" userId="83027f89971c7077" providerId="LiveId" clId="{D5EA207C-A57E-4E08-A008-01EB942252AC}" dt="2022-10-05T05:24:07.138" v="9074" actId="165"/>
          <ac:grpSpMkLst>
            <pc:docMk/>
            <pc:sldMk cId="615783834" sldId="334"/>
            <ac:grpSpMk id="51" creationId="{FFDFE17C-3378-C531-7BAB-13FB28B53573}"/>
          </ac:grpSpMkLst>
        </pc:grpChg>
        <pc:grpChg chg="add mod">
          <ac:chgData name="Rudolf Uhlmann" userId="83027f89971c7077" providerId="LiveId" clId="{D5EA207C-A57E-4E08-A008-01EB942252AC}" dt="2022-10-05T05:53:14.253" v="9470" actId="164"/>
          <ac:grpSpMkLst>
            <pc:docMk/>
            <pc:sldMk cId="615783834" sldId="334"/>
            <ac:grpSpMk id="57" creationId="{44E9A848-5BDE-E877-8DBD-AE607926DF0E}"/>
          </ac:grpSpMkLst>
        </pc:grpChg>
        <pc:grpChg chg="add mod">
          <ac:chgData name="Rudolf Uhlmann" userId="83027f89971c7077" providerId="LiveId" clId="{D5EA207C-A57E-4E08-A008-01EB942252AC}" dt="2022-10-05T05:56:29.039" v="9521" actId="164"/>
          <ac:grpSpMkLst>
            <pc:docMk/>
            <pc:sldMk cId="615783834" sldId="334"/>
            <ac:grpSpMk id="65" creationId="{91303D22-2591-DAB5-C477-CA1B797BE2EE}"/>
          </ac:grpSpMkLst>
        </pc:grpChg>
        <pc:grpChg chg="add mod">
          <ac:chgData name="Rudolf Uhlmann" userId="83027f89971c7077" providerId="LiveId" clId="{D5EA207C-A57E-4E08-A008-01EB942252AC}" dt="2022-10-05T05:56:08.868" v="9518" actId="1076"/>
          <ac:grpSpMkLst>
            <pc:docMk/>
            <pc:sldMk cId="615783834" sldId="334"/>
            <ac:grpSpMk id="82" creationId="{7F63073F-424D-1D77-0122-DA78A29FBA0E}"/>
          </ac:grpSpMkLst>
        </pc:grpChg>
        <pc:grpChg chg="add mod">
          <ac:chgData name="Rudolf Uhlmann" userId="83027f89971c7077" providerId="LiveId" clId="{D5EA207C-A57E-4E08-A008-01EB942252AC}" dt="2022-10-05T05:56:35.961" v="9523" actId="1076"/>
          <ac:grpSpMkLst>
            <pc:docMk/>
            <pc:sldMk cId="615783834" sldId="334"/>
            <ac:grpSpMk id="83" creationId="{691CF0FA-A23E-559D-B9F2-0F7A1A54A806}"/>
          </ac:grpSpMkLst>
        </pc:grpChg>
        <pc:grpChg chg="add mod">
          <ac:chgData name="Rudolf Uhlmann" userId="83027f89971c7077" providerId="LiveId" clId="{D5EA207C-A57E-4E08-A008-01EB942252AC}" dt="2022-10-05T05:56:50.601" v="9527" actId="1035"/>
          <ac:grpSpMkLst>
            <pc:docMk/>
            <pc:sldMk cId="615783834" sldId="334"/>
            <ac:grpSpMk id="84" creationId="{86EE34B6-1866-D500-60F2-4758F37A276C}"/>
          </ac:grpSpMkLst>
        </pc:grpChg>
        <pc:picChg chg="del">
          <ac:chgData name="Rudolf Uhlmann" userId="83027f89971c7077" providerId="LiveId" clId="{D5EA207C-A57E-4E08-A008-01EB942252AC}" dt="2022-10-05T05:26:39.927" v="9085" actId="478"/>
          <ac:picMkLst>
            <pc:docMk/>
            <pc:sldMk cId="615783834" sldId="334"/>
            <ac:picMk id="2" creationId="{7FCDAB20-24A9-0A60-1B32-C14E1EA015AC}"/>
          </ac:picMkLst>
        </pc:picChg>
        <pc:picChg chg="del">
          <ac:chgData name="Rudolf Uhlmann" userId="83027f89971c7077" providerId="LiveId" clId="{D5EA207C-A57E-4E08-A008-01EB942252AC}" dt="2022-10-05T05:26:39.927" v="9085" actId="478"/>
          <ac:picMkLst>
            <pc:docMk/>
            <pc:sldMk cId="615783834" sldId="334"/>
            <ac:picMk id="4" creationId="{D0DFDBA7-8FF5-6B02-C156-36A67AAA3EE6}"/>
          </ac:picMkLst>
        </pc:picChg>
        <pc:picChg chg="add del mod">
          <ac:chgData name="Rudolf Uhlmann" userId="83027f89971c7077" providerId="LiveId" clId="{D5EA207C-A57E-4E08-A008-01EB942252AC}" dt="2022-10-05T05:30:47.893" v="9094" actId="478"/>
          <ac:picMkLst>
            <pc:docMk/>
            <pc:sldMk cId="615783834" sldId="334"/>
            <ac:picMk id="5" creationId="{3E9B1ED6-1BAD-DBCF-D97B-F8A66B0E1F50}"/>
          </ac:picMkLst>
        </pc:picChg>
        <pc:picChg chg="del">
          <ac:chgData name="Rudolf Uhlmann" userId="83027f89971c7077" providerId="LiveId" clId="{D5EA207C-A57E-4E08-A008-01EB942252AC}" dt="2022-10-05T05:26:39.927" v="9085" actId="478"/>
          <ac:picMkLst>
            <pc:docMk/>
            <pc:sldMk cId="615783834" sldId="334"/>
            <ac:picMk id="6" creationId="{C19DB792-E1CB-77BB-0562-B7FAB4C50D64}"/>
          </ac:picMkLst>
        </pc:picChg>
        <pc:picChg chg="del">
          <ac:chgData name="Rudolf Uhlmann" userId="83027f89971c7077" providerId="LiveId" clId="{D5EA207C-A57E-4E08-A008-01EB942252AC}" dt="2022-10-05T05:26:39.927" v="9085" actId="478"/>
          <ac:picMkLst>
            <pc:docMk/>
            <pc:sldMk cId="615783834" sldId="334"/>
            <ac:picMk id="8" creationId="{26BFCF75-0968-C9ED-116B-3A823A4D9496}"/>
          </ac:picMkLst>
        </pc:picChg>
        <pc:picChg chg="del">
          <ac:chgData name="Rudolf Uhlmann" userId="83027f89971c7077" providerId="LiveId" clId="{D5EA207C-A57E-4E08-A008-01EB942252AC}" dt="2022-10-05T05:26:43.208" v="9086" actId="478"/>
          <ac:picMkLst>
            <pc:docMk/>
            <pc:sldMk cId="615783834" sldId="334"/>
            <ac:picMk id="10" creationId="{EBBA0AF2-33F8-2201-056C-54DDDC80EF25}"/>
          </ac:picMkLst>
        </pc:picChg>
        <pc:picChg chg="add del mod">
          <ac:chgData name="Rudolf Uhlmann" userId="83027f89971c7077" providerId="LiveId" clId="{D5EA207C-A57E-4E08-A008-01EB942252AC}" dt="2022-10-05T05:56:00.509" v="9517" actId="478"/>
          <ac:picMkLst>
            <pc:docMk/>
            <pc:sldMk cId="615783834" sldId="334"/>
            <ac:picMk id="11" creationId="{67103B17-202D-0E56-A13F-993142055937}"/>
          </ac:picMkLst>
        </pc:picChg>
        <pc:picChg chg="add mod">
          <ac:chgData name="Rudolf Uhlmann" userId="83027f89971c7077" providerId="LiveId" clId="{D5EA207C-A57E-4E08-A008-01EB942252AC}" dt="2022-10-05T05:41:40.436" v="9329" actId="164"/>
          <ac:picMkLst>
            <pc:docMk/>
            <pc:sldMk cId="615783834" sldId="334"/>
            <ac:picMk id="12" creationId="{F164069E-41EC-F72C-B43A-6FA920CBADBA}"/>
          </ac:picMkLst>
        </pc:picChg>
        <pc:picChg chg="add del mod">
          <ac:chgData name="Rudolf Uhlmann" userId="83027f89971c7077" providerId="LiveId" clId="{D5EA207C-A57E-4E08-A008-01EB942252AC}" dt="2022-10-05T05:31:56.235" v="9101" actId="478"/>
          <ac:picMkLst>
            <pc:docMk/>
            <pc:sldMk cId="615783834" sldId="334"/>
            <ac:picMk id="13" creationId="{7B0A831F-CF75-1FB3-ABF8-D7A51C1481B2}"/>
          </ac:picMkLst>
        </pc:picChg>
        <pc:picChg chg="add del mod">
          <ac:chgData name="Rudolf Uhlmann" userId="83027f89971c7077" providerId="LiveId" clId="{D5EA207C-A57E-4E08-A008-01EB942252AC}" dt="2022-10-05T05:55:58.978" v="9516" actId="478"/>
          <ac:picMkLst>
            <pc:docMk/>
            <pc:sldMk cId="615783834" sldId="334"/>
            <ac:picMk id="15" creationId="{0A07D68D-64A8-2A9B-0F39-078CB79D7173}"/>
          </ac:picMkLst>
        </pc:picChg>
        <pc:picChg chg="del mod topLvl">
          <ac:chgData name="Rudolf Uhlmann" userId="83027f89971c7077" providerId="LiveId" clId="{D5EA207C-A57E-4E08-A008-01EB942252AC}" dt="2022-10-05T05:33:55.185" v="9111" actId="478"/>
          <ac:picMkLst>
            <pc:docMk/>
            <pc:sldMk cId="615783834" sldId="334"/>
            <ac:picMk id="18" creationId="{B00A992E-624F-B68D-6EEB-59ABCA077FF3}"/>
          </ac:picMkLst>
        </pc:picChg>
        <pc:picChg chg="add mod">
          <ac:chgData name="Rudolf Uhlmann" userId="83027f89971c7077" providerId="LiveId" clId="{D5EA207C-A57E-4E08-A008-01EB942252AC}" dt="2022-10-05T05:56:19.430" v="9519" actId="164"/>
          <ac:picMkLst>
            <pc:docMk/>
            <pc:sldMk cId="615783834" sldId="334"/>
            <ac:picMk id="22" creationId="{03B99775-4FE8-D8D6-6E96-F592273AEF59}"/>
          </ac:picMkLst>
        </pc:picChg>
        <pc:picChg chg="add mod">
          <ac:chgData name="Rudolf Uhlmann" userId="83027f89971c7077" providerId="LiveId" clId="{D5EA207C-A57E-4E08-A008-01EB942252AC}" dt="2022-10-05T05:55:56.728" v="9515" actId="1076"/>
          <ac:picMkLst>
            <pc:docMk/>
            <pc:sldMk cId="615783834" sldId="334"/>
            <ac:picMk id="23" creationId="{609F8212-15BC-D69F-84B7-8FE6DAAA0074}"/>
          </ac:picMkLst>
        </pc:picChg>
        <pc:picChg chg="add mod ord topLvl">
          <ac:chgData name="Rudolf Uhlmann" userId="83027f89971c7077" providerId="LiveId" clId="{D5EA207C-A57E-4E08-A008-01EB942252AC}" dt="2022-10-05T05:41:40.436" v="9329" actId="164"/>
          <ac:picMkLst>
            <pc:docMk/>
            <pc:sldMk cId="615783834" sldId="334"/>
            <ac:picMk id="24" creationId="{6C682E14-DE06-1033-E4E8-DD57FAEB3C0F}"/>
          </ac:picMkLst>
        </pc:picChg>
        <pc:picChg chg="add mod topLvl">
          <ac:chgData name="Rudolf Uhlmann" userId="83027f89971c7077" providerId="LiveId" clId="{D5EA207C-A57E-4E08-A008-01EB942252AC}" dt="2022-10-05T05:41:40.436" v="9329" actId="164"/>
          <ac:picMkLst>
            <pc:docMk/>
            <pc:sldMk cId="615783834" sldId="334"/>
            <ac:picMk id="25" creationId="{369498A5-C0BF-749E-5D62-62C4BB846662}"/>
          </ac:picMkLst>
        </pc:picChg>
        <pc:picChg chg="add mod topLvl">
          <ac:chgData name="Rudolf Uhlmann" userId="83027f89971c7077" providerId="LiveId" clId="{D5EA207C-A57E-4E08-A008-01EB942252AC}" dt="2022-10-05T05:41:40.436" v="9329" actId="164"/>
          <ac:picMkLst>
            <pc:docMk/>
            <pc:sldMk cId="615783834" sldId="334"/>
            <ac:picMk id="26" creationId="{16EC91A2-EB83-C864-EBA3-10F75D8672C8}"/>
          </ac:picMkLst>
        </pc:picChg>
        <pc:picChg chg="add mod topLvl">
          <ac:chgData name="Rudolf Uhlmann" userId="83027f89971c7077" providerId="LiveId" clId="{D5EA207C-A57E-4E08-A008-01EB942252AC}" dt="2022-10-05T05:41:40.436" v="9329" actId="164"/>
          <ac:picMkLst>
            <pc:docMk/>
            <pc:sldMk cId="615783834" sldId="334"/>
            <ac:picMk id="27" creationId="{BDB75DB0-9251-1A09-5282-83FFB05F1A6D}"/>
          </ac:picMkLst>
        </pc:picChg>
        <pc:picChg chg="del">
          <ac:chgData name="Rudolf Uhlmann" userId="83027f89971c7077" providerId="LiveId" clId="{D5EA207C-A57E-4E08-A008-01EB942252AC}" dt="2022-10-05T05:26:39.927" v="9085" actId="478"/>
          <ac:picMkLst>
            <pc:docMk/>
            <pc:sldMk cId="615783834" sldId="334"/>
            <ac:picMk id="33" creationId="{D66F81E1-C4C9-0A18-BFB9-DE2F78B3A6AC}"/>
          </ac:picMkLst>
        </pc:picChg>
        <pc:picChg chg="del">
          <ac:chgData name="Rudolf Uhlmann" userId="83027f89971c7077" providerId="LiveId" clId="{D5EA207C-A57E-4E08-A008-01EB942252AC}" dt="2022-10-05T05:26:44.708" v="9087" actId="478"/>
          <ac:picMkLst>
            <pc:docMk/>
            <pc:sldMk cId="615783834" sldId="334"/>
            <ac:picMk id="34" creationId="{B94C23CC-4698-080F-DA3D-2E32A914426E}"/>
          </ac:picMkLst>
        </pc:picChg>
        <pc:picChg chg="del">
          <ac:chgData name="Rudolf Uhlmann" userId="83027f89971c7077" providerId="LiveId" clId="{D5EA207C-A57E-4E08-A008-01EB942252AC}" dt="2022-10-05T05:26:39.927" v="9085" actId="478"/>
          <ac:picMkLst>
            <pc:docMk/>
            <pc:sldMk cId="615783834" sldId="334"/>
            <ac:picMk id="35" creationId="{2E8F79A7-3F30-041C-1FB4-A72E8706D96A}"/>
          </ac:picMkLst>
        </pc:picChg>
        <pc:picChg chg="mod">
          <ac:chgData name="Rudolf Uhlmann" userId="83027f89971c7077" providerId="LiveId" clId="{D5EA207C-A57E-4E08-A008-01EB942252AC}" dt="2022-10-05T05:43:26.370" v="9344"/>
          <ac:picMkLst>
            <pc:docMk/>
            <pc:sldMk cId="615783834" sldId="334"/>
            <ac:picMk id="42" creationId="{F295C251-D39A-6579-656B-A684A9ADB349}"/>
          </ac:picMkLst>
        </pc:picChg>
        <pc:picChg chg="mod">
          <ac:chgData name="Rudolf Uhlmann" userId="83027f89971c7077" providerId="LiveId" clId="{D5EA207C-A57E-4E08-A008-01EB942252AC}" dt="2022-10-05T05:43:26.370" v="9344"/>
          <ac:picMkLst>
            <pc:docMk/>
            <pc:sldMk cId="615783834" sldId="334"/>
            <ac:picMk id="43" creationId="{8237E7C4-D7E6-2DCE-7419-E7D1470DAB53}"/>
          </ac:picMkLst>
        </pc:picChg>
        <pc:picChg chg="mod">
          <ac:chgData name="Rudolf Uhlmann" userId="83027f89971c7077" providerId="LiveId" clId="{D5EA207C-A57E-4E08-A008-01EB942252AC}" dt="2022-10-05T05:43:26.370" v="9344"/>
          <ac:picMkLst>
            <pc:docMk/>
            <pc:sldMk cId="615783834" sldId="334"/>
            <ac:picMk id="44" creationId="{F49DFE50-A66C-4DC0-1500-63BAD634D20A}"/>
          </ac:picMkLst>
        </pc:picChg>
        <pc:picChg chg="mod">
          <ac:chgData name="Rudolf Uhlmann" userId="83027f89971c7077" providerId="LiveId" clId="{D5EA207C-A57E-4E08-A008-01EB942252AC}" dt="2022-10-05T05:43:26.370" v="9344"/>
          <ac:picMkLst>
            <pc:docMk/>
            <pc:sldMk cId="615783834" sldId="334"/>
            <ac:picMk id="45" creationId="{2F0294E7-1D55-E3F6-B4AE-389B1EA88845}"/>
          </ac:picMkLst>
        </pc:picChg>
        <pc:picChg chg="add del mod topLvl">
          <ac:chgData name="Rudolf Uhlmann" userId="83027f89971c7077" providerId="LiveId" clId="{D5EA207C-A57E-4E08-A008-01EB942252AC}" dt="2022-10-05T05:24:36.559" v="9079" actId="478"/>
          <ac:picMkLst>
            <pc:docMk/>
            <pc:sldMk cId="615783834" sldId="334"/>
            <ac:picMk id="48" creationId="{D07473DD-BE39-64C2-FA44-4EBCBF4C545B}"/>
          </ac:picMkLst>
        </pc:picChg>
        <pc:picChg chg="mod">
          <ac:chgData name="Rudolf Uhlmann" userId="83027f89971c7077" providerId="LiveId" clId="{D5EA207C-A57E-4E08-A008-01EB942252AC}" dt="2022-10-05T05:43:26.370" v="9344"/>
          <ac:picMkLst>
            <pc:docMk/>
            <pc:sldMk cId="615783834" sldId="334"/>
            <ac:picMk id="52" creationId="{FAD5B89F-D7AF-783C-42CD-1C10DBF139EC}"/>
          </ac:picMkLst>
        </pc:picChg>
        <pc:picChg chg="mod">
          <ac:chgData name="Rudolf Uhlmann" userId="83027f89971c7077" providerId="LiveId" clId="{D5EA207C-A57E-4E08-A008-01EB942252AC}" dt="2022-10-05T05:46:50.723" v="9402"/>
          <ac:picMkLst>
            <pc:docMk/>
            <pc:sldMk cId="615783834" sldId="334"/>
            <ac:picMk id="58" creationId="{2026AF08-702D-BE5A-A519-507BA84DB8CB}"/>
          </ac:picMkLst>
        </pc:picChg>
        <pc:picChg chg="mod">
          <ac:chgData name="Rudolf Uhlmann" userId="83027f89971c7077" providerId="LiveId" clId="{D5EA207C-A57E-4E08-A008-01EB942252AC}" dt="2022-10-05T05:46:50.723" v="9402"/>
          <ac:picMkLst>
            <pc:docMk/>
            <pc:sldMk cId="615783834" sldId="334"/>
            <ac:picMk id="59" creationId="{E4AED48F-BA42-2C51-AF74-6FBEE0995B1A}"/>
          </ac:picMkLst>
        </pc:picChg>
        <pc:picChg chg="mod">
          <ac:chgData name="Rudolf Uhlmann" userId="83027f89971c7077" providerId="LiveId" clId="{D5EA207C-A57E-4E08-A008-01EB942252AC}" dt="2022-10-05T05:46:50.723" v="9402"/>
          <ac:picMkLst>
            <pc:docMk/>
            <pc:sldMk cId="615783834" sldId="334"/>
            <ac:picMk id="60" creationId="{3D52BFF0-E5B7-012F-71DA-2872D80880C1}"/>
          </ac:picMkLst>
        </pc:picChg>
        <pc:picChg chg="mod">
          <ac:chgData name="Rudolf Uhlmann" userId="83027f89971c7077" providerId="LiveId" clId="{D5EA207C-A57E-4E08-A008-01EB942252AC}" dt="2022-10-05T05:46:50.723" v="9402"/>
          <ac:picMkLst>
            <pc:docMk/>
            <pc:sldMk cId="615783834" sldId="334"/>
            <ac:picMk id="61" creationId="{D70096A0-B917-08CE-A700-C0C4D5804A00}"/>
          </ac:picMkLst>
        </pc:picChg>
        <pc:picChg chg="mod">
          <ac:chgData name="Rudolf Uhlmann" userId="83027f89971c7077" providerId="LiveId" clId="{D5EA207C-A57E-4E08-A008-01EB942252AC}" dt="2022-10-05T05:46:50.723" v="9402"/>
          <ac:picMkLst>
            <pc:docMk/>
            <pc:sldMk cId="615783834" sldId="334"/>
            <ac:picMk id="62" creationId="{0523F589-F270-316B-8E50-9F58B4795EF6}"/>
          </ac:picMkLst>
        </pc:picChg>
        <pc:picChg chg="add mod">
          <ac:chgData name="Rudolf Uhlmann" userId="83027f89971c7077" providerId="LiveId" clId="{D5EA207C-A57E-4E08-A008-01EB942252AC}" dt="2022-10-05T05:53:14.253" v="9470" actId="164"/>
          <ac:picMkLst>
            <pc:docMk/>
            <pc:sldMk cId="615783834" sldId="334"/>
            <ac:picMk id="64" creationId="{EA03EB0A-FE5F-583D-38E6-87DA670391C0}"/>
          </ac:picMkLst>
        </pc:picChg>
        <pc:cxnChg chg="add mod">
          <ac:chgData name="Rudolf Uhlmann" userId="83027f89971c7077" providerId="LiveId" clId="{D5EA207C-A57E-4E08-A008-01EB942252AC}" dt="2022-10-05T05:55:48.306" v="9514" actId="164"/>
          <ac:cxnSpMkLst>
            <pc:docMk/>
            <pc:sldMk cId="615783834" sldId="334"/>
            <ac:cxnSpMk id="40" creationId="{1E204D5D-5183-4D7A-0B72-3381666BDB5C}"/>
          </ac:cxnSpMkLst>
        </pc:cxnChg>
      </pc:sldChg>
      <pc:sldChg chg="addSp delSp modSp add mod">
        <pc:chgData name="Rudolf Uhlmann" userId="83027f89971c7077" providerId="LiveId" clId="{D5EA207C-A57E-4E08-A008-01EB942252AC}" dt="2022-10-05T18:44:12.948" v="9576" actId="164"/>
        <pc:sldMkLst>
          <pc:docMk/>
          <pc:sldMk cId="3982517691" sldId="335"/>
        </pc:sldMkLst>
        <pc:spChg chg="mod topLvl">
          <ac:chgData name="Rudolf Uhlmann" userId="83027f89971c7077" providerId="LiveId" clId="{D5EA207C-A57E-4E08-A008-01EB942252AC}" dt="2022-10-05T18:42:19.910" v="9573" actId="164"/>
          <ac:spMkLst>
            <pc:docMk/>
            <pc:sldMk cId="3982517691" sldId="335"/>
            <ac:spMk id="4" creationId="{965F229B-FBC1-21EB-AEB1-3746FEF4AF9A}"/>
          </ac:spMkLst>
        </pc:spChg>
        <pc:spChg chg="mod topLvl">
          <ac:chgData name="Rudolf Uhlmann" userId="83027f89971c7077" providerId="LiveId" clId="{D5EA207C-A57E-4E08-A008-01EB942252AC}" dt="2022-10-05T18:42:19.910" v="9573" actId="164"/>
          <ac:spMkLst>
            <pc:docMk/>
            <pc:sldMk cId="3982517691" sldId="335"/>
            <ac:spMk id="6" creationId="{F97A9FA7-BCA8-C271-0519-0BD40B11222B}"/>
          </ac:spMkLst>
        </pc:spChg>
        <pc:spChg chg="mod topLvl">
          <ac:chgData name="Rudolf Uhlmann" userId="83027f89971c7077" providerId="LiveId" clId="{D5EA207C-A57E-4E08-A008-01EB942252AC}" dt="2022-10-05T18:42:19.910" v="9573" actId="164"/>
          <ac:spMkLst>
            <pc:docMk/>
            <pc:sldMk cId="3982517691" sldId="335"/>
            <ac:spMk id="8" creationId="{A1146894-BB27-53C9-9CF9-5908DFA11A60}"/>
          </ac:spMkLst>
        </pc:spChg>
        <pc:spChg chg="mod">
          <ac:chgData name="Rudolf Uhlmann" userId="83027f89971c7077" providerId="LiveId" clId="{D5EA207C-A57E-4E08-A008-01EB942252AC}" dt="2022-10-05T18:44:12.948" v="9576" actId="164"/>
          <ac:spMkLst>
            <pc:docMk/>
            <pc:sldMk cId="3982517691" sldId="335"/>
            <ac:spMk id="11" creationId="{9DC7C01B-2421-F080-327D-E2E98C5662B6}"/>
          </ac:spMkLst>
        </pc:spChg>
        <pc:spChg chg="mod">
          <ac:chgData name="Rudolf Uhlmann" userId="83027f89971c7077" providerId="LiveId" clId="{D5EA207C-A57E-4E08-A008-01EB942252AC}" dt="2022-10-05T18:43:20.426" v="9575" actId="164"/>
          <ac:spMkLst>
            <pc:docMk/>
            <pc:sldMk cId="3982517691" sldId="335"/>
            <ac:spMk id="20" creationId="{26A52AA4-1B5A-DF0A-8B76-6CF447AEAE23}"/>
          </ac:spMkLst>
        </pc:spChg>
        <pc:spChg chg="mod topLvl">
          <ac:chgData name="Rudolf Uhlmann" userId="83027f89971c7077" providerId="LiveId" clId="{D5EA207C-A57E-4E08-A008-01EB942252AC}" dt="2022-10-05T18:43:20.426" v="9575" actId="164"/>
          <ac:spMkLst>
            <pc:docMk/>
            <pc:sldMk cId="3982517691" sldId="335"/>
            <ac:spMk id="22" creationId="{A6744210-7C08-D138-F470-4E26EF56EC02}"/>
          </ac:spMkLst>
        </pc:spChg>
        <pc:spChg chg="del mod topLvl">
          <ac:chgData name="Rudolf Uhlmann" userId="83027f89971c7077" providerId="LiveId" clId="{D5EA207C-A57E-4E08-A008-01EB942252AC}" dt="2022-10-05T18:37:56.008" v="9570" actId="478"/>
          <ac:spMkLst>
            <pc:docMk/>
            <pc:sldMk cId="3982517691" sldId="335"/>
            <ac:spMk id="23" creationId="{80CB2D6A-277A-E2F1-F315-A6DE02FABCFF}"/>
          </ac:spMkLst>
        </pc:spChg>
        <pc:spChg chg="del mod topLvl">
          <ac:chgData name="Rudolf Uhlmann" userId="83027f89971c7077" providerId="LiveId" clId="{D5EA207C-A57E-4E08-A008-01EB942252AC}" dt="2022-10-05T18:37:56.008" v="9570" actId="478"/>
          <ac:spMkLst>
            <pc:docMk/>
            <pc:sldMk cId="3982517691" sldId="335"/>
            <ac:spMk id="24" creationId="{E722A9C2-BEB9-26BC-47F1-202CB071597A}"/>
          </ac:spMkLst>
        </pc:spChg>
        <pc:spChg chg="mod">
          <ac:chgData name="Rudolf Uhlmann" userId="83027f89971c7077" providerId="LiveId" clId="{D5EA207C-A57E-4E08-A008-01EB942252AC}" dt="2022-10-05T18:44:12.948" v="9576" actId="164"/>
          <ac:spMkLst>
            <pc:docMk/>
            <pc:sldMk cId="3982517691" sldId="335"/>
            <ac:spMk id="26" creationId="{A92486B5-3D27-F0E0-381E-3F112015CA14}"/>
          </ac:spMkLst>
        </pc:spChg>
        <pc:spChg chg="del">
          <ac:chgData name="Rudolf Uhlmann" userId="83027f89971c7077" providerId="LiveId" clId="{D5EA207C-A57E-4E08-A008-01EB942252AC}" dt="2022-10-05T18:35:26.190" v="9537" actId="478"/>
          <ac:spMkLst>
            <pc:docMk/>
            <pc:sldMk cId="3982517691" sldId="335"/>
            <ac:spMk id="28" creationId="{4E1663EE-1210-56B1-8335-C9490A9FFA90}"/>
          </ac:spMkLst>
        </pc:spChg>
        <pc:spChg chg="mod topLvl">
          <ac:chgData name="Rudolf Uhlmann" userId="83027f89971c7077" providerId="LiveId" clId="{D5EA207C-A57E-4E08-A008-01EB942252AC}" dt="2022-10-05T18:43:20.426" v="9575" actId="164"/>
          <ac:spMkLst>
            <pc:docMk/>
            <pc:sldMk cId="3982517691" sldId="335"/>
            <ac:spMk id="30" creationId="{49BEE6FB-D3C9-A038-4F47-70D55564D17C}"/>
          </ac:spMkLst>
        </pc:spChg>
        <pc:spChg chg="mod">
          <ac:chgData name="Rudolf Uhlmann" userId="83027f89971c7077" providerId="LiveId" clId="{D5EA207C-A57E-4E08-A008-01EB942252AC}" dt="2022-10-05T18:36:04.947" v="9557" actId="164"/>
          <ac:spMkLst>
            <pc:docMk/>
            <pc:sldMk cId="3982517691" sldId="335"/>
            <ac:spMk id="31" creationId="{747C165B-6DDA-0560-94F1-62785895117F}"/>
          </ac:spMkLst>
        </pc:spChg>
        <pc:spChg chg="mod">
          <ac:chgData name="Rudolf Uhlmann" userId="83027f89971c7077" providerId="LiveId" clId="{D5EA207C-A57E-4E08-A008-01EB942252AC}" dt="2022-10-05T18:36:04.947" v="9557" actId="164"/>
          <ac:spMkLst>
            <pc:docMk/>
            <pc:sldMk cId="3982517691" sldId="335"/>
            <ac:spMk id="34" creationId="{4262D673-1D5F-A6FC-9E2E-63D3FE7170BA}"/>
          </ac:spMkLst>
        </pc:spChg>
        <pc:grpChg chg="del">
          <ac:chgData name="Rudolf Uhlmann" userId="83027f89971c7077" providerId="LiveId" clId="{D5EA207C-A57E-4E08-A008-01EB942252AC}" dt="2022-10-05T18:36:34.801" v="9558" actId="165"/>
          <ac:grpSpMkLst>
            <pc:docMk/>
            <pc:sldMk cId="3982517691" sldId="335"/>
            <ac:grpSpMk id="2" creationId="{64E28AED-0A8A-2932-4CB5-6FD2C61D2BB3}"/>
          </ac:grpSpMkLst>
        </pc:grpChg>
        <pc:grpChg chg="mod">
          <ac:chgData name="Rudolf Uhlmann" userId="83027f89971c7077" providerId="LiveId" clId="{D5EA207C-A57E-4E08-A008-01EB942252AC}" dt="2022-10-05T18:44:12.948" v="9576" actId="164"/>
          <ac:grpSpMkLst>
            <pc:docMk/>
            <pc:sldMk cId="3982517691" sldId="335"/>
            <ac:grpSpMk id="3" creationId="{FDD719B8-182E-930C-E231-960752B83B97}"/>
          </ac:grpSpMkLst>
        </pc:grpChg>
        <pc:grpChg chg="add mod">
          <ac:chgData name="Rudolf Uhlmann" userId="83027f89971c7077" providerId="LiveId" clId="{D5EA207C-A57E-4E08-A008-01EB942252AC}" dt="2022-10-05T18:44:12.948" v="9576" actId="164"/>
          <ac:grpSpMkLst>
            <pc:docMk/>
            <pc:sldMk cId="3982517691" sldId="335"/>
            <ac:grpSpMk id="13" creationId="{B372D4A0-F544-F442-16E9-267F53A2D78C}"/>
          </ac:grpSpMkLst>
        </pc:grpChg>
        <pc:grpChg chg="add mod">
          <ac:chgData name="Rudolf Uhlmann" userId="83027f89971c7077" providerId="LiveId" clId="{D5EA207C-A57E-4E08-A008-01EB942252AC}" dt="2022-10-05T18:43:20.426" v="9575" actId="164"/>
          <ac:grpSpMkLst>
            <pc:docMk/>
            <pc:sldMk cId="3982517691" sldId="335"/>
            <ac:grpSpMk id="15" creationId="{79D2DA22-EE59-E6AF-E451-E1043EE8517A}"/>
          </ac:grpSpMkLst>
        </pc:grpChg>
        <pc:grpChg chg="add mod">
          <ac:chgData name="Rudolf Uhlmann" userId="83027f89971c7077" providerId="LiveId" clId="{D5EA207C-A57E-4E08-A008-01EB942252AC}" dt="2022-10-05T18:43:20.426" v="9575" actId="164"/>
          <ac:grpSpMkLst>
            <pc:docMk/>
            <pc:sldMk cId="3982517691" sldId="335"/>
            <ac:grpSpMk id="16" creationId="{CE3AD4BF-23B6-35AF-B23D-CDEB2487CA41}"/>
          </ac:grpSpMkLst>
        </pc:grpChg>
        <pc:grpChg chg="add mod">
          <ac:chgData name="Rudolf Uhlmann" userId="83027f89971c7077" providerId="LiveId" clId="{D5EA207C-A57E-4E08-A008-01EB942252AC}" dt="2022-10-05T18:44:12.948" v="9576" actId="164"/>
          <ac:grpSpMkLst>
            <pc:docMk/>
            <pc:sldMk cId="3982517691" sldId="335"/>
            <ac:grpSpMk id="17" creationId="{9694EF81-589E-A656-2253-2095FACE0FD3}"/>
          </ac:grpSpMkLst>
        </pc:grpChg>
        <pc:picChg chg="mod topLvl">
          <ac:chgData name="Rudolf Uhlmann" userId="83027f89971c7077" providerId="LiveId" clId="{D5EA207C-A57E-4E08-A008-01EB942252AC}" dt="2022-10-05T18:42:19.910" v="9573" actId="164"/>
          <ac:picMkLst>
            <pc:docMk/>
            <pc:sldMk cId="3982517691" sldId="335"/>
            <ac:picMk id="5" creationId="{61E92A9F-E096-9EAF-5827-E7D167C19C34}"/>
          </ac:picMkLst>
        </pc:picChg>
        <pc:picChg chg="mod topLvl">
          <ac:chgData name="Rudolf Uhlmann" userId="83027f89971c7077" providerId="LiveId" clId="{D5EA207C-A57E-4E08-A008-01EB942252AC}" dt="2022-10-05T18:42:19.910" v="9573" actId="164"/>
          <ac:picMkLst>
            <pc:docMk/>
            <pc:sldMk cId="3982517691" sldId="335"/>
            <ac:picMk id="7" creationId="{620408FC-C77A-8228-4E83-9A3381302419}"/>
          </ac:picMkLst>
        </pc:picChg>
        <pc:picChg chg="mod topLvl">
          <ac:chgData name="Rudolf Uhlmann" userId="83027f89971c7077" providerId="LiveId" clId="{D5EA207C-A57E-4E08-A008-01EB942252AC}" dt="2022-10-05T18:42:19.910" v="9573" actId="164"/>
          <ac:picMkLst>
            <pc:docMk/>
            <pc:sldMk cId="3982517691" sldId="335"/>
            <ac:picMk id="9" creationId="{062F7013-ADCA-6798-D2D4-578932B25C31}"/>
          </ac:picMkLst>
        </pc:picChg>
        <pc:picChg chg="mod">
          <ac:chgData name="Rudolf Uhlmann" userId="83027f89971c7077" providerId="LiveId" clId="{D5EA207C-A57E-4E08-A008-01EB942252AC}" dt="2022-10-05T18:43:20.426" v="9575" actId="164"/>
          <ac:picMkLst>
            <pc:docMk/>
            <pc:sldMk cId="3982517691" sldId="335"/>
            <ac:picMk id="12" creationId="{D7B9A75A-92BC-9CB3-2636-8759BB481F07}"/>
          </ac:picMkLst>
        </pc:picChg>
        <pc:picChg chg="mod">
          <ac:chgData name="Rudolf Uhlmann" userId="83027f89971c7077" providerId="LiveId" clId="{D5EA207C-A57E-4E08-A008-01EB942252AC}" dt="2022-10-05T18:36:04.947" v="9557" actId="164"/>
          <ac:picMkLst>
            <pc:docMk/>
            <pc:sldMk cId="3982517691" sldId="335"/>
            <ac:picMk id="27" creationId="{CE9FE4C3-7331-D648-0831-E897A9A199EC}"/>
          </ac:picMkLst>
        </pc:picChg>
        <pc:picChg chg="mod">
          <ac:chgData name="Rudolf Uhlmann" userId="83027f89971c7077" providerId="LiveId" clId="{D5EA207C-A57E-4E08-A008-01EB942252AC}" dt="2022-10-05T18:36:04.947" v="9557" actId="164"/>
          <ac:picMkLst>
            <pc:docMk/>
            <pc:sldMk cId="3982517691" sldId="335"/>
            <ac:picMk id="29" creationId="{E2D157E4-67F6-5238-9016-30AC71D21C50}"/>
          </ac:picMkLst>
        </pc:picChg>
        <pc:cxnChg chg="mod">
          <ac:chgData name="Rudolf Uhlmann" userId="83027f89971c7077" providerId="LiveId" clId="{D5EA207C-A57E-4E08-A008-01EB942252AC}" dt="2022-10-05T18:44:12.948" v="9576" actId="164"/>
          <ac:cxnSpMkLst>
            <pc:docMk/>
            <pc:sldMk cId="3982517691" sldId="335"/>
            <ac:cxnSpMk id="10" creationId="{FF89CBDB-8E79-DA1B-8223-B685DA056800}"/>
          </ac:cxnSpMkLst>
        </pc:cxnChg>
        <pc:cxnChg chg="mod topLvl">
          <ac:chgData name="Rudolf Uhlmann" userId="83027f89971c7077" providerId="LiveId" clId="{D5EA207C-A57E-4E08-A008-01EB942252AC}" dt="2022-10-05T18:43:20.426" v="9575" actId="164"/>
          <ac:cxnSpMkLst>
            <pc:docMk/>
            <pc:sldMk cId="3982517691" sldId="335"/>
            <ac:cxnSpMk id="25" creationId="{9601C44E-7D9C-B840-EEF3-423D365499F4}"/>
          </ac:cxnSpMkLst>
        </pc:cxnChg>
      </pc:sldChg>
      <pc:sldChg chg="addSp delSp modSp new del mod">
        <pc:chgData name="Rudolf Uhlmann" userId="83027f89971c7077" providerId="LiveId" clId="{D5EA207C-A57E-4E08-A008-01EB942252AC}" dt="2022-10-15T08:05:17.329" v="12546" actId="2696"/>
        <pc:sldMkLst>
          <pc:docMk/>
          <pc:sldMk cId="1909892425" sldId="336"/>
        </pc:sldMkLst>
        <pc:spChg chg="add del mod">
          <ac:chgData name="Rudolf Uhlmann" userId="83027f89971c7077" providerId="LiveId" clId="{D5EA207C-A57E-4E08-A008-01EB942252AC}" dt="2022-10-07T07:02:08.747" v="9706" actId="478"/>
          <ac:spMkLst>
            <pc:docMk/>
            <pc:sldMk cId="1909892425" sldId="336"/>
            <ac:spMk id="2" creationId="{3481A705-6C21-FAF4-4AC9-8C2EFADCDFE7}"/>
          </ac:spMkLst>
        </pc:spChg>
        <pc:spChg chg="add del mod">
          <ac:chgData name="Rudolf Uhlmann" userId="83027f89971c7077" providerId="LiveId" clId="{D5EA207C-A57E-4E08-A008-01EB942252AC}" dt="2022-10-07T07:02:08.747" v="9706" actId="478"/>
          <ac:spMkLst>
            <pc:docMk/>
            <pc:sldMk cId="1909892425" sldId="336"/>
            <ac:spMk id="3" creationId="{29EED3C6-4EBA-99A6-D916-96C9AFF13750}"/>
          </ac:spMkLst>
        </pc:spChg>
        <pc:spChg chg="add del mod">
          <ac:chgData name="Rudolf Uhlmann" userId="83027f89971c7077" providerId="LiveId" clId="{D5EA207C-A57E-4E08-A008-01EB942252AC}" dt="2022-10-07T07:02:08.747" v="9706" actId="478"/>
          <ac:spMkLst>
            <pc:docMk/>
            <pc:sldMk cId="1909892425" sldId="336"/>
            <ac:spMk id="4" creationId="{1ACA8BCD-0F8C-DB3B-3514-51367A8C85D1}"/>
          </ac:spMkLst>
        </pc:spChg>
        <pc:spChg chg="add del mod">
          <ac:chgData name="Rudolf Uhlmann" userId="83027f89971c7077" providerId="LiveId" clId="{D5EA207C-A57E-4E08-A008-01EB942252AC}" dt="2022-10-07T07:02:08.747" v="9706" actId="478"/>
          <ac:spMkLst>
            <pc:docMk/>
            <pc:sldMk cId="1909892425" sldId="336"/>
            <ac:spMk id="5" creationId="{1BBD757D-375A-EE93-0A15-CCF61DB0950F}"/>
          </ac:spMkLst>
        </pc:spChg>
        <pc:spChg chg="add del mod">
          <ac:chgData name="Rudolf Uhlmann" userId="83027f89971c7077" providerId="LiveId" clId="{D5EA207C-A57E-4E08-A008-01EB942252AC}" dt="2022-10-06T12:36:09.561" v="9702" actId="478"/>
          <ac:spMkLst>
            <pc:docMk/>
            <pc:sldMk cId="1909892425" sldId="336"/>
            <ac:spMk id="6" creationId="{EAD79EDC-39C5-6322-0DD2-A69E5CA68BB4}"/>
          </ac:spMkLst>
        </pc:spChg>
        <pc:spChg chg="add mod">
          <ac:chgData name="Rudolf Uhlmann" userId="83027f89971c7077" providerId="LiveId" clId="{D5EA207C-A57E-4E08-A008-01EB942252AC}" dt="2022-10-07T07:40:24.095" v="9827" actId="207"/>
          <ac:spMkLst>
            <pc:docMk/>
            <pc:sldMk cId="1909892425" sldId="336"/>
            <ac:spMk id="11" creationId="{89282084-4375-B9E5-6C7F-AA749D2AF541}"/>
          </ac:spMkLst>
        </pc:spChg>
        <pc:spChg chg="add mod">
          <ac:chgData name="Rudolf Uhlmann" userId="83027f89971c7077" providerId="LiveId" clId="{D5EA207C-A57E-4E08-A008-01EB942252AC}" dt="2022-10-07T07:41:40.061" v="9902" actId="1076"/>
          <ac:spMkLst>
            <pc:docMk/>
            <pc:sldMk cId="1909892425" sldId="336"/>
            <ac:spMk id="12" creationId="{67B21165-F7E3-882B-18F5-A7C848F8FF63}"/>
          </ac:spMkLst>
        </pc:spChg>
        <pc:spChg chg="add mod">
          <ac:chgData name="Rudolf Uhlmann" userId="83027f89971c7077" providerId="LiveId" clId="{D5EA207C-A57E-4E08-A008-01EB942252AC}" dt="2022-10-07T07:41:37.734" v="9901" actId="1076"/>
          <ac:spMkLst>
            <pc:docMk/>
            <pc:sldMk cId="1909892425" sldId="336"/>
            <ac:spMk id="13" creationId="{654B7FF5-AA64-E6E0-526C-17CF6F40F57E}"/>
          </ac:spMkLst>
        </pc:spChg>
        <pc:spChg chg="add mod">
          <ac:chgData name="Rudolf Uhlmann" userId="83027f89971c7077" providerId="LiveId" clId="{D5EA207C-A57E-4E08-A008-01EB942252AC}" dt="2022-10-07T07:43:11.164" v="9906" actId="207"/>
          <ac:spMkLst>
            <pc:docMk/>
            <pc:sldMk cId="1909892425" sldId="336"/>
            <ac:spMk id="14" creationId="{378919B2-44DF-8A7E-AE4B-554632D12D86}"/>
          </ac:spMkLst>
        </pc:spChg>
        <pc:spChg chg="add mod">
          <ac:chgData name="Rudolf Uhlmann" userId="83027f89971c7077" providerId="LiveId" clId="{D5EA207C-A57E-4E08-A008-01EB942252AC}" dt="2022-10-07T07:50:20.123" v="9909" actId="207"/>
          <ac:spMkLst>
            <pc:docMk/>
            <pc:sldMk cId="1909892425" sldId="336"/>
            <ac:spMk id="15" creationId="{0D4E118D-B9B8-86FF-B8F6-119E0C9C966D}"/>
          </ac:spMkLst>
        </pc:spChg>
        <pc:spChg chg="add mod">
          <ac:chgData name="Rudolf Uhlmann" userId="83027f89971c7077" providerId="LiveId" clId="{D5EA207C-A57E-4E08-A008-01EB942252AC}" dt="2022-10-07T07:43:42.655" v="9907" actId="207"/>
          <ac:spMkLst>
            <pc:docMk/>
            <pc:sldMk cId="1909892425" sldId="336"/>
            <ac:spMk id="16" creationId="{986D93DB-818C-B01D-40A6-65AE82B21FB7}"/>
          </ac:spMkLst>
        </pc:spChg>
        <pc:grpChg chg="add mod">
          <ac:chgData name="Rudolf Uhlmann" userId="83027f89971c7077" providerId="LiveId" clId="{D5EA207C-A57E-4E08-A008-01EB942252AC}" dt="2022-10-07T07:38:18.808" v="9730" actId="1076"/>
          <ac:grpSpMkLst>
            <pc:docMk/>
            <pc:sldMk cId="1909892425" sldId="336"/>
            <ac:grpSpMk id="10" creationId="{02BA8391-C15A-B63A-EEB7-8CD89FC42A48}"/>
          </ac:grpSpMkLst>
        </pc:grpChg>
        <pc:picChg chg="add mod">
          <ac:chgData name="Rudolf Uhlmann" userId="83027f89971c7077" providerId="LiveId" clId="{D5EA207C-A57E-4E08-A008-01EB942252AC}" dt="2022-10-07T07:38:07.887" v="9726" actId="164"/>
          <ac:picMkLst>
            <pc:docMk/>
            <pc:sldMk cId="1909892425" sldId="336"/>
            <ac:picMk id="7" creationId="{931CBE67-7368-4207-3FA0-AA7889969927}"/>
          </ac:picMkLst>
        </pc:picChg>
        <pc:picChg chg="add mod">
          <ac:chgData name="Rudolf Uhlmann" userId="83027f89971c7077" providerId="LiveId" clId="{D5EA207C-A57E-4E08-A008-01EB942252AC}" dt="2022-10-07T07:38:07.887" v="9726" actId="164"/>
          <ac:picMkLst>
            <pc:docMk/>
            <pc:sldMk cId="1909892425" sldId="336"/>
            <ac:picMk id="9" creationId="{BEA2000A-BB39-C8BE-5D9A-E58111A3D920}"/>
          </ac:picMkLst>
        </pc:picChg>
      </pc:sldChg>
      <pc:sldChg chg="addSp modSp new del mod">
        <pc:chgData name="Rudolf Uhlmann" userId="83027f89971c7077" providerId="LiveId" clId="{D5EA207C-A57E-4E08-A008-01EB942252AC}" dt="2022-10-15T08:05:17.329" v="12546" actId="2696"/>
        <pc:sldMkLst>
          <pc:docMk/>
          <pc:sldMk cId="1397732582" sldId="337"/>
        </pc:sldMkLst>
        <pc:grpChg chg="add mod">
          <ac:chgData name="Rudolf Uhlmann" userId="83027f89971c7077" providerId="LiveId" clId="{D5EA207C-A57E-4E08-A008-01EB942252AC}" dt="2022-10-08T20:34:37.237" v="9924" actId="164"/>
          <ac:grpSpMkLst>
            <pc:docMk/>
            <pc:sldMk cId="1397732582" sldId="337"/>
            <ac:grpSpMk id="5" creationId="{160469AF-DE69-0685-CA7C-E39D60C23664}"/>
          </ac:grpSpMkLst>
        </pc:grpChg>
        <pc:picChg chg="add mod modCrop">
          <ac:chgData name="Rudolf Uhlmann" userId="83027f89971c7077" providerId="LiveId" clId="{D5EA207C-A57E-4E08-A008-01EB942252AC}" dt="2022-10-08T20:34:37.237" v="9924" actId="164"/>
          <ac:picMkLst>
            <pc:docMk/>
            <pc:sldMk cId="1397732582" sldId="337"/>
            <ac:picMk id="2" creationId="{DCE3E5CA-ECE0-681E-7850-0DD3ECA03B9C}"/>
          </ac:picMkLst>
        </pc:picChg>
        <pc:picChg chg="add mod modCrop">
          <ac:chgData name="Rudolf Uhlmann" userId="83027f89971c7077" providerId="LiveId" clId="{D5EA207C-A57E-4E08-A008-01EB942252AC}" dt="2022-10-08T20:34:37.237" v="9924" actId="164"/>
          <ac:picMkLst>
            <pc:docMk/>
            <pc:sldMk cId="1397732582" sldId="337"/>
            <ac:picMk id="4" creationId="{85A949D8-B64A-A4B4-4D1B-5136056DC779}"/>
          </ac:picMkLst>
        </pc:picChg>
      </pc:sldChg>
      <pc:sldChg chg="addSp modSp add del mod">
        <pc:chgData name="Rudolf Uhlmann" userId="83027f89971c7077" providerId="LiveId" clId="{D5EA207C-A57E-4E08-A008-01EB942252AC}" dt="2022-10-13T11:48:57.283" v="11333" actId="47"/>
        <pc:sldMkLst>
          <pc:docMk/>
          <pc:sldMk cId="1721966022" sldId="338"/>
        </pc:sldMkLst>
        <pc:spChg chg="add mod">
          <ac:chgData name="Rudolf Uhlmann" userId="83027f89971c7077" providerId="LiveId" clId="{D5EA207C-A57E-4E08-A008-01EB942252AC}" dt="2022-10-11T20:57:24.736" v="9976" actId="207"/>
          <ac:spMkLst>
            <pc:docMk/>
            <pc:sldMk cId="1721966022" sldId="338"/>
            <ac:spMk id="2" creationId="{BFA79BE2-2389-91B3-B25B-6282F136318E}"/>
          </ac:spMkLst>
        </pc:spChg>
        <pc:spChg chg="add mod">
          <ac:chgData name="Rudolf Uhlmann" userId="83027f89971c7077" providerId="LiveId" clId="{D5EA207C-A57E-4E08-A008-01EB942252AC}" dt="2022-10-11T20:58:14.313" v="9980" actId="1076"/>
          <ac:spMkLst>
            <pc:docMk/>
            <pc:sldMk cId="1721966022" sldId="338"/>
            <ac:spMk id="3" creationId="{927D81E2-3868-285A-648F-9C59256E2013}"/>
          </ac:spMkLst>
        </pc:spChg>
      </pc:sldChg>
      <pc:sldChg chg="addSp modSp add del mod">
        <pc:chgData name="Rudolf Uhlmann" userId="83027f89971c7077" providerId="LiveId" clId="{D5EA207C-A57E-4E08-A008-01EB942252AC}" dt="2022-10-13T11:48:57.283" v="11333" actId="47"/>
        <pc:sldMkLst>
          <pc:docMk/>
          <pc:sldMk cId="4174527491" sldId="339"/>
        </pc:sldMkLst>
        <pc:spChg chg="add mod">
          <ac:chgData name="Rudolf Uhlmann" userId="83027f89971c7077" providerId="LiveId" clId="{D5EA207C-A57E-4E08-A008-01EB942252AC}" dt="2022-10-11T20:58:37.265" v="9982" actId="1076"/>
          <ac:spMkLst>
            <pc:docMk/>
            <pc:sldMk cId="4174527491" sldId="339"/>
            <ac:spMk id="2" creationId="{01C36843-1726-A227-FCA9-39EEBF36710E}"/>
          </ac:spMkLst>
        </pc:spChg>
      </pc:sldChg>
      <pc:sldChg chg="addSp modSp new del mod">
        <pc:chgData name="Rudolf Uhlmann" userId="83027f89971c7077" providerId="LiveId" clId="{D5EA207C-A57E-4E08-A008-01EB942252AC}" dt="2022-10-15T08:04:03.980" v="12543" actId="47"/>
        <pc:sldMkLst>
          <pc:docMk/>
          <pc:sldMk cId="4182313749" sldId="340"/>
        </pc:sldMkLst>
        <pc:picChg chg="add mod">
          <ac:chgData name="Rudolf Uhlmann" userId="83027f89971c7077" providerId="LiveId" clId="{D5EA207C-A57E-4E08-A008-01EB942252AC}" dt="2022-10-11T21:12:51.234" v="9994" actId="14100"/>
          <ac:picMkLst>
            <pc:docMk/>
            <pc:sldMk cId="4182313749" sldId="340"/>
            <ac:picMk id="3" creationId="{1348AB75-BA58-B359-9224-C7DCFE3F6D03}"/>
          </ac:picMkLst>
        </pc:picChg>
        <pc:picChg chg="add mod">
          <ac:chgData name="Rudolf Uhlmann" userId="83027f89971c7077" providerId="LiveId" clId="{D5EA207C-A57E-4E08-A008-01EB942252AC}" dt="2022-10-11T21:14:02.888" v="10004" actId="1076"/>
          <ac:picMkLst>
            <pc:docMk/>
            <pc:sldMk cId="4182313749" sldId="340"/>
            <ac:picMk id="4" creationId="{EDDC8DF3-6F2E-BC51-398B-1FA275CD68FF}"/>
          </ac:picMkLst>
        </pc:picChg>
        <pc:picChg chg="add mod">
          <ac:chgData name="Rudolf Uhlmann" userId="83027f89971c7077" providerId="LiveId" clId="{D5EA207C-A57E-4E08-A008-01EB942252AC}" dt="2022-10-11T21:14:06.732" v="10005" actId="1076"/>
          <ac:picMkLst>
            <pc:docMk/>
            <pc:sldMk cId="4182313749" sldId="340"/>
            <ac:picMk id="5" creationId="{AAA1B6E0-586D-968D-8063-BFE29A974E8D}"/>
          </ac:picMkLst>
        </pc:picChg>
        <pc:picChg chg="add mod">
          <ac:chgData name="Rudolf Uhlmann" userId="83027f89971c7077" providerId="LiveId" clId="{D5EA207C-A57E-4E08-A008-01EB942252AC}" dt="2022-10-11T21:14:09.606" v="10006" actId="1076"/>
          <ac:picMkLst>
            <pc:docMk/>
            <pc:sldMk cId="4182313749" sldId="340"/>
            <ac:picMk id="6" creationId="{E65D3309-800C-67BB-8D6E-9710755D2B4F}"/>
          </ac:picMkLst>
        </pc:picChg>
      </pc:sldChg>
      <pc:sldChg chg="addSp delSp modSp new del mod">
        <pc:chgData name="Rudolf Uhlmann" userId="83027f89971c7077" providerId="LiveId" clId="{D5EA207C-A57E-4E08-A008-01EB942252AC}" dt="2022-10-13T11:48:41.753" v="11332" actId="47"/>
        <pc:sldMkLst>
          <pc:docMk/>
          <pc:sldMk cId="2917737826" sldId="341"/>
        </pc:sldMkLst>
        <pc:picChg chg="add del mod">
          <ac:chgData name="Rudolf Uhlmann" userId="83027f89971c7077" providerId="LiveId" clId="{D5EA207C-A57E-4E08-A008-01EB942252AC}" dt="2022-10-11T21:13:25.827" v="9999" actId="478"/>
          <ac:picMkLst>
            <pc:docMk/>
            <pc:sldMk cId="2917737826" sldId="341"/>
            <ac:picMk id="3" creationId="{BA678964-92B5-5424-06F1-2E098209FFDD}"/>
          </ac:picMkLst>
        </pc:picChg>
        <pc:picChg chg="add mod">
          <ac:chgData name="Rudolf Uhlmann" userId="83027f89971c7077" providerId="LiveId" clId="{D5EA207C-A57E-4E08-A008-01EB942252AC}" dt="2022-10-11T21:13:03.468" v="9996" actId="1076"/>
          <ac:picMkLst>
            <pc:docMk/>
            <pc:sldMk cId="2917737826" sldId="341"/>
            <ac:picMk id="4" creationId="{E9890AFD-8A68-8CD7-F3D3-B619FDC3E3C6}"/>
          </ac:picMkLst>
        </pc:picChg>
      </pc:sldChg>
      <pc:sldChg chg="addSp modSp new del mod">
        <pc:chgData name="Rudolf Uhlmann" userId="83027f89971c7077" providerId="LiveId" clId="{D5EA207C-A57E-4E08-A008-01EB942252AC}" dt="2022-10-13T11:49:06.971" v="11334" actId="47"/>
        <pc:sldMkLst>
          <pc:docMk/>
          <pc:sldMk cId="190389789" sldId="342"/>
        </pc:sldMkLst>
        <pc:picChg chg="add mod">
          <ac:chgData name="Rudolf Uhlmann" userId="83027f89971c7077" providerId="LiveId" clId="{D5EA207C-A57E-4E08-A008-01EB942252AC}" dt="2022-10-11T21:12:29.297" v="9992" actId="14100"/>
          <ac:picMkLst>
            <pc:docMk/>
            <pc:sldMk cId="190389789" sldId="342"/>
            <ac:picMk id="3" creationId="{25DCB3D9-FD87-888E-C21C-E70B4FB896F7}"/>
          </ac:picMkLst>
        </pc:picChg>
      </pc:sldChg>
      <pc:sldChg chg="addSp modSp new del mod">
        <pc:chgData name="Rudolf Uhlmann" userId="83027f89971c7077" providerId="LiveId" clId="{D5EA207C-A57E-4E08-A008-01EB942252AC}" dt="2022-10-13T11:49:06.971" v="11334" actId="47"/>
        <pc:sldMkLst>
          <pc:docMk/>
          <pc:sldMk cId="4047820959" sldId="343"/>
        </pc:sldMkLst>
        <pc:picChg chg="add mod">
          <ac:chgData name="Rudolf Uhlmann" userId="83027f89971c7077" providerId="LiveId" clId="{D5EA207C-A57E-4E08-A008-01EB942252AC}" dt="2022-10-11T21:12:19.766" v="9991" actId="14100"/>
          <ac:picMkLst>
            <pc:docMk/>
            <pc:sldMk cId="4047820959" sldId="343"/>
            <ac:picMk id="3" creationId="{FD56A2D5-F4E9-005C-B6B8-358BA89789DB}"/>
          </ac:picMkLst>
        </pc:picChg>
      </pc:sldChg>
      <pc:sldChg chg="addSp delSp modSp new del mod">
        <pc:chgData name="Rudolf Uhlmann" userId="83027f89971c7077" providerId="LiveId" clId="{D5EA207C-A57E-4E08-A008-01EB942252AC}" dt="2022-10-12T06:29:55.014" v="10342" actId="47"/>
        <pc:sldMkLst>
          <pc:docMk/>
          <pc:sldMk cId="1603003644" sldId="344"/>
        </pc:sldMkLst>
        <pc:spChg chg="add del">
          <ac:chgData name="Rudolf Uhlmann" userId="83027f89971c7077" providerId="LiveId" clId="{D5EA207C-A57E-4E08-A008-01EB942252AC}" dt="2022-10-12T05:07:11.099" v="10018" actId="11529"/>
          <ac:spMkLst>
            <pc:docMk/>
            <pc:sldMk cId="1603003644" sldId="344"/>
            <ac:spMk id="12" creationId="{DD6ABFA3-41FE-6A24-21E7-3CAB50CC5FE9}"/>
          </ac:spMkLst>
        </pc:spChg>
        <pc:spChg chg="add del mod">
          <ac:chgData name="Rudolf Uhlmann" userId="83027f89971c7077" providerId="LiveId" clId="{D5EA207C-A57E-4E08-A008-01EB942252AC}" dt="2022-10-12T05:22:09.424" v="10149" actId="478"/>
          <ac:spMkLst>
            <pc:docMk/>
            <pc:sldMk cId="1603003644" sldId="344"/>
            <ac:spMk id="13" creationId="{4BE326BF-F39B-91EC-3920-2F8AF6CDE9C1}"/>
          </ac:spMkLst>
        </pc:spChg>
        <pc:spChg chg="add mod">
          <ac:chgData name="Rudolf Uhlmann" userId="83027f89971c7077" providerId="LiveId" clId="{D5EA207C-A57E-4E08-A008-01EB942252AC}" dt="2022-10-12T05:25:05.794" v="10189" actId="12789"/>
          <ac:spMkLst>
            <pc:docMk/>
            <pc:sldMk cId="1603003644" sldId="344"/>
            <ac:spMk id="14" creationId="{E8B86999-1C86-1ED6-C826-4F276BD5FF77}"/>
          </ac:spMkLst>
        </pc:spChg>
        <pc:spChg chg="add del">
          <ac:chgData name="Rudolf Uhlmann" userId="83027f89971c7077" providerId="LiveId" clId="{D5EA207C-A57E-4E08-A008-01EB942252AC}" dt="2022-10-12T05:27:23.008" v="10202" actId="11529"/>
          <ac:spMkLst>
            <pc:docMk/>
            <pc:sldMk cId="1603003644" sldId="344"/>
            <ac:spMk id="15" creationId="{02658CDE-89D6-502E-F466-555BE7AB9A41}"/>
          </ac:spMkLst>
        </pc:spChg>
        <pc:spChg chg="add mod">
          <ac:chgData name="Rudolf Uhlmann" userId="83027f89971c7077" providerId="LiveId" clId="{D5EA207C-A57E-4E08-A008-01EB942252AC}" dt="2022-10-12T05:29:26.598" v="10213" actId="692"/>
          <ac:spMkLst>
            <pc:docMk/>
            <pc:sldMk cId="1603003644" sldId="344"/>
            <ac:spMk id="16" creationId="{4188F8A6-136A-C992-BAD4-B5CC3C52B3CD}"/>
          </ac:spMkLst>
        </pc:spChg>
        <pc:picChg chg="add del">
          <ac:chgData name="Rudolf Uhlmann" userId="83027f89971c7077" providerId="LiveId" clId="{D5EA207C-A57E-4E08-A008-01EB942252AC}" dt="2022-10-12T04:56:43.723" v="10009" actId="22"/>
          <ac:picMkLst>
            <pc:docMk/>
            <pc:sldMk cId="1603003644" sldId="344"/>
            <ac:picMk id="3" creationId="{41811816-A696-4FC1-5BD7-23CAB2B80FA5}"/>
          </ac:picMkLst>
        </pc:picChg>
        <pc:picChg chg="add del">
          <ac:chgData name="Rudolf Uhlmann" userId="83027f89971c7077" providerId="LiveId" clId="{D5EA207C-A57E-4E08-A008-01EB942252AC}" dt="2022-10-12T04:57:28.372" v="10011" actId="478"/>
          <ac:picMkLst>
            <pc:docMk/>
            <pc:sldMk cId="1603003644" sldId="344"/>
            <ac:picMk id="5" creationId="{4DD9BD39-CC00-3E87-7BC7-4871C10A91B2}"/>
          </ac:picMkLst>
        </pc:picChg>
        <pc:picChg chg="add del">
          <ac:chgData name="Rudolf Uhlmann" userId="83027f89971c7077" providerId="LiveId" clId="{D5EA207C-A57E-4E08-A008-01EB942252AC}" dt="2022-10-12T04:57:56.832" v="10013" actId="478"/>
          <ac:picMkLst>
            <pc:docMk/>
            <pc:sldMk cId="1603003644" sldId="344"/>
            <ac:picMk id="7" creationId="{48ECE53B-22C1-8419-2239-7D4AAE5ABAA1}"/>
          </ac:picMkLst>
        </pc:picChg>
        <pc:picChg chg="add del">
          <ac:chgData name="Rudolf Uhlmann" userId="83027f89971c7077" providerId="LiveId" clId="{D5EA207C-A57E-4E08-A008-01EB942252AC}" dt="2022-10-12T05:05:32.078" v="10015" actId="478"/>
          <ac:picMkLst>
            <pc:docMk/>
            <pc:sldMk cId="1603003644" sldId="344"/>
            <ac:picMk id="9" creationId="{C5952C3B-6DAA-EF41-7CC1-F27C017FA74C}"/>
          </ac:picMkLst>
        </pc:picChg>
        <pc:picChg chg="add mod">
          <ac:chgData name="Rudolf Uhlmann" userId="83027f89971c7077" providerId="LiveId" clId="{D5EA207C-A57E-4E08-A008-01EB942252AC}" dt="2022-10-12T05:26:11.886" v="10200" actId="1038"/>
          <ac:picMkLst>
            <pc:docMk/>
            <pc:sldMk cId="1603003644" sldId="344"/>
            <ac:picMk id="11" creationId="{BF79366C-E75A-9AFF-67C1-B870CF0F2047}"/>
          </ac:picMkLst>
        </pc:picChg>
      </pc:sldChg>
      <pc:sldChg chg="addSp modSp new del mod">
        <pc:chgData name="Rudolf Uhlmann" userId="83027f89971c7077" providerId="LiveId" clId="{D5EA207C-A57E-4E08-A008-01EB942252AC}" dt="2022-10-13T11:48:41.753" v="11332" actId="47"/>
        <pc:sldMkLst>
          <pc:docMk/>
          <pc:sldMk cId="3305575587" sldId="345"/>
        </pc:sldMkLst>
        <pc:spChg chg="add mod">
          <ac:chgData name="Rudolf Uhlmann" userId="83027f89971c7077" providerId="LiveId" clId="{D5EA207C-A57E-4E08-A008-01EB942252AC}" dt="2022-10-12T06:06:14.888" v="10219" actId="20577"/>
          <ac:spMkLst>
            <pc:docMk/>
            <pc:sldMk cId="3305575587" sldId="345"/>
            <ac:spMk id="4" creationId="{9AB16BAE-378D-E887-185C-F0418BB3E109}"/>
          </ac:spMkLst>
        </pc:spChg>
        <pc:picChg chg="add">
          <ac:chgData name="Rudolf Uhlmann" userId="83027f89971c7077" providerId="LiveId" clId="{D5EA207C-A57E-4E08-A008-01EB942252AC}" dt="2022-10-12T06:05:42.336" v="10215" actId="22"/>
          <ac:picMkLst>
            <pc:docMk/>
            <pc:sldMk cId="3305575587" sldId="345"/>
            <ac:picMk id="3" creationId="{2EFBE999-29EC-9A63-5C61-FA27BB9EAAB8}"/>
          </ac:picMkLst>
        </pc:picChg>
      </pc:sldChg>
      <pc:sldChg chg="addSp modSp new del mod">
        <pc:chgData name="Rudolf Uhlmann" userId="83027f89971c7077" providerId="LiveId" clId="{D5EA207C-A57E-4E08-A008-01EB942252AC}" dt="2022-10-13T11:48:41.753" v="11332" actId="47"/>
        <pc:sldMkLst>
          <pc:docMk/>
          <pc:sldMk cId="2499254038" sldId="346"/>
        </pc:sldMkLst>
        <pc:spChg chg="add mod">
          <ac:chgData name="Rudolf Uhlmann" userId="83027f89971c7077" providerId="LiveId" clId="{D5EA207C-A57E-4E08-A008-01EB942252AC}" dt="2022-10-12T06:06:22.410" v="10221" actId="20577"/>
          <ac:spMkLst>
            <pc:docMk/>
            <pc:sldMk cId="2499254038" sldId="346"/>
            <ac:spMk id="2" creationId="{E1472036-9A57-9314-CE59-B559C75D9897}"/>
          </ac:spMkLst>
        </pc:spChg>
        <pc:picChg chg="add">
          <ac:chgData name="Rudolf Uhlmann" userId="83027f89971c7077" providerId="LiveId" clId="{D5EA207C-A57E-4E08-A008-01EB942252AC}" dt="2022-10-12T06:07:08.813" v="10222" actId="22"/>
          <ac:picMkLst>
            <pc:docMk/>
            <pc:sldMk cId="2499254038" sldId="346"/>
            <ac:picMk id="4" creationId="{9D09CE04-2B4B-16CA-4745-99B7AB879413}"/>
          </ac:picMkLst>
        </pc:picChg>
      </pc:sldChg>
      <pc:sldChg chg="addSp modSp new del mod">
        <pc:chgData name="Rudolf Uhlmann" userId="83027f89971c7077" providerId="LiveId" clId="{D5EA207C-A57E-4E08-A008-01EB942252AC}" dt="2022-10-13T11:48:41.753" v="11332" actId="47"/>
        <pc:sldMkLst>
          <pc:docMk/>
          <pc:sldMk cId="1310735334" sldId="347"/>
        </pc:sldMkLst>
        <pc:spChg chg="add mod">
          <ac:chgData name="Rudolf Uhlmann" userId="83027f89971c7077" providerId="LiveId" clId="{D5EA207C-A57E-4E08-A008-01EB942252AC}" dt="2022-10-12T06:08:10.505" v="10228" actId="20577"/>
          <ac:spMkLst>
            <pc:docMk/>
            <pc:sldMk cId="1310735334" sldId="347"/>
            <ac:spMk id="4" creationId="{658B0DA2-CA08-3197-173D-EE13DF8DDB90}"/>
          </ac:spMkLst>
        </pc:spChg>
        <pc:picChg chg="add">
          <ac:chgData name="Rudolf Uhlmann" userId="83027f89971c7077" providerId="LiveId" clId="{D5EA207C-A57E-4E08-A008-01EB942252AC}" dt="2022-10-12T06:07:58.998" v="10224" actId="22"/>
          <ac:picMkLst>
            <pc:docMk/>
            <pc:sldMk cId="1310735334" sldId="347"/>
            <ac:picMk id="3" creationId="{E0657795-AA60-6D0F-30F2-0A1B707D75F7}"/>
          </ac:picMkLst>
        </pc:picChg>
      </pc:sldChg>
      <pc:sldChg chg="addSp modSp new del mod">
        <pc:chgData name="Rudolf Uhlmann" userId="83027f89971c7077" providerId="LiveId" clId="{D5EA207C-A57E-4E08-A008-01EB942252AC}" dt="2022-10-13T11:48:41.753" v="11332" actId="47"/>
        <pc:sldMkLst>
          <pc:docMk/>
          <pc:sldMk cId="148778480" sldId="348"/>
        </pc:sldMkLst>
        <pc:spChg chg="add mod">
          <ac:chgData name="Rudolf Uhlmann" userId="83027f89971c7077" providerId="LiveId" clId="{D5EA207C-A57E-4E08-A008-01EB942252AC}" dt="2022-10-12T06:09:58.022" v="10237" actId="20577"/>
          <ac:spMkLst>
            <pc:docMk/>
            <pc:sldMk cId="148778480" sldId="348"/>
            <ac:spMk id="4" creationId="{4E25A3FA-B27A-3667-6CD8-D5305EA76991}"/>
          </ac:spMkLst>
        </pc:spChg>
        <pc:picChg chg="add">
          <ac:chgData name="Rudolf Uhlmann" userId="83027f89971c7077" providerId="LiveId" clId="{D5EA207C-A57E-4E08-A008-01EB942252AC}" dt="2022-10-12T06:09:48.726" v="10230" actId="22"/>
          <ac:picMkLst>
            <pc:docMk/>
            <pc:sldMk cId="148778480" sldId="348"/>
            <ac:picMk id="3" creationId="{E0C36E41-A34C-B8EA-9707-46972B4557E9}"/>
          </ac:picMkLst>
        </pc:picChg>
      </pc:sldChg>
      <pc:sldChg chg="addSp modSp new del mod">
        <pc:chgData name="Rudolf Uhlmann" userId="83027f89971c7077" providerId="LiveId" clId="{D5EA207C-A57E-4E08-A008-01EB942252AC}" dt="2022-10-13T11:48:41.753" v="11332" actId="47"/>
        <pc:sldMkLst>
          <pc:docMk/>
          <pc:sldMk cId="2581324601" sldId="349"/>
        </pc:sldMkLst>
        <pc:spChg chg="add mod">
          <ac:chgData name="Rudolf Uhlmann" userId="83027f89971c7077" providerId="LiveId" clId="{D5EA207C-A57E-4E08-A008-01EB942252AC}" dt="2022-10-12T06:11:59.897" v="10245" actId="20577"/>
          <ac:spMkLst>
            <pc:docMk/>
            <pc:sldMk cId="2581324601" sldId="349"/>
            <ac:spMk id="4" creationId="{9355070F-EFC3-20BA-5423-891DB4A97CDF}"/>
          </ac:spMkLst>
        </pc:spChg>
        <pc:picChg chg="add">
          <ac:chgData name="Rudolf Uhlmann" userId="83027f89971c7077" providerId="LiveId" clId="{D5EA207C-A57E-4E08-A008-01EB942252AC}" dt="2022-10-12T06:11:13.845" v="10239" actId="22"/>
          <ac:picMkLst>
            <pc:docMk/>
            <pc:sldMk cId="2581324601" sldId="349"/>
            <ac:picMk id="3" creationId="{E397BBE8-7F0B-649E-3A93-BFF16EC3DCCC}"/>
          </ac:picMkLst>
        </pc:picChg>
      </pc:sldChg>
      <pc:sldChg chg="addSp modSp new del mod">
        <pc:chgData name="Rudolf Uhlmann" userId="83027f89971c7077" providerId="LiveId" clId="{D5EA207C-A57E-4E08-A008-01EB942252AC}" dt="2022-10-13T11:48:41.753" v="11332" actId="47"/>
        <pc:sldMkLst>
          <pc:docMk/>
          <pc:sldMk cId="3200028047" sldId="350"/>
        </pc:sldMkLst>
        <pc:spChg chg="add mod">
          <ac:chgData name="Rudolf Uhlmann" userId="83027f89971c7077" providerId="LiveId" clId="{D5EA207C-A57E-4E08-A008-01EB942252AC}" dt="2022-10-12T06:15:06.885" v="10254" actId="20577"/>
          <ac:spMkLst>
            <pc:docMk/>
            <pc:sldMk cId="3200028047" sldId="350"/>
            <ac:spMk id="6" creationId="{34CBC624-C6DE-2BF9-D276-846E710E3947}"/>
          </ac:spMkLst>
        </pc:spChg>
        <pc:picChg chg="add mod">
          <ac:chgData name="Rudolf Uhlmann" userId="83027f89971c7077" providerId="LiveId" clId="{D5EA207C-A57E-4E08-A008-01EB942252AC}" dt="2022-10-12T06:14:16.496" v="10248" actId="1076"/>
          <ac:picMkLst>
            <pc:docMk/>
            <pc:sldMk cId="3200028047" sldId="350"/>
            <ac:picMk id="3" creationId="{5F2312BD-75D0-DE49-EB0B-8590A6D7FBA1}"/>
          </ac:picMkLst>
        </pc:picChg>
        <pc:picChg chg="add mod">
          <ac:chgData name="Rudolf Uhlmann" userId="83027f89971c7077" providerId="LiveId" clId="{D5EA207C-A57E-4E08-A008-01EB942252AC}" dt="2022-10-12T06:15:01.866" v="10250" actId="1076"/>
          <ac:picMkLst>
            <pc:docMk/>
            <pc:sldMk cId="3200028047" sldId="350"/>
            <ac:picMk id="5" creationId="{441F8A59-D562-E2B6-C234-6FD49AB15EAA}"/>
          </ac:picMkLst>
        </pc:picChg>
      </pc:sldChg>
      <pc:sldChg chg="addSp modSp new del mod">
        <pc:chgData name="Rudolf Uhlmann" userId="83027f89971c7077" providerId="LiveId" clId="{D5EA207C-A57E-4E08-A008-01EB942252AC}" dt="2022-10-13T11:48:41.753" v="11332" actId="47"/>
        <pc:sldMkLst>
          <pc:docMk/>
          <pc:sldMk cId="1929664786" sldId="351"/>
        </pc:sldMkLst>
        <pc:spChg chg="add mod">
          <ac:chgData name="Rudolf Uhlmann" userId="83027f89971c7077" providerId="LiveId" clId="{D5EA207C-A57E-4E08-A008-01EB942252AC}" dt="2022-10-12T06:17:02.271" v="10264" actId="20577"/>
          <ac:spMkLst>
            <pc:docMk/>
            <pc:sldMk cId="1929664786" sldId="351"/>
            <ac:spMk id="6" creationId="{16FB6B4B-0EE2-3341-F76B-642F05154FAE}"/>
          </ac:spMkLst>
        </pc:spChg>
        <pc:spChg chg="add mod">
          <ac:chgData name="Rudolf Uhlmann" userId="83027f89971c7077" providerId="LiveId" clId="{D5EA207C-A57E-4E08-A008-01EB942252AC}" dt="2022-10-12T06:17:13.738" v="10271" actId="20577"/>
          <ac:spMkLst>
            <pc:docMk/>
            <pc:sldMk cId="1929664786" sldId="351"/>
            <ac:spMk id="7" creationId="{38C0F917-F6B0-DF48-2FA9-33EEA3A8D657}"/>
          </ac:spMkLst>
        </pc:spChg>
        <pc:picChg chg="add mod">
          <ac:chgData name="Rudolf Uhlmann" userId="83027f89971c7077" providerId="LiveId" clId="{D5EA207C-A57E-4E08-A008-01EB942252AC}" dt="2022-10-12T06:15:51.570" v="10257" actId="1076"/>
          <ac:picMkLst>
            <pc:docMk/>
            <pc:sldMk cId="1929664786" sldId="351"/>
            <ac:picMk id="3" creationId="{2FA247E8-12B1-B680-8AA1-F2D62C8D4E66}"/>
          </ac:picMkLst>
        </pc:picChg>
        <pc:picChg chg="add mod">
          <ac:chgData name="Rudolf Uhlmann" userId="83027f89971c7077" providerId="LiveId" clId="{D5EA207C-A57E-4E08-A008-01EB942252AC}" dt="2022-10-12T06:16:42.563" v="10260" actId="14100"/>
          <ac:picMkLst>
            <pc:docMk/>
            <pc:sldMk cId="1929664786" sldId="351"/>
            <ac:picMk id="5" creationId="{2FBC538A-00EB-5551-7A4C-7F6429467CFD}"/>
          </ac:picMkLst>
        </pc:picChg>
      </pc:sldChg>
      <pc:sldChg chg="addSp delSp modSp add del mod">
        <pc:chgData name="Rudolf Uhlmann" userId="83027f89971c7077" providerId="LiveId" clId="{D5EA207C-A57E-4E08-A008-01EB942252AC}" dt="2022-10-12T06:38:30.137" v="10418" actId="47"/>
        <pc:sldMkLst>
          <pc:docMk/>
          <pc:sldMk cId="1912025021" sldId="352"/>
        </pc:sldMkLst>
        <pc:spChg chg="mod">
          <ac:chgData name="Rudolf Uhlmann" userId="83027f89971c7077" providerId="LiveId" clId="{D5EA207C-A57E-4E08-A008-01EB942252AC}" dt="2022-10-12T06:26:02.866" v="10293" actId="14100"/>
          <ac:spMkLst>
            <pc:docMk/>
            <pc:sldMk cId="1912025021" sldId="352"/>
            <ac:spMk id="14" creationId="{E8B86999-1C86-1ED6-C826-4F276BD5FF77}"/>
          </ac:spMkLst>
        </pc:spChg>
        <pc:spChg chg="mod">
          <ac:chgData name="Rudolf Uhlmann" userId="83027f89971c7077" providerId="LiveId" clId="{D5EA207C-A57E-4E08-A008-01EB942252AC}" dt="2022-10-12T06:28:30.801" v="10334" actId="14100"/>
          <ac:spMkLst>
            <pc:docMk/>
            <pc:sldMk cId="1912025021" sldId="352"/>
            <ac:spMk id="16" creationId="{4188F8A6-136A-C992-BAD4-B5CC3C52B3CD}"/>
          </ac:spMkLst>
        </pc:spChg>
        <pc:picChg chg="add del mod ord">
          <ac:chgData name="Rudolf Uhlmann" userId="83027f89971c7077" providerId="LiveId" clId="{D5EA207C-A57E-4E08-A008-01EB942252AC}" dt="2022-10-12T06:27:31.961" v="10303" actId="478"/>
          <ac:picMkLst>
            <pc:docMk/>
            <pc:sldMk cId="1912025021" sldId="352"/>
            <ac:picMk id="3" creationId="{FF2CE658-2B39-9ABE-5AA6-42BC2B856D90}"/>
          </ac:picMkLst>
        </pc:picChg>
        <pc:picChg chg="add del mod">
          <ac:chgData name="Rudolf Uhlmann" userId="83027f89971c7077" providerId="LiveId" clId="{D5EA207C-A57E-4E08-A008-01EB942252AC}" dt="2022-10-12T06:27:27.236" v="10302"/>
          <ac:picMkLst>
            <pc:docMk/>
            <pc:sldMk cId="1912025021" sldId="352"/>
            <ac:picMk id="4" creationId="{18BD8224-C04F-4AA6-12E4-A86103A5DACA}"/>
          </ac:picMkLst>
        </pc:picChg>
        <pc:picChg chg="add mod ord">
          <ac:chgData name="Rudolf Uhlmann" userId="83027f89971c7077" providerId="LiveId" clId="{D5EA207C-A57E-4E08-A008-01EB942252AC}" dt="2022-10-12T06:28:15.850" v="10333" actId="1038"/>
          <ac:picMkLst>
            <pc:docMk/>
            <pc:sldMk cId="1912025021" sldId="352"/>
            <ac:picMk id="5" creationId="{FA880948-E3D8-8AA4-F3F7-BCB259866A3F}"/>
          </ac:picMkLst>
        </pc:picChg>
        <pc:picChg chg="del">
          <ac:chgData name="Rudolf Uhlmann" userId="83027f89971c7077" providerId="LiveId" clId="{D5EA207C-A57E-4E08-A008-01EB942252AC}" dt="2022-10-12T06:19:32.334" v="10273" actId="478"/>
          <ac:picMkLst>
            <pc:docMk/>
            <pc:sldMk cId="1912025021" sldId="352"/>
            <ac:picMk id="11" creationId="{BF79366C-E75A-9AFF-67C1-B870CF0F2047}"/>
          </ac:picMkLst>
        </pc:picChg>
      </pc:sldChg>
      <pc:sldChg chg="addSp delSp modSp add del mod">
        <pc:chgData name="Rudolf Uhlmann" userId="83027f89971c7077" providerId="LiveId" clId="{D5EA207C-A57E-4E08-A008-01EB942252AC}" dt="2022-10-15T08:04:03.980" v="12543" actId="47"/>
        <pc:sldMkLst>
          <pc:docMk/>
          <pc:sldMk cId="3467716194" sldId="353"/>
        </pc:sldMkLst>
        <pc:spChg chg="add mod">
          <ac:chgData name="Rudolf Uhlmann" userId="83027f89971c7077" providerId="LiveId" clId="{D5EA207C-A57E-4E08-A008-01EB942252AC}" dt="2022-10-12T08:20:02.200" v="10549" actId="20577"/>
          <ac:spMkLst>
            <pc:docMk/>
            <pc:sldMk cId="3467716194" sldId="353"/>
            <ac:spMk id="6" creationId="{C0872A74-CDF0-3A61-5CBF-65859E25ACDF}"/>
          </ac:spMkLst>
        </pc:spChg>
        <pc:spChg chg="add mod">
          <ac:chgData name="Rudolf Uhlmann" userId="83027f89971c7077" providerId="LiveId" clId="{D5EA207C-A57E-4E08-A008-01EB942252AC}" dt="2022-10-12T08:34:32.121" v="10589" actId="20577"/>
          <ac:spMkLst>
            <pc:docMk/>
            <pc:sldMk cId="3467716194" sldId="353"/>
            <ac:spMk id="7" creationId="{494E492D-FFD7-A774-6AAD-374758FCABD6}"/>
          </ac:spMkLst>
        </pc:spChg>
        <pc:spChg chg="add mod">
          <ac:chgData name="Rudolf Uhlmann" userId="83027f89971c7077" providerId="LiveId" clId="{D5EA207C-A57E-4E08-A008-01EB942252AC}" dt="2022-10-12T09:35:51.728" v="10672" actId="20577"/>
          <ac:spMkLst>
            <pc:docMk/>
            <pc:sldMk cId="3467716194" sldId="353"/>
            <ac:spMk id="9" creationId="{5DD7B8F3-20EC-0978-9FA8-63F049468569}"/>
          </ac:spMkLst>
        </pc:spChg>
        <pc:spChg chg="mod">
          <ac:chgData name="Rudolf Uhlmann" userId="83027f89971c7077" providerId="LiveId" clId="{D5EA207C-A57E-4E08-A008-01EB942252AC}" dt="2022-10-12T08:42:25.285" v="10625" actId="164"/>
          <ac:spMkLst>
            <pc:docMk/>
            <pc:sldMk cId="3467716194" sldId="353"/>
            <ac:spMk id="14" creationId="{E8B86999-1C86-1ED6-C826-4F276BD5FF77}"/>
          </ac:spMkLst>
        </pc:spChg>
        <pc:spChg chg="mod">
          <ac:chgData name="Rudolf Uhlmann" userId="83027f89971c7077" providerId="LiveId" clId="{D5EA207C-A57E-4E08-A008-01EB942252AC}" dt="2022-10-12T08:42:25.285" v="10625" actId="164"/>
          <ac:spMkLst>
            <pc:docMk/>
            <pc:sldMk cId="3467716194" sldId="353"/>
            <ac:spMk id="16" creationId="{4188F8A6-136A-C992-BAD4-B5CC3C52B3CD}"/>
          </ac:spMkLst>
        </pc:spChg>
        <pc:grpChg chg="add mod">
          <ac:chgData name="Rudolf Uhlmann" userId="83027f89971c7077" providerId="LiveId" clId="{D5EA207C-A57E-4E08-A008-01EB942252AC}" dt="2022-10-12T06:42:22.973" v="10432" actId="164"/>
          <ac:grpSpMkLst>
            <pc:docMk/>
            <pc:sldMk cId="3467716194" sldId="353"/>
            <ac:grpSpMk id="5" creationId="{9E32508A-9D68-1CCD-1894-8412E34AA4C7}"/>
          </ac:grpSpMkLst>
        </pc:grpChg>
        <pc:grpChg chg="add mod">
          <ac:chgData name="Rudolf Uhlmann" userId="83027f89971c7077" providerId="LiveId" clId="{D5EA207C-A57E-4E08-A008-01EB942252AC}" dt="2022-10-12T08:42:25.285" v="10625" actId="164"/>
          <ac:grpSpMkLst>
            <pc:docMk/>
            <pc:sldMk cId="3467716194" sldId="353"/>
            <ac:grpSpMk id="8" creationId="{395D80EF-B41D-B341-5D2A-0F9E64F93680}"/>
          </ac:grpSpMkLst>
        </pc:grpChg>
        <pc:picChg chg="del">
          <ac:chgData name="Rudolf Uhlmann" userId="83027f89971c7077" providerId="LiveId" clId="{D5EA207C-A57E-4E08-A008-01EB942252AC}" dt="2022-10-12T06:21:03.851" v="10288" actId="478"/>
          <ac:picMkLst>
            <pc:docMk/>
            <pc:sldMk cId="3467716194" sldId="353"/>
            <ac:picMk id="3" creationId="{FF2CE658-2B39-9ABE-5AA6-42BC2B856D90}"/>
          </ac:picMkLst>
        </pc:picChg>
        <pc:picChg chg="add mod ord">
          <ac:chgData name="Rudolf Uhlmann" userId="83027f89971c7077" providerId="LiveId" clId="{D5EA207C-A57E-4E08-A008-01EB942252AC}" dt="2022-10-12T08:42:25.285" v="10625" actId="164"/>
          <ac:picMkLst>
            <pc:docMk/>
            <pc:sldMk cId="3467716194" sldId="353"/>
            <ac:picMk id="4" creationId="{BC5CF727-8F63-7123-B851-E69BEEF0F37B}"/>
          </ac:picMkLst>
        </pc:picChg>
      </pc:sldChg>
      <pc:sldChg chg="new del">
        <pc:chgData name="Rudolf Uhlmann" userId="83027f89971c7077" providerId="LiveId" clId="{D5EA207C-A57E-4E08-A008-01EB942252AC}" dt="2022-10-12T06:23:28.601" v="10290" actId="680"/>
        <pc:sldMkLst>
          <pc:docMk/>
          <pc:sldMk cId="2784407965" sldId="354"/>
        </pc:sldMkLst>
      </pc:sldChg>
      <pc:sldChg chg="addSp delSp modSp add del mod">
        <pc:chgData name="Rudolf Uhlmann" userId="83027f89971c7077" providerId="LiveId" clId="{D5EA207C-A57E-4E08-A008-01EB942252AC}" dt="2022-10-15T08:04:03.980" v="12543" actId="47"/>
        <pc:sldMkLst>
          <pc:docMk/>
          <pc:sldMk cId="3666988918" sldId="354"/>
        </pc:sldMkLst>
        <pc:spChg chg="add mod ord">
          <ac:chgData name="Rudolf Uhlmann" userId="83027f89971c7077" providerId="LiveId" clId="{D5EA207C-A57E-4E08-A008-01EB942252AC}" dt="2022-10-12T08:40:27.014" v="10617" actId="164"/>
          <ac:spMkLst>
            <pc:docMk/>
            <pc:sldMk cId="3666988918" sldId="354"/>
            <ac:spMk id="8" creationId="{B65C1DC2-E91A-0A83-D894-88C2E965ACEE}"/>
          </ac:spMkLst>
        </pc:spChg>
        <pc:spChg chg="add mod">
          <ac:chgData name="Rudolf Uhlmann" userId="83027f89971c7077" providerId="LiveId" clId="{D5EA207C-A57E-4E08-A008-01EB942252AC}" dt="2022-10-12T08:24:23.210" v="10560" actId="20577"/>
          <ac:spMkLst>
            <pc:docMk/>
            <pc:sldMk cId="3666988918" sldId="354"/>
            <ac:spMk id="9" creationId="{04920D70-2225-62C4-971A-E3803973498B}"/>
          </ac:spMkLst>
        </pc:spChg>
        <pc:spChg chg="add mod">
          <ac:chgData name="Rudolf Uhlmann" userId="83027f89971c7077" providerId="LiveId" clId="{D5EA207C-A57E-4E08-A008-01EB942252AC}" dt="2022-10-12T08:37:54.481" v="10616" actId="20577"/>
          <ac:spMkLst>
            <pc:docMk/>
            <pc:sldMk cId="3666988918" sldId="354"/>
            <ac:spMk id="10" creationId="{E922B896-BD85-DDD9-962D-835EE3B6AD34}"/>
          </ac:spMkLst>
        </pc:spChg>
        <pc:spChg chg="add mod">
          <ac:chgData name="Rudolf Uhlmann" userId="83027f89971c7077" providerId="LiveId" clId="{D5EA207C-A57E-4E08-A008-01EB942252AC}" dt="2022-10-12T09:44:58.906" v="10757" actId="20577"/>
          <ac:spMkLst>
            <pc:docMk/>
            <pc:sldMk cId="3666988918" sldId="354"/>
            <ac:spMk id="13" creationId="{8C5B0CFD-22E3-993C-E775-A2FDCEE12766}"/>
          </ac:spMkLst>
        </pc:spChg>
        <pc:spChg chg="mod">
          <ac:chgData name="Rudolf Uhlmann" userId="83027f89971c7077" providerId="LiveId" clId="{D5EA207C-A57E-4E08-A008-01EB942252AC}" dt="2022-10-12T08:40:27.014" v="10617" actId="164"/>
          <ac:spMkLst>
            <pc:docMk/>
            <pc:sldMk cId="3666988918" sldId="354"/>
            <ac:spMk id="14" creationId="{E8B86999-1C86-1ED6-C826-4F276BD5FF77}"/>
          </ac:spMkLst>
        </pc:spChg>
        <pc:spChg chg="del mod">
          <ac:chgData name="Rudolf Uhlmann" userId="83027f89971c7077" providerId="LiveId" clId="{D5EA207C-A57E-4E08-A008-01EB942252AC}" dt="2022-10-12T06:32:54.216" v="10394" actId="478"/>
          <ac:spMkLst>
            <pc:docMk/>
            <pc:sldMk cId="3666988918" sldId="354"/>
            <ac:spMk id="16" creationId="{4188F8A6-136A-C992-BAD4-B5CC3C52B3CD}"/>
          </ac:spMkLst>
        </pc:spChg>
        <pc:grpChg chg="add mod">
          <ac:chgData name="Rudolf Uhlmann" userId="83027f89971c7077" providerId="LiveId" clId="{D5EA207C-A57E-4E08-A008-01EB942252AC}" dt="2022-10-12T08:40:27.014" v="10617" actId="164"/>
          <ac:grpSpMkLst>
            <pc:docMk/>
            <pc:sldMk cId="3666988918" sldId="354"/>
            <ac:grpSpMk id="12" creationId="{808E96BE-6BBB-D219-B38D-4F7C293BDE33}"/>
          </ac:grpSpMkLst>
        </pc:grpChg>
        <pc:picChg chg="add del mod ord">
          <ac:chgData name="Rudolf Uhlmann" userId="83027f89971c7077" providerId="LiveId" clId="{D5EA207C-A57E-4E08-A008-01EB942252AC}" dt="2022-10-12T06:31:35.717" v="10371" actId="478"/>
          <ac:picMkLst>
            <pc:docMk/>
            <pc:sldMk cId="3666988918" sldId="354"/>
            <ac:picMk id="3" creationId="{CBCB2444-3EAE-E107-C2A5-F9BA6796BBDE}"/>
          </ac:picMkLst>
        </pc:picChg>
        <pc:picChg chg="add del mod ord">
          <ac:chgData name="Rudolf Uhlmann" userId="83027f89971c7077" providerId="LiveId" clId="{D5EA207C-A57E-4E08-A008-01EB942252AC}" dt="2022-10-12T06:33:07.861" v="10396" actId="478"/>
          <ac:picMkLst>
            <pc:docMk/>
            <pc:sldMk cId="3666988918" sldId="354"/>
            <ac:picMk id="5" creationId="{C8BF9CCB-41ED-8973-16C6-D182CC1F0C3D}"/>
          </ac:picMkLst>
        </pc:picChg>
        <pc:picChg chg="add del mod ord">
          <ac:chgData name="Rudolf Uhlmann" userId="83027f89971c7077" providerId="LiveId" clId="{D5EA207C-A57E-4E08-A008-01EB942252AC}" dt="2022-10-12T06:35:23.600" v="10410" actId="478"/>
          <ac:picMkLst>
            <pc:docMk/>
            <pc:sldMk cId="3666988918" sldId="354"/>
            <ac:picMk id="7" creationId="{E3186DAB-D196-3E2F-3797-FB20163414E7}"/>
          </ac:picMkLst>
        </pc:picChg>
        <pc:picChg chg="del mod">
          <ac:chgData name="Rudolf Uhlmann" userId="83027f89971c7077" providerId="LiveId" clId="{D5EA207C-A57E-4E08-A008-01EB942252AC}" dt="2022-10-12T06:30:33.306" v="10343" actId="478"/>
          <ac:picMkLst>
            <pc:docMk/>
            <pc:sldMk cId="3666988918" sldId="354"/>
            <ac:picMk id="11" creationId="{BF79366C-E75A-9AFF-67C1-B870CF0F2047}"/>
          </ac:picMkLst>
        </pc:picChg>
      </pc:sldChg>
      <pc:sldChg chg="addSp delSp modSp add del mod">
        <pc:chgData name="Rudolf Uhlmann" userId="83027f89971c7077" providerId="LiveId" clId="{D5EA207C-A57E-4E08-A008-01EB942252AC}" dt="2022-10-15T08:04:03.980" v="12543" actId="47"/>
        <pc:sldMkLst>
          <pc:docMk/>
          <pc:sldMk cId="287771555" sldId="355"/>
        </pc:sldMkLst>
        <pc:spChg chg="add mod">
          <ac:chgData name="Rudolf Uhlmann" userId="83027f89971c7077" providerId="LiveId" clId="{D5EA207C-A57E-4E08-A008-01EB942252AC}" dt="2022-10-12T08:18:47.252" v="10540" actId="20577"/>
          <ac:spMkLst>
            <pc:docMk/>
            <pc:sldMk cId="287771555" sldId="355"/>
            <ac:spMk id="5" creationId="{31D0B359-9DD0-66E7-348C-D99C4C618D96}"/>
          </ac:spMkLst>
        </pc:spChg>
        <pc:spChg chg="add mod">
          <ac:chgData name="Rudolf Uhlmann" userId="83027f89971c7077" providerId="LiveId" clId="{D5EA207C-A57E-4E08-A008-01EB942252AC}" dt="2022-10-12T08:36:23.209" v="10596" actId="20577"/>
          <ac:spMkLst>
            <pc:docMk/>
            <pc:sldMk cId="287771555" sldId="355"/>
            <ac:spMk id="6" creationId="{71BA2619-03A7-DE2C-9520-D41E9696029F}"/>
          </ac:spMkLst>
        </pc:spChg>
        <pc:spChg chg="add mod">
          <ac:chgData name="Rudolf Uhlmann" userId="83027f89971c7077" providerId="LiveId" clId="{D5EA207C-A57E-4E08-A008-01EB942252AC}" dt="2022-10-12T09:42:37.623" v="10737" actId="20577"/>
          <ac:spMkLst>
            <pc:docMk/>
            <pc:sldMk cId="287771555" sldId="355"/>
            <ac:spMk id="8" creationId="{7E6E34D8-77EF-905A-E182-9C2ABE623694}"/>
          </ac:spMkLst>
        </pc:spChg>
        <pc:spChg chg="mod">
          <ac:chgData name="Rudolf Uhlmann" userId="83027f89971c7077" providerId="LiveId" clId="{D5EA207C-A57E-4E08-A008-01EB942252AC}" dt="2022-10-12T08:42:09.257" v="10623" actId="164"/>
          <ac:spMkLst>
            <pc:docMk/>
            <pc:sldMk cId="287771555" sldId="355"/>
            <ac:spMk id="14" creationId="{E8B86999-1C86-1ED6-C826-4F276BD5FF77}"/>
          </ac:spMkLst>
        </pc:spChg>
        <pc:spChg chg="mod">
          <ac:chgData name="Rudolf Uhlmann" userId="83027f89971c7077" providerId="LiveId" clId="{D5EA207C-A57E-4E08-A008-01EB942252AC}" dt="2022-10-12T08:42:09.257" v="10623" actId="164"/>
          <ac:spMkLst>
            <pc:docMk/>
            <pc:sldMk cId="287771555" sldId="355"/>
            <ac:spMk id="16" creationId="{4188F8A6-136A-C992-BAD4-B5CC3C52B3CD}"/>
          </ac:spMkLst>
        </pc:spChg>
        <pc:grpChg chg="add mod">
          <ac:chgData name="Rudolf Uhlmann" userId="83027f89971c7077" providerId="LiveId" clId="{D5EA207C-A57E-4E08-A008-01EB942252AC}" dt="2022-10-12T08:42:09.257" v="10623" actId="164"/>
          <ac:grpSpMkLst>
            <pc:docMk/>
            <pc:sldMk cId="287771555" sldId="355"/>
            <ac:grpSpMk id="7" creationId="{AF6CBBDF-8E06-A190-0C22-BAD133639A92}"/>
          </ac:grpSpMkLst>
        </pc:grpChg>
        <pc:picChg chg="del">
          <ac:chgData name="Rudolf Uhlmann" userId="83027f89971c7077" providerId="LiveId" clId="{D5EA207C-A57E-4E08-A008-01EB942252AC}" dt="2022-10-12T06:37:35.651" v="10413" actId="478"/>
          <ac:picMkLst>
            <pc:docMk/>
            <pc:sldMk cId="287771555" sldId="355"/>
            <ac:picMk id="3" creationId="{FF2CE658-2B39-9ABE-5AA6-42BC2B856D90}"/>
          </ac:picMkLst>
        </pc:picChg>
        <pc:picChg chg="add mod ord">
          <ac:chgData name="Rudolf Uhlmann" userId="83027f89971c7077" providerId="LiveId" clId="{D5EA207C-A57E-4E08-A008-01EB942252AC}" dt="2022-10-12T08:42:09.257" v="10623" actId="164"/>
          <ac:picMkLst>
            <pc:docMk/>
            <pc:sldMk cId="287771555" sldId="355"/>
            <ac:picMk id="4" creationId="{EA9510AF-BD72-5BA1-775F-F49C24C9FAEB}"/>
          </ac:picMkLst>
        </pc:picChg>
      </pc:sldChg>
      <pc:sldChg chg="addSp modSp add del mod">
        <pc:chgData name="Rudolf Uhlmann" userId="83027f89971c7077" providerId="LiveId" clId="{D5EA207C-A57E-4E08-A008-01EB942252AC}" dt="2022-10-15T08:04:03.980" v="12543" actId="47"/>
        <pc:sldMkLst>
          <pc:docMk/>
          <pc:sldMk cId="1703713351" sldId="356"/>
        </pc:sldMkLst>
        <pc:spChg chg="add mod">
          <ac:chgData name="Rudolf Uhlmann" userId="83027f89971c7077" providerId="LiveId" clId="{D5EA207C-A57E-4E08-A008-01EB942252AC}" dt="2022-10-12T08:19:04.167" v="10544" actId="1076"/>
          <ac:spMkLst>
            <pc:docMk/>
            <pc:sldMk cId="1703713351" sldId="356"/>
            <ac:spMk id="2" creationId="{AF494360-3142-F96E-82E9-307D30501C7C}"/>
          </ac:spMkLst>
        </pc:spChg>
        <pc:spChg chg="add mod">
          <ac:chgData name="Rudolf Uhlmann" userId="83027f89971c7077" providerId="LiveId" clId="{D5EA207C-A57E-4E08-A008-01EB942252AC}" dt="2022-10-12T08:36:48.405" v="10604" actId="20577"/>
          <ac:spMkLst>
            <pc:docMk/>
            <pc:sldMk cId="1703713351" sldId="356"/>
            <ac:spMk id="4" creationId="{65BDDB31-0FC5-A1C1-DF4B-BD6DA0E893D4}"/>
          </ac:spMkLst>
        </pc:spChg>
        <pc:spChg chg="add mod">
          <ac:chgData name="Rudolf Uhlmann" userId="83027f89971c7077" providerId="LiveId" clId="{D5EA207C-A57E-4E08-A008-01EB942252AC}" dt="2022-10-12T09:44:30.720" v="10753" actId="6549"/>
          <ac:spMkLst>
            <pc:docMk/>
            <pc:sldMk cId="1703713351" sldId="356"/>
            <ac:spMk id="6" creationId="{506302FA-6B0A-AECC-683A-4D1C820753F5}"/>
          </ac:spMkLst>
        </pc:spChg>
        <pc:spChg chg="mod">
          <ac:chgData name="Rudolf Uhlmann" userId="83027f89971c7077" providerId="LiveId" clId="{D5EA207C-A57E-4E08-A008-01EB942252AC}" dt="2022-10-12T08:41:50.249" v="10620" actId="164"/>
          <ac:spMkLst>
            <pc:docMk/>
            <pc:sldMk cId="1703713351" sldId="356"/>
            <ac:spMk id="14" creationId="{E8B86999-1C86-1ED6-C826-4F276BD5FF77}"/>
          </ac:spMkLst>
        </pc:spChg>
        <pc:spChg chg="mod">
          <ac:chgData name="Rudolf Uhlmann" userId="83027f89971c7077" providerId="LiveId" clId="{D5EA207C-A57E-4E08-A008-01EB942252AC}" dt="2022-10-12T08:41:50.249" v="10620" actId="164"/>
          <ac:spMkLst>
            <pc:docMk/>
            <pc:sldMk cId="1703713351" sldId="356"/>
            <ac:spMk id="16" creationId="{4188F8A6-136A-C992-BAD4-B5CC3C52B3CD}"/>
          </ac:spMkLst>
        </pc:spChg>
        <pc:grpChg chg="add mod">
          <ac:chgData name="Rudolf Uhlmann" userId="83027f89971c7077" providerId="LiveId" clId="{D5EA207C-A57E-4E08-A008-01EB942252AC}" dt="2022-10-12T08:41:50.249" v="10620" actId="164"/>
          <ac:grpSpMkLst>
            <pc:docMk/>
            <pc:sldMk cId="1703713351" sldId="356"/>
            <ac:grpSpMk id="5" creationId="{E3ED4F79-11C6-00B1-4804-D7824713607E}"/>
          </ac:grpSpMkLst>
        </pc:grpChg>
        <pc:picChg chg="mod">
          <ac:chgData name="Rudolf Uhlmann" userId="83027f89971c7077" providerId="LiveId" clId="{D5EA207C-A57E-4E08-A008-01EB942252AC}" dt="2022-10-12T08:41:50.249" v="10620" actId="164"/>
          <ac:picMkLst>
            <pc:docMk/>
            <pc:sldMk cId="1703713351" sldId="356"/>
            <ac:picMk id="3" creationId="{CBCB2444-3EAE-E107-C2A5-F9BA6796BBDE}"/>
          </ac:picMkLst>
        </pc:picChg>
      </pc:sldChg>
      <pc:sldChg chg="addSp modSp add del mod">
        <pc:chgData name="Rudolf Uhlmann" userId="83027f89971c7077" providerId="LiveId" clId="{D5EA207C-A57E-4E08-A008-01EB942252AC}" dt="2022-10-15T08:04:03.980" v="12543" actId="47"/>
        <pc:sldMkLst>
          <pc:docMk/>
          <pc:sldMk cId="372663052" sldId="357"/>
        </pc:sldMkLst>
        <pc:spChg chg="add mod">
          <ac:chgData name="Rudolf Uhlmann" userId="83027f89971c7077" providerId="LiveId" clId="{D5EA207C-A57E-4E08-A008-01EB942252AC}" dt="2022-10-12T08:24:40.333" v="10565" actId="20577"/>
          <ac:spMkLst>
            <pc:docMk/>
            <pc:sldMk cId="372663052" sldId="357"/>
            <ac:spMk id="2" creationId="{1567CC67-FB4F-2AD6-540C-711BA7001C42}"/>
          </ac:spMkLst>
        </pc:spChg>
        <pc:spChg chg="add mod">
          <ac:chgData name="Rudolf Uhlmann" userId="83027f89971c7077" providerId="LiveId" clId="{D5EA207C-A57E-4E08-A008-01EB942252AC}" dt="2022-10-12T08:37:13.633" v="10608" actId="20577"/>
          <ac:spMkLst>
            <pc:docMk/>
            <pc:sldMk cId="372663052" sldId="357"/>
            <ac:spMk id="3" creationId="{1668F527-93BD-F8CC-F180-7EB8235E20D3}"/>
          </ac:spMkLst>
        </pc:spChg>
        <pc:spChg chg="add mod">
          <ac:chgData name="Rudolf Uhlmann" userId="83027f89971c7077" providerId="LiveId" clId="{D5EA207C-A57E-4E08-A008-01EB942252AC}" dt="2022-10-12T09:45:37.156" v="10760" actId="20577"/>
          <ac:spMkLst>
            <pc:docMk/>
            <pc:sldMk cId="372663052" sldId="357"/>
            <ac:spMk id="6" creationId="{74E5C7AB-37EE-0DCB-D71C-0D1E946DDD3A}"/>
          </ac:spMkLst>
        </pc:spChg>
        <pc:spChg chg="mod">
          <ac:chgData name="Rudolf Uhlmann" userId="83027f89971c7077" providerId="LiveId" clId="{D5EA207C-A57E-4E08-A008-01EB942252AC}" dt="2022-10-12T08:41:42.963" v="10619" actId="164"/>
          <ac:spMkLst>
            <pc:docMk/>
            <pc:sldMk cId="372663052" sldId="357"/>
            <ac:spMk id="14" creationId="{E8B86999-1C86-1ED6-C826-4F276BD5FF77}"/>
          </ac:spMkLst>
        </pc:spChg>
        <pc:grpChg chg="add mod">
          <ac:chgData name="Rudolf Uhlmann" userId="83027f89971c7077" providerId="LiveId" clId="{D5EA207C-A57E-4E08-A008-01EB942252AC}" dt="2022-10-12T08:41:42.963" v="10619" actId="164"/>
          <ac:grpSpMkLst>
            <pc:docMk/>
            <pc:sldMk cId="372663052" sldId="357"/>
            <ac:grpSpMk id="4" creationId="{5DFBBDA2-25FE-47DE-4238-0040BE49380A}"/>
          </ac:grpSpMkLst>
        </pc:grpChg>
        <pc:picChg chg="mod">
          <ac:chgData name="Rudolf Uhlmann" userId="83027f89971c7077" providerId="LiveId" clId="{D5EA207C-A57E-4E08-A008-01EB942252AC}" dt="2022-10-12T08:41:42.963" v="10619" actId="164"/>
          <ac:picMkLst>
            <pc:docMk/>
            <pc:sldMk cId="372663052" sldId="357"/>
            <ac:picMk id="5" creationId="{C8BF9CCB-41ED-8973-16C6-D182CC1F0C3D}"/>
          </ac:picMkLst>
        </pc:picChg>
      </pc:sldChg>
      <pc:sldChg chg="addSp modSp add del mod">
        <pc:chgData name="Rudolf Uhlmann" userId="83027f89971c7077" providerId="LiveId" clId="{D5EA207C-A57E-4E08-A008-01EB942252AC}" dt="2022-10-15T08:04:03.980" v="12543" actId="47"/>
        <pc:sldMkLst>
          <pc:docMk/>
          <pc:sldMk cId="766010845" sldId="358"/>
        </pc:sldMkLst>
        <pc:spChg chg="add mod">
          <ac:chgData name="Rudolf Uhlmann" userId="83027f89971c7077" providerId="LiveId" clId="{D5EA207C-A57E-4E08-A008-01EB942252AC}" dt="2022-10-12T08:24:31.398" v="10562" actId="20577"/>
          <ac:spMkLst>
            <pc:docMk/>
            <pc:sldMk cId="766010845" sldId="358"/>
            <ac:spMk id="2" creationId="{478D71A4-4962-B208-FB30-95E33F2CFB23}"/>
          </ac:spMkLst>
        </pc:spChg>
        <pc:spChg chg="add mod">
          <ac:chgData name="Rudolf Uhlmann" userId="83027f89971c7077" providerId="LiveId" clId="{D5EA207C-A57E-4E08-A008-01EB942252AC}" dt="2022-10-12T08:37:35.855" v="10612" actId="20577"/>
          <ac:spMkLst>
            <pc:docMk/>
            <pc:sldMk cId="766010845" sldId="358"/>
            <ac:spMk id="3" creationId="{3BFD9AE8-EFF1-6F56-EF8A-E730EB43FB83}"/>
          </ac:spMkLst>
        </pc:spChg>
        <pc:spChg chg="add mod">
          <ac:chgData name="Rudolf Uhlmann" userId="83027f89971c7077" providerId="LiveId" clId="{D5EA207C-A57E-4E08-A008-01EB942252AC}" dt="2022-10-12T09:45:24.269" v="10758" actId="20577"/>
          <ac:spMkLst>
            <pc:docMk/>
            <pc:sldMk cId="766010845" sldId="358"/>
            <ac:spMk id="5" creationId="{21910BFC-47C8-412D-DD17-74EBEA9559B7}"/>
          </ac:spMkLst>
        </pc:spChg>
        <pc:spChg chg="mod">
          <ac:chgData name="Rudolf Uhlmann" userId="83027f89971c7077" providerId="LiveId" clId="{D5EA207C-A57E-4E08-A008-01EB942252AC}" dt="2022-10-12T08:41:18.844" v="10618" actId="164"/>
          <ac:spMkLst>
            <pc:docMk/>
            <pc:sldMk cId="766010845" sldId="358"/>
            <ac:spMk id="14" creationId="{E8B86999-1C86-1ED6-C826-4F276BD5FF77}"/>
          </ac:spMkLst>
        </pc:spChg>
        <pc:grpChg chg="add mod">
          <ac:chgData name="Rudolf Uhlmann" userId="83027f89971c7077" providerId="LiveId" clId="{D5EA207C-A57E-4E08-A008-01EB942252AC}" dt="2022-10-12T08:41:18.844" v="10618" actId="164"/>
          <ac:grpSpMkLst>
            <pc:docMk/>
            <pc:sldMk cId="766010845" sldId="358"/>
            <ac:grpSpMk id="4" creationId="{21872AF2-CA5D-2E81-E5F7-7B55E0AA1B25}"/>
          </ac:grpSpMkLst>
        </pc:grpChg>
        <pc:picChg chg="mod">
          <ac:chgData name="Rudolf Uhlmann" userId="83027f89971c7077" providerId="LiveId" clId="{D5EA207C-A57E-4E08-A008-01EB942252AC}" dt="2022-10-12T08:41:18.844" v="10618" actId="164"/>
          <ac:picMkLst>
            <pc:docMk/>
            <pc:sldMk cId="766010845" sldId="358"/>
            <ac:picMk id="7" creationId="{E3186DAB-D196-3E2F-3797-FB20163414E7}"/>
          </ac:picMkLst>
        </pc:picChg>
      </pc:sldChg>
      <pc:sldChg chg="addSp delSp modSp add del mod">
        <pc:chgData name="Rudolf Uhlmann" userId="83027f89971c7077" providerId="LiveId" clId="{D5EA207C-A57E-4E08-A008-01EB942252AC}" dt="2022-10-15T08:04:03.980" v="12543" actId="47"/>
        <pc:sldMkLst>
          <pc:docMk/>
          <pc:sldMk cId="487290154" sldId="359"/>
        </pc:sldMkLst>
        <pc:spChg chg="add mod">
          <ac:chgData name="Rudolf Uhlmann" userId="83027f89971c7077" providerId="LiveId" clId="{D5EA207C-A57E-4E08-A008-01EB942252AC}" dt="2022-10-12T07:10:50.339" v="10534" actId="20577"/>
          <ac:spMkLst>
            <pc:docMk/>
            <pc:sldMk cId="487290154" sldId="359"/>
            <ac:spMk id="5" creationId="{C8403238-61CF-D934-1BC0-65C48EC31935}"/>
          </ac:spMkLst>
        </pc:spChg>
        <pc:spChg chg="add del mod">
          <ac:chgData name="Rudolf Uhlmann" userId="83027f89971c7077" providerId="LiveId" clId="{D5EA207C-A57E-4E08-A008-01EB942252AC}" dt="2022-10-12T08:34:43.207" v="10591" actId="767"/>
          <ac:spMkLst>
            <pc:docMk/>
            <pc:sldMk cId="487290154" sldId="359"/>
            <ac:spMk id="6" creationId="{58973CED-D936-3F4E-19F7-C0BDFC10B195}"/>
          </ac:spMkLst>
        </pc:spChg>
        <pc:spChg chg="add mod">
          <ac:chgData name="Rudolf Uhlmann" userId="83027f89971c7077" providerId="LiveId" clId="{D5EA207C-A57E-4E08-A008-01EB942252AC}" dt="2022-10-12T08:35:21.059" v="10594" actId="20577"/>
          <ac:spMkLst>
            <pc:docMk/>
            <pc:sldMk cId="487290154" sldId="359"/>
            <ac:spMk id="7" creationId="{6232CDDE-FB38-C128-429D-DD630688DE0B}"/>
          </ac:spMkLst>
        </pc:spChg>
        <pc:spChg chg="add mod">
          <ac:chgData name="Rudolf Uhlmann" userId="83027f89971c7077" providerId="LiveId" clId="{D5EA207C-A57E-4E08-A008-01EB942252AC}" dt="2022-10-12T09:41:18.906" v="10721" actId="20577"/>
          <ac:spMkLst>
            <pc:docMk/>
            <pc:sldMk cId="487290154" sldId="359"/>
            <ac:spMk id="9" creationId="{B10C0FE1-B7D6-0AAC-54FB-A07157DB8AF1}"/>
          </ac:spMkLst>
        </pc:spChg>
        <pc:spChg chg="add del mod">
          <ac:chgData name="Rudolf Uhlmann" userId="83027f89971c7077" providerId="LiveId" clId="{D5EA207C-A57E-4E08-A008-01EB942252AC}" dt="2022-10-12T09:40:24.232" v="10706" actId="478"/>
          <ac:spMkLst>
            <pc:docMk/>
            <pc:sldMk cId="487290154" sldId="359"/>
            <ac:spMk id="10" creationId="{A990C794-4F3A-685B-4855-74FE45F61809}"/>
          </ac:spMkLst>
        </pc:spChg>
        <pc:spChg chg="add del">
          <ac:chgData name="Rudolf Uhlmann" userId="83027f89971c7077" providerId="LiveId" clId="{D5EA207C-A57E-4E08-A008-01EB942252AC}" dt="2022-10-12T09:40:57.851" v="10708" actId="11529"/>
          <ac:spMkLst>
            <pc:docMk/>
            <pc:sldMk cId="487290154" sldId="359"/>
            <ac:spMk id="11" creationId="{7A29B36C-5094-E28F-D586-EB0D5C4D475B}"/>
          </ac:spMkLst>
        </pc:spChg>
        <pc:spChg chg="mod">
          <ac:chgData name="Rudolf Uhlmann" userId="83027f89971c7077" providerId="LiveId" clId="{D5EA207C-A57E-4E08-A008-01EB942252AC}" dt="2022-10-12T08:42:17.671" v="10624" actId="164"/>
          <ac:spMkLst>
            <pc:docMk/>
            <pc:sldMk cId="487290154" sldId="359"/>
            <ac:spMk id="14" creationId="{E8B86999-1C86-1ED6-C826-4F276BD5FF77}"/>
          </ac:spMkLst>
        </pc:spChg>
        <pc:spChg chg="mod">
          <ac:chgData name="Rudolf Uhlmann" userId="83027f89971c7077" providerId="LiveId" clId="{D5EA207C-A57E-4E08-A008-01EB942252AC}" dt="2022-10-12T08:42:17.671" v="10624" actId="164"/>
          <ac:spMkLst>
            <pc:docMk/>
            <pc:sldMk cId="487290154" sldId="359"/>
            <ac:spMk id="16" creationId="{4188F8A6-136A-C992-BAD4-B5CC3C52B3CD}"/>
          </ac:spMkLst>
        </pc:spChg>
        <pc:grpChg chg="add mod">
          <ac:chgData name="Rudolf Uhlmann" userId="83027f89971c7077" providerId="LiveId" clId="{D5EA207C-A57E-4E08-A008-01EB942252AC}" dt="2022-10-12T08:42:17.671" v="10624" actId="164"/>
          <ac:grpSpMkLst>
            <pc:docMk/>
            <pc:sldMk cId="487290154" sldId="359"/>
            <ac:grpSpMk id="8" creationId="{D9851803-0CC1-0596-16EB-CB8DC1FDFBB4}"/>
          </ac:grpSpMkLst>
        </pc:grpChg>
        <pc:picChg chg="add mod ord">
          <ac:chgData name="Rudolf Uhlmann" userId="83027f89971c7077" providerId="LiveId" clId="{D5EA207C-A57E-4E08-A008-01EB942252AC}" dt="2022-10-12T08:42:17.671" v="10624" actId="164"/>
          <ac:picMkLst>
            <pc:docMk/>
            <pc:sldMk cId="487290154" sldId="359"/>
            <ac:picMk id="3" creationId="{8706D11B-1854-C848-1D64-1F52BEFB2167}"/>
          </ac:picMkLst>
        </pc:picChg>
        <pc:picChg chg="del">
          <ac:chgData name="Rudolf Uhlmann" userId="83027f89971c7077" providerId="LiveId" clId="{D5EA207C-A57E-4E08-A008-01EB942252AC}" dt="2022-10-12T06:38:45.648" v="10420" actId="478"/>
          <ac:picMkLst>
            <pc:docMk/>
            <pc:sldMk cId="487290154" sldId="359"/>
            <ac:picMk id="4" creationId="{EA9510AF-BD72-5BA1-775F-F49C24C9FAEB}"/>
          </ac:picMkLst>
        </pc:picChg>
      </pc:sldChg>
      <pc:sldChg chg="addSp delSp modSp add del mod">
        <pc:chgData name="Rudolf Uhlmann" userId="83027f89971c7077" providerId="LiveId" clId="{D5EA207C-A57E-4E08-A008-01EB942252AC}" dt="2022-10-15T08:04:03.980" v="12543" actId="47"/>
        <pc:sldMkLst>
          <pc:docMk/>
          <pc:sldMk cId="2899735240" sldId="360"/>
        </pc:sldMkLst>
        <pc:spChg chg="add mod">
          <ac:chgData name="Rudolf Uhlmann" userId="83027f89971c7077" providerId="LiveId" clId="{D5EA207C-A57E-4E08-A008-01EB942252AC}" dt="2022-10-12T08:23:35.844" v="10557" actId="20577"/>
          <ac:spMkLst>
            <pc:docMk/>
            <pc:sldMk cId="2899735240" sldId="360"/>
            <ac:spMk id="8" creationId="{49B88BD8-997F-0EE6-CF0E-E59186725F98}"/>
          </ac:spMkLst>
        </pc:spChg>
        <pc:spChg chg="add mod">
          <ac:chgData name="Rudolf Uhlmann" userId="83027f89971c7077" providerId="LiveId" clId="{D5EA207C-A57E-4E08-A008-01EB942252AC}" dt="2022-10-12T08:33:58.705" v="10586" actId="20577"/>
          <ac:spMkLst>
            <pc:docMk/>
            <pc:sldMk cId="2899735240" sldId="360"/>
            <ac:spMk id="9" creationId="{F2C8E5DC-ED2A-3BCD-2F9D-13E98D02181C}"/>
          </ac:spMkLst>
        </pc:spChg>
        <pc:spChg chg="add mod">
          <ac:chgData name="Rudolf Uhlmann" userId="83027f89971c7077" providerId="LiveId" clId="{D5EA207C-A57E-4E08-A008-01EB942252AC}" dt="2022-10-12T09:27:02.878" v="10664" actId="20577"/>
          <ac:spMkLst>
            <pc:docMk/>
            <pc:sldMk cId="2899735240" sldId="360"/>
            <ac:spMk id="11" creationId="{AE00604E-A216-9A80-746F-8EC5B882C269}"/>
          </ac:spMkLst>
        </pc:spChg>
        <pc:spChg chg="mod">
          <ac:chgData name="Rudolf Uhlmann" userId="83027f89971c7077" providerId="LiveId" clId="{D5EA207C-A57E-4E08-A008-01EB942252AC}" dt="2022-10-12T08:21:04.367" v="10550" actId="164"/>
          <ac:spMkLst>
            <pc:docMk/>
            <pc:sldMk cId="2899735240" sldId="360"/>
            <ac:spMk id="14" creationId="{E8B86999-1C86-1ED6-C826-4F276BD5FF77}"/>
          </ac:spMkLst>
        </pc:spChg>
        <pc:spChg chg="mod">
          <ac:chgData name="Rudolf Uhlmann" userId="83027f89971c7077" providerId="LiveId" clId="{D5EA207C-A57E-4E08-A008-01EB942252AC}" dt="2022-10-12T08:21:04.367" v="10550" actId="164"/>
          <ac:spMkLst>
            <pc:docMk/>
            <pc:sldMk cId="2899735240" sldId="360"/>
            <ac:spMk id="16" creationId="{4188F8A6-136A-C992-BAD4-B5CC3C52B3CD}"/>
          </ac:spMkLst>
        </pc:spChg>
        <pc:grpChg chg="add mod">
          <ac:chgData name="Rudolf Uhlmann" userId="83027f89971c7077" providerId="LiveId" clId="{D5EA207C-A57E-4E08-A008-01EB942252AC}" dt="2022-10-12T08:52:32.472" v="10628" actId="164"/>
          <ac:grpSpMkLst>
            <pc:docMk/>
            <pc:sldMk cId="2899735240" sldId="360"/>
            <ac:grpSpMk id="7" creationId="{EA37F49C-48BD-2BE2-174F-FC62EA9B7DF5}"/>
          </ac:grpSpMkLst>
        </pc:grpChg>
        <pc:grpChg chg="add mod">
          <ac:chgData name="Rudolf Uhlmann" userId="83027f89971c7077" providerId="LiveId" clId="{D5EA207C-A57E-4E08-A008-01EB942252AC}" dt="2022-10-12T08:52:32.472" v="10628" actId="164"/>
          <ac:grpSpMkLst>
            <pc:docMk/>
            <pc:sldMk cId="2899735240" sldId="360"/>
            <ac:grpSpMk id="10" creationId="{E76928CF-2329-40FA-36A8-A377409E587F}"/>
          </ac:grpSpMkLst>
        </pc:grpChg>
        <pc:picChg chg="add mod ord">
          <ac:chgData name="Rudolf Uhlmann" userId="83027f89971c7077" providerId="LiveId" clId="{D5EA207C-A57E-4E08-A008-01EB942252AC}" dt="2022-10-12T08:21:04.367" v="10550" actId="164"/>
          <ac:picMkLst>
            <pc:docMk/>
            <pc:sldMk cId="2899735240" sldId="360"/>
            <ac:picMk id="3" creationId="{14649947-7636-CD64-30A3-E86C6D49A695}"/>
          </ac:picMkLst>
        </pc:picChg>
        <pc:picChg chg="del">
          <ac:chgData name="Rudolf Uhlmann" userId="83027f89971c7077" providerId="LiveId" clId="{D5EA207C-A57E-4E08-A008-01EB942252AC}" dt="2022-10-12T06:45:03.017" v="10457" actId="478"/>
          <ac:picMkLst>
            <pc:docMk/>
            <pc:sldMk cId="2899735240" sldId="360"/>
            <ac:picMk id="4" creationId="{BC5CF727-8F63-7123-B851-E69BEEF0F37B}"/>
          </ac:picMkLst>
        </pc:picChg>
        <pc:picChg chg="add del mod modCrop">
          <ac:chgData name="Rudolf Uhlmann" userId="83027f89971c7077" providerId="LiveId" clId="{D5EA207C-A57E-4E08-A008-01EB942252AC}" dt="2022-10-12T07:02:31.531" v="10508" actId="478"/>
          <ac:picMkLst>
            <pc:docMk/>
            <pc:sldMk cId="2899735240" sldId="360"/>
            <ac:picMk id="5" creationId="{31E70D25-A7CF-3561-D159-FF8006C6490D}"/>
          </ac:picMkLst>
        </pc:picChg>
        <pc:picChg chg="add mod modCrop">
          <ac:chgData name="Rudolf Uhlmann" userId="83027f89971c7077" providerId="LiveId" clId="{D5EA207C-A57E-4E08-A008-01EB942252AC}" dt="2022-10-12T08:52:32.472" v="10628" actId="164"/>
          <ac:picMkLst>
            <pc:docMk/>
            <pc:sldMk cId="2899735240" sldId="360"/>
            <ac:picMk id="6" creationId="{662866A0-C7D6-3BB8-665F-8DE5085830EC}"/>
          </ac:picMkLst>
        </pc:picChg>
      </pc:sldChg>
      <pc:sldChg chg="addSp delSp modSp add del mod ord">
        <pc:chgData name="Rudolf Uhlmann" userId="83027f89971c7077" providerId="LiveId" clId="{D5EA207C-A57E-4E08-A008-01EB942252AC}" dt="2022-10-12T08:24:00.990" v="10558" actId="47"/>
        <pc:sldMkLst>
          <pc:docMk/>
          <pc:sldMk cId="1206879871" sldId="361"/>
        </pc:sldMkLst>
        <pc:spChg chg="mod">
          <ac:chgData name="Rudolf Uhlmann" userId="83027f89971c7077" providerId="LiveId" clId="{D5EA207C-A57E-4E08-A008-01EB942252AC}" dt="2022-10-12T06:48:26.029" v="10477" actId="1076"/>
          <ac:spMkLst>
            <pc:docMk/>
            <pc:sldMk cId="1206879871" sldId="361"/>
            <ac:spMk id="14" creationId="{E8B86999-1C86-1ED6-C826-4F276BD5FF77}"/>
          </ac:spMkLst>
        </pc:spChg>
        <pc:spChg chg="add del mod">
          <ac:chgData name="Rudolf Uhlmann" userId="83027f89971c7077" providerId="LiveId" clId="{D5EA207C-A57E-4E08-A008-01EB942252AC}" dt="2022-10-12T06:51:58.441" v="10489" actId="478"/>
          <ac:spMkLst>
            <pc:docMk/>
            <pc:sldMk cId="1206879871" sldId="361"/>
            <ac:spMk id="16" creationId="{4188F8A6-136A-C992-BAD4-B5CC3C52B3CD}"/>
          </ac:spMkLst>
        </pc:spChg>
        <pc:picChg chg="mod">
          <ac:chgData name="Rudolf Uhlmann" userId="83027f89971c7077" providerId="LiveId" clId="{D5EA207C-A57E-4E08-A008-01EB942252AC}" dt="2022-10-12T06:48:26.029" v="10477" actId="1076"/>
          <ac:picMkLst>
            <pc:docMk/>
            <pc:sldMk cId="1206879871" sldId="361"/>
            <ac:picMk id="3" creationId="{14649947-7636-CD64-30A3-E86C6D49A695}"/>
          </ac:picMkLst>
        </pc:picChg>
        <pc:picChg chg="del">
          <ac:chgData name="Rudolf Uhlmann" userId="83027f89971c7077" providerId="LiveId" clId="{D5EA207C-A57E-4E08-A008-01EB942252AC}" dt="2022-10-12T06:48:08.114" v="10474" actId="478"/>
          <ac:picMkLst>
            <pc:docMk/>
            <pc:sldMk cId="1206879871" sldId="361"/>
            <ac:picMk id="5" creationId="{31E70D25-A7CF-3561-D159-FF8006C6490D}"/>
          </ac:picMkLst>
        </pc:picChg>
        <pc:cxnChg chg="add mod">
          <ac:chgData name="Rudolf Uhlmann" userId="83027f89971c7077" providerId="LiveId" clId="{D5EA207C-A57E-4E08-A008-01EB942252AC}" dt="2022-10-12T06:52:54.815" v="10494" actId="14100"/>
          <ac:cxnSpMkLst>
            <pc:docMk/>
            <pc:sldMk cId="1206879871" sldId="361"/>
            <ac:cxnSpMk id="4" creationId="{621E1D45-384E-AF19-B47D-069187B5B58C}"/>
          </ac:cxnSpMkLst>
        </pc:cxnChg>
        <pc:cxnChg chg="add del">
          <ac:chgData name="Rudolf Uhlmann" userId="83027f89971c7077" providerId="LiveId" clId="{D5EA207C-A57E-4E08-A008-01EB942252AC}" dt="2022-10-12T06:52:29.535" v="10493" actId="478"/>
          <ac:cxnSpMkLst>
            <pc:docMk/>
            <pc:sldMk cId="1206879871" sldId="361"/>
            <ac:cxnSpMk id="8" creationId="{3ABF0076-2479-699A-54CD-70D72C72FCCD}"/>
          </ac:cxnSpMkLst>
        </pc:cxnChg>
        <pc:cxnChg chg="add mod">
          <ac:chgData name="Rudolf Uhlmann" userId="83027f89971c7077" providerId="LiveId" clId="{D5EA207C-A57E-4E08-A008-01EB942252AC}" dt="2022-10-12T06:59:51.965" v="10503" actId="14100"/>
          <ac:cxnSpMkLst>
            <pc:docMk/>
            <pc:sldMk cId="1206879871" sldId="361"/>
            <ac:cxnSpMk id="11" creationId="{3D21D19D-855C-BD9F-4A0C-203DA5D4E72D}"/>
          </ac:cxnSpMkLst>
        </pc:cxnChg>
      </pc:sldChg>
      <pc:sldChg chg="addSp delSp modSp add del mod">
        <pc:chgData name="Rudolf Uhlmann" userId="83027f89971c7077" providerId="LiveId" clId="{D5EA207C-A57E-4E08-A008-01EB942252AC}" dt="2022-10-15T08:04:03.980" v="12543" actId="47"/>
        <pc:sldMkLst>
          <pc:docMk/>
          <pc:sldMk cId="1884005471" sldId="362"/>
        </pc:sldMkLst>
        <pc:spChg chg="add mod">
          <ac:chgData name="Rudolf Uhlmann" userId="83027f89971c7077" providerId="LiveId" clId="{D5EA207C-A57E-4E08-A008-01EB942252AC}" dt="2022-10-12T08:31:26.248" v="10577" actId="20577"/>
          <ac:spMkLst>
            <pc:docMk/>
            <pc:sldMk cId="1884005471" sldId="362"/>
            <ac:spMk id="8" creationId="{6C0A979D-9482-B922-15B6-9A9D53710BBD}"/>
          </ac:spMkLst>
        </pc:spChg>
        <pc:spChg chg="add mod">
          <ac:chgData name="Rudolf Uhlmann" userId="83027f89971c7077" providerId="LiveId" clId="{D5EA207C-A57E-4E08-A008-01EB942252AC}" dt="2022-10-12T08:31:41.615" v="10583" actId="1076"/>
          <ac:spMkLst>
            <pc:docMk/>
            <pc:sldMk cId="1884005471" sldId="362"/>
            <ac:spMk id="9" creationId="{D4B97FB0-73EE-C60E-F86C-6E2E4E2A8095}"/>
          </ac:spMkLst>
        </pc:spChg>
        <pc:spChg chg="add mod">
          <ac:chgData name="Rudolf Uhlmann" userId="83027f89971c7077" providerId="LiveId" clId="{D5EA207C-A57E-4E08-A008-01EB942252AC}" dt="2022-10-12T09:29:17.333" v="10669" actId="20577"/>
          <ac:spMkLst>
            <pc:docMk/>
            <pc:sldMk cId="1884005471" sldId="362"/>
            <ac:spMk id="12" creationId="{EAA27E65-87C6-3E11-57E3-0A2DCCF35F7D}"/>
          </ac:spMkLst>
        </pc:spChg>
        <pc:spChg chg="mod">
          <ac:chgData name="Rudolf Uhlmann" userId="83027f89971c7077" providerId="LiveId" clId="{D5EA207C-A57E-4E08-A008-01EB942252AC}" dt="2022-10-12T08:42:44.611" v="10626" actId="164"/>
          <ac:spMkLst>
            <pc:docMk/>
            <pc:sldMk cId="1884005471" sldId="362"/>
            <ac:spMk id="14" creationId="{E8B86999-1C86-1ED6-C826-4F276BD5FF77}"/>
          </ac:spMkLst>
        </pc:spChg>
        <pc:spChg chg="mod">
          <ac:chgData name="Rudolf Uhlmann" userId="83027f89971c7077" providerId="LiveId" clId="{D5EA207C-A57E-4E08-A008-01EB942252AC}" dt="2022-10-12T08:42:44.611" v="10626" actId="164"/>
          <ac:spMkLst>
            <pc:docMk/>
            <pc:sldMk cId="1884005471" sldId="362"/>
            <ac:spMk id="16" creationId="{4188F8A6-136A-C992-BAD4-B5CC3C52B3CD}"/>
          </ac:spMkLst>
        </pc:spChg>
        <pc:grpChg chg="add mod">
          <ac:chgData name="Rudolf Uhlmann" userId="83027f89971c7077" providerId="LiveId" clId="{D5EA207C-A57E-4E08-A008-01EB942252AC}" dt="2022-10-12T08:52:22.644" v="10627" actId="164"/>
          <ac:grpSpMkLst>
            <pc:docMk/>
            <pc:sldMk cId="1884005471" sldId="362"/>
            <ac:grpSpMk id="10" creationId="{E5B0662F-DB51-687C-855C-5AD07AF24DF5}"/>
          </ac:grpSpMkLst>
        </pc:grpChg>
        <pc:grpChg chg="add mod">
          <ac:chgData name="Rudolf Uhlmann" userId="83027f89971c7077" providerId="LiveId" clId="{D5EA207C-A57E-4E08-A008-01EB942252AC}" dt="2022-10-12T08:52:22.644" v="10627" actId="164"/>
          <ac:grpSpMkLst>
            <pc:docMk/>
            <pc:sldMk cId="1884005471" sldId="362"/>
            <ac:grpSpMk id="11" creationId="{E4251A49-D487-E9C9-EFB7-9C57D603548D}"/>
          </ac:grpSpMkLst>
        </pc:grpChg>
        <pc:picChg chg="del">
          <ac:chgData name="Rudolf Uhlmann" userId="83027f89971c7077" providerId="LiveId" clId="{D5EA207C-A57E-4E08-A008-01EB942252AC}" dt="2022-10-12T07:03:50.023" v="10518" actId="478"/>
          <ac:picMkLst>
            <pc:docMk/>
            <pc:sldMk cId="1884005471" sldId="362"/>
            <ac:picMk id="3" creationId="{14649947-7636-CD64-30A3-E86C6D49A695}"/>
          </ac:picMkLst>
        </pc:picChg>
        <pc:picChg chg="add mod ord">
          <ac:chgData name="Rudolf Uhlmann" userId="83027f89971c7077" providerId="LiveId" clId="{D5EA207C-A57E-4E08-A008-01EB942252AC}" dt="2022-10-12T08:42:44.611" v="10626" actId="164"/>
          <ac:picMkLst>
            <pc:docMk/>
            <pc:sldMk cId="1884005471" sldId="362"/>
            <ac:picMk id="4" creationId="{187B2B00-67BC-8B02-7A20-E2B150A99624}"/>
          </ac:picMkLst>
        </pc:picChg>
        <pc:picChg chg="del">
          <ac:chgData name="Rudolf Uhlmann" userId="83027f89971c7077" providerId="LiveId" clId="{D5EA207C-A57E-4E08-A008-01EB942252AC}" dt="2022-10-12T07:00:12.075" v="10505" actId="478"/>
          <ac:picMkLst>
            <pc:docMk/>
            <pc:sldMk cId="1884005471" sldId="362"/>
            <ac:picMk id="5" creationId="{31E70D25-A7CF-3561-D159-FF8006C6490D}"/>
          </ac:picMkLst>
        </pc:picChg>
        <pc:picChg chg="add mod">
          <ac:chgData name="Rudolf Uhlmann" userId="83027f89971c7077" providerId="LiveId" clId="{D5EA207C-A57E-4E08-A008-01EB942252AC}" dt="2022-10-12T08:52:22.644" v="10627" actId="164"/>
          <ac:picMkLst>
            <pc:docMk/>
            <pc:sldMk cId="1884005471" sldId="362"/>
            <ac:picMk id="7" creationId="{89138D73-460C-9161-B016-ABD4CC10155D}"/>
          </ac:picMkLst>
        </pc:picChg>
      </pc:sldChg>
      <pc:sldChg chg="delSp add del mod">
        <pc:chgData name="Rudolf Uhlmann" userId="83027f89971c7077" providerId="LiveId" clId="{D5EA207C-A57E-4E08-A008-01EB942252AC}" dt="2022-10-12T10:54:13.604" v="10784" actId="47"/>
        <pc:sldMkLst>
          <pc:docMk/>
          <pc:sldMk cId="4104987989" sldId="363"/>
        </pc:sldMkLst>
        <pc:spChg chg="topLvl">
          <ac:chgData name="Rudolf Uhlmann" userId="83027f89971c7077" providerId="LiveId" clId="{D5EA207C-A57E-4E08-A008-01EB942252AC}" dt="2022-10-12T10:52:33.189" v="10762" actId="478"/>
          <ac:spMkLst>
            <pc:docMk/>
            <pc:sldMk cId="4104987989" sldId="363"/>
            <ac:spMk id="8" creationId="{B65C1DC2-E91A-0A83-D894-88C2E965ACEE}"/>
          </ac:spMkLst>
        </pc:spChg>
        <pc:spChg chg="del topLvl">
          <ac:chgData name="Rudolf Uhlmann" userId="83027f89971c7077" providerId="LiveId" clId="{D5EA207C-A57E-4E08-A008-01EB942252AC}" dt="2022-10-12T10:52:33.189" v="10762" actId="478"/>
          <ac:spMkLst>
            <pc:docMk/>
            <pc:sldMk cId="4104987989" sldId="363"/>
            <ac:spMk id="14" creationId="{E8B86999-1C86-1ED6-C826-4F276BD5FF77}"/>
          </ac:spMkLst>
        </pc:spChg>
        <pc:grpChg chg="del">
          <ac:chgData name="Rudolf Uhlmann" userId="83027f89971c7077" providerId="LiveId" clId="{D5EA207C-A57E-4E08-A008-01EB942252AC}" dt="2022-10-12T10:52:33.189" v="10762" actId="478"/>
          <ac:grpSpMkLst>
            <pc:docMk/>
            <pc:sldMk cId="4104987989" sldId="363"/>
            <ac:grpSpMk id="12" creationId="{808E96BE-6BBB-D219-B38D-4F7C293BDE33}"/>
          </ac:grpSpMkLst>
        </pc:grpChg>
      </pc:sldChg>
      <pc:sldChg chg="addSp delSp modSp add mod replId">
        <pc:chgData name="Rudolf Uhlmann" userId="83027f89971c7077" providerId="LiveId" clId="{D5EA207C-A57E-4E08-A008-01EB942252AC}" dt="2022-10-12T15:39:27.967" v="11324" actId="207"/>
        <pc:sldMkLst>
          <pc:docMk/>
          <pc:sldMk cId="3106432505" sldId="364"/>
        </pc:sldMkLst>
        <pc:spChg chg="mod">
          <ac:chgData name="Rudolf Uhlmann" userId="83027f89971c7077" providerId="LiveId" clId="{D5EA207C-A57E-4E08-A008-01EB942252AC}" dt="2022-10-12T15:39:27.967" v="11324" actId="207"/>
          <ac:spMkLst>
            <pc:docMk/>
            <pc:sldMk cId="3106432505" sldId="364"/>
            <ac:spMk id="8" creationId="{B10CE069-6EF6-6ACF-8FE5-57789378E05E}"/>
          </ac:spMkLst>
        </pc:spChg>
        <pc:spChg chg="mod">
          <ac:chgData name="Rudolf Uhlmann" userId="83027f89971c7077" providerId="LiveId" clId="{D5EA207C-A57E-4E08-A008-01EB942252AC}" dt="2022-10-12T15:39:27.967" v="11324" actId="207"/>
          <ac:spMkLst>
            <pc:docMk/>
            <pc:sldMk cId="3106432505" sldId="364"/>
            <ac:spMk id="9" creationId="{50614DB7-6A39-5AB9-6E03-8A8A83CFA630}"/>
          </ac:spMkLst>
        </pc:spChg>
        <pc:spChg chg="mod">
          <ac:chgData name="Rudolf Uhlmann" userId="83027f89971c7077" providerId="LiveId" clId="{D5EA207C-A57E-4E08-A008-01EB942252AC}" dt="2022-10-12T15:39:27.967" v="11324" actId="207"/>
          <ac:spMkLst>
            <pc:docMk/>
            <pc:sldMk cId="3106432505" sldId="364"/>
            <ac:spMk id="10" creationId="{0E54B225-22DC-74A0-8603-C87416C72788}"/>
          </ac:spMkLst>
        </pc:spChg>
        <pc:spChg chg="mod">
          <ac:chgData name="Rudolf Uhlmann" userId="83027f89971c7077" providerId="LiveId" clId="{D5EA207C-A57E-4E08-A008-01EB942252AC}" dt="2022-10-12T15:39:27.967" v="11324" actId="207"/>
          <ac:spMkLst>
            <pc:docMk/>
            <pc:sldMk cId="3106432505" sldId="364"/>
            <ac:spMk id="11" creationId="{1333660D-4D7D-E06A-D6A5-567D11B49455}"/>
          </ac:spMkLst>
        </pc:spChg>
        <pc:spChg chg="mod">
          <ac:chgData name="Rudolf Uhlmann" userId="83027f89971c7077" providerId="LiveId" clId="{D5EA207C-A57E-4E08-A008-01EB942252AC}" dt="2022-10-12T15:39:27.967" v="11324" actId="207"/>
          <ac:spMkLst>
            <pc:docMk/>
            <pc:sldMk cId="3106432505" sldId="364"/>
            <ac:spMk id="12" creationId="{FDA518DB-D9AB-BECF-3639-8799AA672E49}"/>
          </ac:spMkLst>
        </pc:spChg>
        <pc:spChg chg="mod">
          <ac:chgData name="Rudolf Uhlmann" userId="83027f89971c7077" providerId="LiveId" clId="{D5EA207C-A57E-4E08-A008-01EB942252AC}" dt="2022-10-12T15:39:27.967" v="11324" actId="207"/>
          <ac:spMkLst>
            <pc:docMk/>
            <pc:sldMk cId="3106432505" sldId="364"/>
            <ac:spMk id="13" creationId="{5D0682D6-F787-1404-3888-DF037E6B1FFC}"/>
          </ac:spMkLst>
        </pc:spChg>
        <pc:spChg chg="del topLvl">
          <ac:chgData name="Rudolf Uhlmann" userId="83027f89971c7077" providerId="LiveId" clId="{D5EA207C-A57E-4E08-A008-01EB942252AC}" dt="2022-10-12T10:52:39.377" v="10763" actId="478"/>
          <ac:spMkLst>
            <pc:docMk/>
            <pc:sldMk cId="3106432505" sldId="364"/>
            <ac:spMk id="14" creationId="{E8B86999-1C86-1ED6-C826-4F276BD5FF77}"/>
          </ac:spMkLst>
        </pc:spChg>
        <pc:spChg chg="mod">
          <ac:chgData name="Rudolf Uhlmann" userId="83027f89971c7077" providerId="LiveId" clId="{D5EA207C-A57E-4E08-A008-01EB942252AC}" dt="2022-10-12T15:39:27.967" v="11324" actId="207"/>
          <ac:spMkLst>
            <pc:docMk/>
            <pc:sldMk cId="3106432505" sldId="364"/>
            <ac:spMk id="15" creationId="{765C6518-A4BA-309B-7A28-A41DB960E88D}"/>
          </ac:spMkLst>
        </pc:spChg>
        <pc:spChg chg="mod">
          <ac:chgData name="Rudolf Uhlmann" userId="83027f89971c7077" providerId="LiveId" clId="{D5EA207C-A57E-4E08-A008-01EB942252AC}" dt="2022-10-12T15:39:27.967" v="11324" actId="207"/>
          <ac:spMkLst>
            <pc:docMk/>
            <pc:sldMk cId="3106432505" sldId="364"/>
            <ac:spMk id="16" creationId="{F9CF9038-BD6B-3950-28A2-4EB4F1E8563A}"/>
          </ac:spMkLst>
        </pc:spChg>
        <pc:spChg chg="mod">
          <ac:chgData name="Rudolf Uhlmann" userId="83027f89971c7077" providerId="LiveId" clId="{D5EA207C-A57E-4E08-A008-01EB942252AC}" dt="2022-10-12T15:39:27.967" v="11324" actId="207"/>
          <ac:spMkLst>
            <pc:docMk/>
            <pc:sldMk cId="3106432505" sldId="364"/>
            <ac:spMk id="17" creationId="{A7219DA9-1F16-ED5F-0F6B-5563D9D3BD4F}"/>
          </ac:spMkLst>
        </pc:spChg>
        <pc:spChg chg="mod">
          <ac:chgData name="Rudolf Uhlmann" userId="83027f89971c7077" providerId="LiveId" clId="{D5EA207C-A57E-4E08-A008-01EB942252AC}" dt="2022-10-12T15:39:27.967" v="11324" actId="207"/>
          <ac:spMkLst>
            <pc:docMk/>
            <pc:sldMk cId="3106432505" sldId="364"/>
            <ac:spMk id="18" creationId="{E36D077A-D3FF-2B44-CCEC-840D124E7B44}"/>
          </ac:spMkLst>
        </pc:spChg>
        <pc:spChg chg="mod">
          <ac:chgData name="Rudolf Uhlmann" userId="83027f89971c7077" providerId="LiveId" clId="{D5EA207C-A57E-4E08-A008-01EB942252AC}" dt="2022-10-12T15:39:27.967" v="11324" actId="207"/>
          <ac:spMkLst>
            <pc:docMk/>
            <pc:sldMk cId="3106432505" sldId="364"/>
            <ac:spMk id="19" creationId="{EFBDB53A-F061-6A39-CB41-BDD857A27427}"/>
          </ac:spMkLst>
        </pc:spChg>
        <pc:spChg chg="mod">
          <ac:chgData name="Rudolf Uhlmann" userId="83027f89971c7077" providerId="LiveId" clId="{D5EA207C-A57E-4E08-A008-01EB942252AC}" dt="2022-10-12T15:39:27.967" v="11324" actId="207"/>
          <ac:spMkLst>
            <pc:docMk/>
            <pc:sldMk cId="3106432505" sldId="364"/>
            <ac:spMk id="20" creationId="{5899C993-878D-3E72-A639-CD701522412C}"/>
          </ac:spMkLst>
        </pc:spChg>
        <pc:grpChg chg="del">
          <ac:chgData name="Rudolf Uhlmann" userId="83027f89971c7077" providerId="LiveId" clId="{D5EA207C-A57E-4E08-A008-01EB942252AC}" dt="2022-10-12T10:52:39.377" v="10763" actId="478"/>
          <ac:grpSpMkLst>
            <pc:docMk/>
            <pc:sldMk cId="3106432505" sldId="364"/>
            <ac:grpSpMk id="4" creationId="{21872AF2-CA5D-2E81-E5F7-7B55E0AA1B25}"/>
          </ac:grpSpMkLst>
        </pc:grpChg>
        <pc:grpChg chg="add mod">
          <ac:chgData name="Rudolf Uhlmann" userId="83027f89971c7077" providerId="LiveId" clId="{D5EA207C-A57E-4E08-A008-01EB942252AC}" dt="2022-10-12T15:39:27.967" v="11324" actId="207"/>
          <ac:grpSpMkLst>
            <pc:docMk/>
            <pc:sldMk cId="3106432505" sldId="364"/>
            <ac:grpSpMk id="6" creationId="{C3B9E78D-9A15-3614-8E3A-955AD13911E8}"/>
          </ac:grpSpMkLst>
        </pc:grpChg>
        <pc:grpChg chg="add mod">
          <ac:chgData name="Rudolf Uhlmann" userId="83027f89971c7077" providerId="LiveId" clId="{D5EA207C-A57E-4E08-A008-01EB942252AC}" dt="2022-10-12T15:39:27.967" v="11324" actId="207"/>
          <ac:grpSpMkLst>
            <pc:docMk/>
            <pc:sldMk cId="3106432505" sldId="364"/>
            <ac:grpSpMk id="21" creationId="{A9EBCAE6-6699-91D0-DE88-72432A2F674E}"/>
          </ac:grpSpMkLst>
        </pc:grpChg>
        <pc:picChg chg="mod topLvl">
          <ac:chgData name="Rudolf Uhlmann" userId="83027f89971c7077" providerId="LiveId" clId="{D5EA207C-A57E-4E08-A008-01EB942252AC}" dt="2022-10-12T15:39:27.967" v="11324" actId="207"/>
          <ac:picMkLst>
            <pc:docMk/>
            <pc:sldMk cId="3106432505" sldId="364"/>
            <ac:picMk id="7" creationId="{E3186DAB-D196-3E2F-3797-FB20163414E7}"/>
          </ac:picMkLst>
        </pc:picChg>
      </pc:sldChg>
      <pc:sldChg chg="addSp delSp modSp add mod replId">
        <pc:chgData name="Rudolf Uhlmann" userId="83027f89971c7077" providerId="LiveId" clId="{D5EA207C-A57E-4E08-A008-01EB942252AC}" dt="2022-10-12T15:38:03.006" v="11321"/>
        <pc:sldMkLst>
          <pc:docMk/>
          <pc:sldMk cId="553589918" sldId="365"/>
        </pc:sldMkLst>
        <pc:spChg chg="mod">
          <ac:chgData name="Rudolf Uhlmann" userId="83027f89971c7077" providerId="LiveId" clId="{D5EA207C-A57E-4E08-A008-01EB942252AC}" dt="2022-10-12T11:14:58.709" v="11228" actId="20577"/>
          <ac:spMkLst>
            <pc:docMk/>
            <pc:sldMk cId="553589918" sldId="365"/>
            <ac:spMk id="6" creationId="{74E5C7AB-37EE-0DCB-D71C-0D1E946DDD3A}"/>
          </ac:spMkLst>
        </pc:spChg>
        <pc:spChg chg="mod">
          <ac:chgData name="Rudolf Uhlmann" userId="83027f89971c7077" providerId="LiveId" clId="{D5EA207C-A57E-4E08-A008-01EB942252AC}" dt="2022-10-12T11:13:42.780" v="11224"/>
          <ac:spMkLst>
            <pc:docMk/>
            <pc:sldMk cId="553589918" sldId="365"/>
            <ac:spMk id="8" creationId="{60BBF406-7B19-77CB-14AE-DE4800C5A4D8}"/>
          </ac:spMkLst>
        </pc:spChg>
        <pc:spChg chg="mod">
          <ac:chgData name="Rudolf Uhlmann" userId="83027f89971c7077" providerId="LiveId" clId="{D5EA207C-A57E-4E08-A008-01EB942252AC}" dt="2022-10-12T11:13:42.780" v="11224"/>
          <ac:spMkLst>
            <pc:docMk/>
            <pc:sldMk cId="553589918" sldId="365"/>
            <ac:spMk id="9" creationId="{DE862384-29B8-B5E6-528C-9938C84C3EED}"/>
          </ac:spMkLst>
        </pc:spChg>
        <pc:spChg chg="mod">
          <ac:chgData name="Rudolf Uhlmann" userId="83027f89971c7077" providerId="LiveId" clId="{D5EA207C-A57E-4E08-A008-01EB942252AC}" dt="2022-10-12T11:13:42.780" v="11224"/>
          <ac:spMkLst>
            <pc:docMk/>
            <pc:sldMk cId="553589918" sldId="365"/>
            <ac:spMk id="10" creationId="{D2C80A9B-8711-5F3F-B20F-85FB2AE471F1}"/>
          </ac:spMkLst>
        </pc:spChg>
        <pc:spChg chg="mod">
          <ac:chgData name="Rudolf Uhlmann" userId="83027f89971c7077" providerId="LiveId" clId="{D5EA207C-A57E-4E08-A008-01EB942252AC}" dt="2022-10-12T11:13:42.780" v="11224"/>
          <ac:spMkLst>
            <pc:docMk/>
            <pc:sldMk cId="553589918" sldId="365"/>
            <ac:spMk id="11" creationId="{194F30E6-BA68-824C-4BBC-515241FA7475}"/>
          </ac:spMkLst>
        </pc:spChg>
        <pc:spChg chg="mod">
          <ac:chgData name="Rudolf Uhlmann" userId="83027f89971c7077" providerId="LiveId" clId="{D5EA207C-A57E-4E08-A008-01EB942252AC}" dt="2022-10-12T11:13:42.780" v="11224"/>
          <ac:spMkLst>
            <pc:docMk/>
            <pc:sldMk cId="553589918" sldId="365"/>
            <ac:spMk id="12" creationId="{B68C6A69-8695-3C98-4D5A-809C6C5CC0CB}"/>
          </ac:spMkLst>
        </pc:spChg>
        <pc:spChg chg="mod">
          <ac:chgData name="Rudolf Uhlmann" userId="83027f89971c7077" providerId="LiveId" clId="{D5EA207C-A57E-4E08-A008-01EB942252AC}" dt="2022-10-12T11:13:42.780" v="11224"/>
          <ac:spMkLst>
            <pc:docMk/>
            <pc:sldMk cId="553589918" sldId="365"/>
            <ac:spMk id="13" creationId="{04692E38-73CB-DA96-0621-44C2B2ADE95C}"/>
          </ac:spMkLst>
        </pc:spChg>
        <pc:spChg chg="del topLvl">
          <ac:chgData name="Rudolf Uhlmann" userId="83027f89971c7077" providerId="LiveId" clId="{D5EA207C-A57E-4E08-A008-01EB942252AC}" dt="2022-10-12T10:52:42.083" v="10764" actId="478"/>
          <ac:spMkLst>
            <pc:docMk/>
            <pc:sldMk cId="553589918" sldId="365"/>
            <ac:spMk id="14" creationId="{E8B86999-1C86-1ED6-C826-4F276BD5FF77}"/>
          </ac:spMkLst>
        </pc:spChg>
        <pc:spChg chg="mod">
          <ac:chgData name="Rudolf Uhlmann" userId="83027f89971c7077" providerId="LiveId" clId="{D5EA207C-A57E-4E08-A008-01EB942252AC}" dt="2022-10-12T11:13:42.780" v="11224"/>
          <ac:spMkLst>
            <pc:docMk/>
            <pc:sldMk cId="553589918" sldId="365"/>
            <ac:spMk id="15" creationId="{CCE29745-CBEC-9D71-069B-5584D659FA71}"/>
          </ac:spMkLst>
        </pc:spChg>
        <pc:spChg chg="mod">
          <ac:chgData name="Rudolf Uhlmann" userId="83027f89971c7077" providerId="LiveId" clId="{D5EA207C-A57E-4E08-A008-01EB942252AC}" dt="2022-10-12T11:13:42.780" v="11224"/>
          <ac:spMkLst>
            <pc:docMk/>
            <pc:sldMk cId="553589918" sldId="365"/>
            <ac:spMk id="16" creationId="{69399C04-1DF7-EA89-3A56-C102B286DFF6}"/>
          </ac:spMkLst>
        </pc:spChg>
        <pc:spChg chg="mod">
          <ac:chgData name="Rudolf Uhlmann" userId="83027f89971c7077" providerId="LiveId" clId="{D5EA207C-A57E-4E08-A008-01EB942252AC}" dt="2022-10-12T11:13:42.780" v="11224"/>
          <ac:spMkLst>
            <pc:docMk/>
            <pc:sldMk cId="553589918" sldId="365"/>
            <ac:spMk id="17" creationId="{46D32C9D-BD0C-A65A-271F-DD3ADBEC601E}"/>
          </ac:spMkLst>
        </pc:spChg>
        <pc:spChg chg="mod">
          <ac:chgData name="Rudolf Uhlmann" userId="83027f89971c7077" providerId="LiveId" clId="{D5EA207C-A57E-4E08-A008-01EB942252AC}" dt="2022-10-12T11:13:42.780" v="11224"/>
          <ac:spMkLst>
            <pc:docMk/>
            <pc:sldMk cId="553589918" sldId="365"/>
            <ac:spMk id="18" creationId="{E7B2F13A-5477-C01A-5FF2-D7DD237B8549}"/>
          </ac:spMkLst>
        </pc:spChg>
        <pc:spChg chg="mod">
          <ac:chgData name="Rudolf Uhlmann" userId="83027f89971c7077" providerId="LiveId" clId="{D5EA207C-A57E-4E08-A008-01EB942252AC}" dt="2022-10-12T11:13:42.780" v="11224"/>
          <ac:spMkLst>
            <pc:docMk/>
            <pc:sldMk cId="553589918" sldId="365"/>
            <ac:spMk id="19" creationId="{78A7F738-AD59-5DD6-1CE5-B99173F6E5D3}"/>
          </ac:spMkLst>
        </pc:spChg>
        <pc:spChg chg="mod">
          <ac:chgData name="Rudolf Uhlmann" userId="83027f89971c7077" providerId="LiveId" clId="{D5EA207C-A57E-4E08-A008-01EB942252AC}" dt="2022-10-12T11:13:42.780" v="11224"/>
          <ac:spMkLst>
            <pc:docMk/>
            <pc:sldMk cId="553589918" sldId="365"/>
            <ac:spMk id="20" creationId="{38FD0459-0907-D808-F31D-782620FC99DE}"/>
          </ac:spMkLst>
        </pc:spChg>
        <pc:grpChg chg="del">
          <ac:chgData name="Rudolf Uhlmann" userId="83027f89971c7077" providerId="LiveId" clId="{D5EA207C-A57E-4E08-A008-01EB942252AC}" dt="2022-10-12T10:52:42.083" v="10764" actId="478"/>
          <ac:grpSpMkLst>
            <pc:docMk/>
            <pc:sldMk cId="553589918" sldId="365"/>
            <ac:grpSpMk id="4" creationId="{5DFBBDA2-25FE-47DE-4238-0040BE49380A}"/>
          </ac:grpSpMkLst>
        </pc:grpChg>
        <pc:grpChg chg="add mod">
          <ac:chgData name="Rudolf Uhlmann" userId="83027f89971c7077" providerId="LiveId" clId="{D5EA207C-A57E-4E08-A008-01EB942252AC}" dt="2022-10-12T12:06:55.390" v="11297" actId="164"/>
          <ac:grpSpMkLst>
            <pc:docMk/>
            <pc:sldMk cId="553589918" sldId="365"/>
            <ac:grpSpMk id="7" creationId="{09762B90-84F0-58C8-580A-243554BA2A02}"/>
          </ac:grpSpMkLst>
        </pc:grpChg>
        <pc:grpChg chg="add mod">
          <ac:chgData name="Rudolf Uhlmann" userId="83027f89971c7077" providerId="LiveId" clId="{D5EA207C-A57E-4E08-A008-01EB942252AC}" dt="2022-10-12T12:06:55.390" v="11297" actId="164"/>
          <ac:grpSpMkLst>
            <pc:docMk/>
            <pc:sldMk cId="553589918" sldId="365"/>
            <ac:grpSpMk id="21" creationId="{3271E41A-156F-C10E-2315-AD35540C60DE}"/>
          </ac:grpSpMkLst>
        </pc:grpChg>
        <pc:picChg chg="mod topLvl">
          <ac:chgData name="Rudolf Uhlmann" userId="83027f89971c7077" providerId="LiveId" clId="{D5EA207C-A57E-4E08-A008-01EB942252AC}" dt="2022-10-12T15:38:03.006" v="11321"/>
          <ac:picMkLst>
            <pc:docMk/>
            <pc:sldMk cId="553589918" sldId="365"/>
            <ac:picMk id="5" creationId="{C8BF9CCB-41ED-8973-16C6-D182CC1F0C3D}"/>
          </ac:picMkLst>
        </pc:picChg>
      </pc:sldChg>
      <pc:sldChg chg="addSp delSp modSp add mod replId">
        <pc:chgData name="Rudolf Uhlmann" userId="83027f89971c7077" providerId="LiveId" clId="{D5EA207C-A57E-4E08-A008-01EB942252AC}" dt="2022-10-12T15:37:54.082" v="11320"/>
        <pc:sldMkLst>
          <pc:docMk/>
          <pc:sldMk cId="4003767759" sldId="366"/>
        </pc:sldMkLst>
        <pc:spChg chg="mod">
          <ac:chgData name="Rudolf Uhlmann" userId="83027f89971c7077" providerId="LiveId" clId="{D5EA207C-A57E-4E08-A008-01EB942252AC}" dt="2022-10-12T11:16:19.583" v="11232" actId="20577"/>
          <ac:spMkLst>
            <pc:docMk/>
            <pc:sldMk cId="4003767759" sldId="366"/>
            <ac:spMk id="6" creationId="{506302FA-6B0A-AECC-683A-4D1C820753F5}"/>
          </ac:spMkLst>
        </pc:spChg>
        <pc:spChg chg="mod">
          <ac:chgData name="Rudolf Uhlmann" userId="83027f89971c7077" providerId="LiveId" clId="{D5EA207C-A57E-4E08-A008-01EB942252AC}" dt="2022-10-12T11:13:41.085" v="11223"/>
          <ac:spMkLst>
            <pc:docMk/>
            <pc:sldMk cId="4003767759" sldId="366"/>
            <ac:spMk id="8" creationId="{94D9228E-EEDC-29D0-4A75-D68D864577D1}"/>
          </ac:spMkLst>
        </pc:spChg>
        <pc:spChg chg="mod">
          <ac:chgData name="Rudolf Uhlmann" userId="83027f89971c7077" providerId="LiveId" clId="{D5EA207C-A57E-4E08-A008-01EB942252AC}" dt="2022-10-12T11:13:41.085" v="11223"/>
          <ac:spMkLst>
            <pc:docMk/>
            <pc:sldMk cId="4003767759" sldId="366"/>
            <ac:spMk id="9" creationId="{260A77C2-985C-3EFD-6C27-ABAF6A3B8AE7}"/>
          </ac:spMkLst>
        </pc:spChg>
        <pc:spChg chg="mod">
          <ac:chgData name="Rudolf Uhlmann" userId="83027f89971c7077" providerId="LiveId" clId="{D5EA207C-A57E-4E08-A008-01EB942252AC}" dt="2022-10-12T11:13:41.085" v="11223"/>
          <ac:spMkLst>
            <pc:docMk/>
            <pc:sldMk cId="4003767759" sldId="366"/>
            <ac:spMk id="10" creationId="{5ADC29A8-AAD2-CD3A-E9BF-7C0031AADE12}"/>
          </ac:spMkLst>
        </pc:spChg>
        <pc:spChg chg="mod">
          <ac:chgData name="Rudolf Uhlmann" userId="83027f89971c7077" providerId="LiveId" clId="{D5EA207C-A57E-4E08-A008-01EB942252AC}" dt="2022-10-12T11:13:41.085" v="11223"/>
          <ac:spMkLst>
            <pc:docMk/>
            <pc:sldMk cId="4003767759" sldId="366"/>
            <ac:spMk id="11" creationId="{80C47BC6-A7AD-F816-4451-0B29CACA13D9}"/>
          </ac:spMkLst>
        </pc:spChg>
        <pc:spChg chg="mod">
          <ac:chgData name="Rudolf Uhlmann" userId="83027f89971c7077" providerId="LiveId" clId="{D5EA207C-A57E-4E08-A008-01EB942252AC}" dt="2022-10-12T11:13:41.085" v="11223"/>
          <ac:spMkLst>
            <pc:docMk/>
            <pc:sldMk cId="4003767759" sldId="366"/>
            <ac:spMk id="12" creationId="{35FADB95-18E7-A7DA-F81B-9BB4D0A1F5C1}"/>
          </ac:spMkLst>
        </pc:spChg>
        <pc:spChg chg="mod">
          <ac:chgData name="Rudolf Uhlmann" userId="83027f89971c7077" providerId="LiveId" clId="{D5EA207C-A57E-4E08-A008-01EB942252AC}" dt="2022-10-12T11:13:41.085" v="11223"/>
          <ac:spMkLst>
            <pc:docMk/>
            <pc:sldMk cId="4003767759" sldId="366"/>
            <ac:spMk id="13" creationId="{1E660C36-3419-559C-0B8D-4F843522F3B2}"/>
          </ac:spMkLst>
        </pc:spChg>
        <pc:spChg chg="del">
          <ac:chgData name="Rudolf Uhlmann" userId="83027f89971c7077" providerId="LiveId" clId="{D5EA207C-A57E-4E08-A008-01EB942252AC}" dt="2022-10-12T10:52:46.097" v="10765" actId="478"/>
          <ac:spMkLst>
            <pc:docMk/>
            <pc:sldMk cId="4003767759" sldId="366"/>
            <ac:spMk id="14" creationId="{E8B86999-1C86-1ED6-C826-4F276BD5FF77}"/>
          </ac:spMkLst>
        </pc:spChg>
        <pc:spChg chg="mod">
          <ac:chgData name="Rudolf Uhlmann" userId="83027f89971c7077" providerId="LiveId" clId="{D5EA207C-A57E-4E08-A008-01EB942252AC}" dt="2022-10-12T11:13:41.085" v="11223"/>
          <ac:spMkLst>
            <pc:docMk/>
            <pc:sldMk cId="4003767759" sldId="366"/>
            <ac:spMk id="15" creationId="{D6E0A28C-9D77-5341-15A2-50991E8F2E36}"/>
          </ac:spMkLst>
        </pc:spChg>
        <pc:spChg chg="del topLvl">
          <ac:chgData name="Rudolf Uhlmann" userId="83027f89971c7077" providerId="LiveId" clId="{D5EA207C-A57E-4E08-A008-01EB942252AC}" dt="2022-10-12T10:52:54.055" v="10768" actId="478"/>
          <ac:spMkLst>
            <pc:docMk/>
            <pc:sldMk cId="4003767759" sldId="366"/>
            <ac:spMk id="16" creationId="{4188F8A6-136A-C992-BAD4-B5CC3C52B3CD}"/>
          </ac:spMkLst>
        </pc:spChg>
        <pc:spChg chg="mod">
          <ac:chgData name="Rudolf Uhlmann" userId="83027f89971c7077" providerId="LiveId" clId="{D5EA207C-A57E-4E08-A008-01EB942252AC}" dt="2022-10-12T11:13:41.085" v="11223"/>
          <ac:spMkLst>
            <pc:docMk/>
            <pc:sldMk cId="4003767759" sldId="366"/>
            <ac:spMk id="17" creationId="{6E088D58-5CE6-7A85-497C-9CBCB0076B0F}"/>
          </ac:spMkLst>
        </pc:spChg>
        <pc:spChg chg="mod">
          <ac:chgData name="Rudolf Uhlmann" userId="83027f89971c7077" providerId="LiveId" clId="{D5EA207C-A57E-4E08-A008-01EB942252AC}" dt="2022-10-12T11:13:41.085" v="11223"/>
          <ac:spMkLst>
            <pc:docMk/>
            <pc:sldMk cId="4003767759" sldId="366"/>
            <ac:spMk id="18" creationId="{1B9E86F3-6595-7352-A320-E4AA3DE5734D}"/>
          </ac:spMkLst>
        </pc:spChg>
        <pc:spChg chg="mod">
          <ac:chgData name="Rudolf Uhlmann" userId="83027f89971c7077" providerId="LiveId" clId="{D5EA207C-A57E-4E08-A008-01EB942252AC}" dt="2022-10-12T11:13:41.085" v="11223"/>
          <ac:spMkLst>
            <pc:docMk/>
            <pc:sldMk cId="4003767759" sldId="366"/>
            <ac:spMk id="19" creationId="{C2EEED4D-A845-DE7F-74BD-7586324E05E9}"/>
          </ac:spMkLst>
        </pc:spChg>
        <pc:spChg chg="mod">
          <ac:chgData name="Rudolf Uhlmann" userId="83027f89971c7077" providerId="LiveId" clId="{D5EA207C-A57E-4E08-A008-01EB942252AC}" dt="2022-10-12T11:13:41.085" v="11223"/>
          <ac:spMkLst>
            <pc:docMk/>
            <pc:sldMk cId="4003767759" sldId="366"/>
            <ac:spMk id="20" creationId="{B9882C40-6878-33B8-9011-782FD5351750}"/>
          </ac:spMkLst>
        </pc:spChg>
        <pc:spChg chg="mod">
          <ac:chgData name="Rudolf Uhlmann" userId="83027f89971c7077" providerId="LiveId" clId="{D5EA207C-A57E-4E08-A008-01EB942252AC}" dt="2022-10-12T11:13:41.085" v="11223"/>
          <ac:spMkLst>
            <pc:docMk/>
            <pc:sldMk cId="4003767759" sldId="366"/>
            <ac:spMk id="21" creationId="{9950DB14-4EC6-0B56-B282-59BFF5D4A717}"/>
          </ac:spMkLst>
        </pc:spChg>
        <pc:grpChg chg="add del">
          <ac:chgData name="Rudolf Uhlmann" userId="83027f89971c7077" providerId="LiveId" clId="{D5EA207C-A57E-4E08-A008-01EB942252AC}" dt="2022-10-12T10:52:54.055" v="10768" actId="478"/>
          <ac:grpSpMkLst>
            <pc:docMk/>
            <pc:sldMk cId="4003767759" sldId="366"/>
            <ac:grpSpMk id="5" creationId="{E3ED4F79-11C6-00B1-4804-D7824713607E}"/>
          </ac:grpSpMkLst>
        </pc:grpChg>
        <pc:grpChg chg="add mod">
          <ac:chgData name="Rudolf Uhlmann" userId="83027f89971c7077" providerId="LiveId" clId="{D5EA207C-A57E-4E08-A008-01EB942252AC}" dt="2022-10-12T12:07:30.402" v="11298" actId="164"/>
          <ac:grpSpMkLst>
            <pc:docMk/>
            <pc:sldMk cId="4003767759" sldId="366"/>
            <ac:grpSpMk id="7" creationId="{D61E8BB8-2A06-F9EF-FC4B-8546576B5517}"/>
          </ac:grpSpMkLst>
        </pc:grpChg>
        <pc:grpChg chg="add mod">
          <ac:chgData name="Rudolf Uhlmann" userId="83027f89971c7077" providerId="LiveId" clId="{D5EA207C-A57E-4E08-A008-01EB942252AC}" dt="2022-10-12T12:07:30.402" v="11298" actId="164"/>
          <ac:grpSpMkLst>
            <pc:docMk/>
            <pc:sldMk cId="4003767759" sldId="366"/>
            <ac:grpSpMk id="22" creationId="{10D12A3E-2EFB-2696-7592-423EE397BC54}"/>
          </ac:grpSpMkLst>
        </pc:grpChg>
        <pc:picChg chg="mod topLvl">
          <ac:chgData name="Rudolf Uhlmann" userId="83027f89971c7077" providerId="LiveId" clId="{D5EA207C-A57E-4E08-A008-01EB942252AC}" dt="2022-10-12T15:37:54.082" v="11320"/>
          <ac:picMkLst>
            <pc:docMk/>
            <pc:sldMk cId="4003767759" sldId="366"/>
            <ac:picMk id="3" creationId="{CBCB2444-3EAE-E107-C2A5-F9BA6796BBDE}"/>
          </ac:picMkLst>
        </pc:picChg>
      </pc:sldChg>
      <pc:sldChg chg="addSp delSp modSp add mod replId">
        <pc:chgData name="Rudolf Uhlmann" userId="83027f89971c7077" providerId="LiveId" clId="{D5EA207C-A57E-4E08-A008-01EB942252AC}" dt="2022-10-12T15:37:40.308" v="11319"/>
        <pc:sldMkLst>
          <pc:docMk/>
          <pc:sldMk cId="1860091933" sldId="367"/>
        </pc:sldMkLst>
        <pc:spChg chg="mod">
          <ac:chgData name="Rudolf Uhlmann" userId="83027f89971c7077" providerId="LiveId" clId="{D5EA207C-A57E-4E08-A008-01EB942252AC}" dt="2022-10-12T11:13:39.290" v="11222"/>
          <ac:spMkLst>
            <pc:docMk/>
            <pc:sldMk cId="1860091933" sldId="367"/>
            <ac:spMk id="3" creationId="{7151255F-DC27-0CB2-597A-A63894BEBD78}"/>
          </ac:spMkLst>
        </pc:spChg>
        <pc:spChg chg="mod">
          <ac:chgData name="Rudolf Uhlmann" userId="83027f89971c7077" providerId="LiveId" clId="{D5EA207C-A57E-4E08-A008-01EB942252AC}" dt="2022-10-12T11:44:16.665" v="11250" actId="20577"/>
          <ac:spMkLst>
            <pc:docMk/>
            <pc:sldMk cId="1860091933" sldId="367"/>
            <ac:spMk id="8" creationId="{7E6E34D8-77EF-905A-E182-9C2ABE623694}"/>
          </ac:spMkLst>
        </pc:spChg>
        <pc:spChg chg="mod">
          <ac:chgData name="Rudolf Uhlmann" userId="83027f89971c7077" providerId="LiveId" clId="{D5EA207C-A57E-4E08-A008-01EB942252AC}" dt="2022-10-12T11:13:39.290" v="11222"/>
          <ac:spMkLst>
            <pc:docMk/>
            <pc:sldMk cId="1860091933" sldId="367"/>
            <ac:spMk id="9" creationId="{0EA6F6A1-EEC2-8FDE-FC98-65916E5C0578}"/>
          </ac:spMkLst>
        </pc:spChg>
        <pc:spChg chg="mod">
          <ac:chgData name="Rudolf Uhlmann" userId="83027f89971c7077" providerId="LiveId" clId="{D5EA207C-A57E-4E08-A008-01EB942252AC}" dt="2022-10-12T11:13:39.290" v="11222"/>
          <ac:spMkLst>
            <pc:docMk/>
            <pc:sldMk cId="1860091933" sldId="367"/>
            <ac:spMk id="10" creationId="{5A4E8D44-60CA-D703-8AE5-73E7A2411849}"/>
          </ac:spMkLst>
        </pc:spChg>
        <pc:spChg chg="mod">
          <ac:chgData name="Rudolf Uhlmann" userId="83027f89971c7077" providerId="LiveId" clId="{D5EA207C-A57E-4E08-A008-01EB942252AC}" dt="2022-10-12T11:13:39.290" v="11222"/>
          <ac:spMkLst>
            <pc:docMk/>
            <pc:sldMk cId="1860091933" sldId="367"/>
            <ac:spMk id="11" creationId="{5C6CBAFD-5875-4B6D-B095-5AC31427F775}"/>
          </ac:spMkLst>
        </pc:spChg>
        <pc:spChg chg="mod">
          <ac:chgData name="Rudolf Uhlmann" userId="83027f89971c7077" providerId="LiveId" clId="{D5EA207C-A57E-4E08-A008-01EB942252AC}" dt="2022-10-12T11:13:39.290" v="11222"/>
          <ac:spMkLst>
            <pc:docMk/>
            <pc:sldMk cId="1860091933" sldId="367"/>
            <ac:spMk id="12" creationId="{D200815C-10C9-EE72-D351-940313C1C4CA}"/>
          </ac:spMkLst>
        </pc:spChg>
        <pc:spChg chg="mod">
          <ac:chgData name="Rudolf Uhlmann" userId="83027f89971c7077" providerId="LiveId" clId="{D5EA207C-A57E-4E08-A008-01EB942252AC}" dt="2022-10-12T11:13:39.290" v="11222"/>
          <ac:spMkLst>
            <pc:docMk/>
            <pc:sldMk cId="1860091933" sldId="367"/>
            <ac:spMk id="13" creationId="{7A4BFB1A-EDAC-9466-466F-BCF9845BAFB2}"/>
          </ac:spMkLst>
        </pc:spChg>
        <pc:spChg chg="del topLvl">
          <ac:chgData name="Rudolf Uhlmann" userId="83027f89971c7077" providerId="LiveId" clId="{D5EA207C-A57E-4E08-A008-01EB942252AC}" dt="2022-10-12T10:53:00.850" v="10770" actId="478"/>
          <ac:spMkLst>
            <pc:docMk/>
            <pc:sldMk cId="1860091933" sldId="367"/>
            <ac:spMk id="14" creationId="{E8B86999-1C86-1ED6-C826-4F276BD5FF77}"/>
          </ac:spMkLst>
        </pc:spChg>
        <pc:spChg chg="mod">
          <ac:chgData name="Rudolf Uhlmann" userId="83027f89971c7077" providerId="LiveId" clId="{D5EA207C-A57E-4E08-A008-01EB942252AC}" dt="2022-10-12T11:13:39.290" v="11222"/>
          <ac:spMkLst>
            <pc:docMk/>
            <pc:sldMk cId="1860091933" sldId="367"/>
            <ac:spMk id="15" creationId="{F368DFA4-C5E9-48AE-1A2F-B35F3EE2ECBE}"/>
          </ac:spMkLst>
        </pc:spChg>
        <pc:spChg chg="del">
          <ac:chgData name="Rudolf Uhlmann" userId="83027f89971c7077" providerId="LiveId" clId="{D5EA207C-A57E-4E08-A008-01EB942252AC}" dt="2022-10-12T10:52:57.629" v="10769" actId="478"/>
          <ac:spMkLst>
            <pc:docMk/>
            <pc:sldMk cId="1860091933" sldId="367"/>
            <ac:spMk id="16" creationId="{4188F8A6-136A-C992-BAD4-B5CC3C52B3CD}"/>
          </ac:spMkLst>
        </pc:spChg>
        <pc:spChg chg="mod">
          <ac:chgData name="Rudolf Uhlmann" userId="83027f89971c7077" providerId="LiveId" clId="{D5EA207C-A57E-4E08-A008-01EB942252AC}" dt="2022-10-12T11:13:39.290" v="11222"/>
          <ac:spMkLst>
            <pc:docMk/>
            <pc:sldMk cId="1860091933" sldId="367"/>
            <ac:spMk id="17" creationId="{23D64F63-DAC5-687A-90C5-90F2BAC77E26}"/>
          </ac:spMkLst>
        </pc:spChg>
        <pc:spChg chg="mod">
          <ac:chgData name="Rudolf Uhlmann" userId="83027f89971c7077" providerId="LiveId" clId="{D5EA207C-A57E-4E08-A008-01EB942252AC}" dt="2022-10-12T11:13:39.290" v="11222"/>
          <ac:spMkLst>
            <pc:docMk/>
            <pc:sldMk cId="1860091933" sldId="367"/>
            <ac:spMk id="18" creationId="{1FE4890D-06E6-985D-AF72-05B620B99A03}"/>
          </ac:spMkLst>
        </pc:spChg>
        <pc:spChg chg="mod">
          <ac:chgData name="Rudolf Uhlmann" userId="83027f89971c7077" providerId="LiveId" clId="{D5EA207C-A57E-4E08-A008-01EB942252AC}" dt="2022-10-12T11:13:39.290" v="11222"/>
          <ac:spMkLst>
            <pc:docMk/>
            <pc:sldMk cId="1860091933" sldId="367"/>
            <ac:spMk id="19" creationId="{7A2B5C2F-BA97-70B7-EBDC-251254AE2F11}"/>
          </ac:spMkLst>
        </pc:spChg>
        <pc:spChg chg="mod">
          <ac:chgData name="Rudolf Uhlmann" userId="83027f89971c7077" providerId="LiveId" clId="{D5EA207C-A57E-4E08-A008-01EB942252AC}" dt="2022-10-12T11:13:39.290" v="11222"/>
          <ac:spMkLst>
            <pc:docMk/>
            <pc:sldMk cId="1860091933" sldId="367"/>
            <ac:spMk id="20" creationId="{AE034DE2-25D9-4998-7A66-104D19AF70A3}"/>
          </ac:spMkLst>
        </pc:spChg>
        <pc:spChg chg="mod">
          <ac:chgData name="Rudolf Uhlmann" userId="83027f89971c7077" providerId="LiveId" clId="{D5EA207C-A57E-4E08-A008-01EB942252AC}" dt="2022-10-12T11:13:39.290" v="11222"/>
          <ac:spMkLst>
            <pc:docMk/>
            <pc:sldMk cId="1860091933" sldId="367"/>
            <ac:spMk id="21" creationId="{AD189543-A528-7149-DC59-53F86F900BA9}"/>
          </ac:spMkLst>
        </pc:spChg>
        <pc:grpChg chg="add mod">
          <ac:chgData name="Rudolf Uhlmann" userId="83027f89971c7077" providerId="LiveId" clId="{D5EA207C-A57E-4E08-A008-01EB942252AC}" dt="2022-10-12T12:07:51.499" v="11299" actId="164"/>
          <ac:grpSpMkLst>
            <pc:docMk/>
            <pc:sldMk cId="1860091933" sldId="367"/>
            <ac:grpSpMk id="2" creationId="{AA5EC2A9-1D13-6D47-FE4C-400CAD4E6183}"/>
          </ac:grpSpMkLst>
        </pc:grpChg>
        <pc:grpChg chg="del">
          <ac:chgData name="Rudolf Uhlmann" userId="83027f89971c7077" providerId="LiveId" clId="{D5EA207C-A57E-4E08-A008-01EB942252AC}" dt="2022-10-12T10:53:00.850" v="10770" actId="478"/>
          <ac:grpSpMkLst>
            <pc:docMk/>
            <pc:sldMk cId="1860091933" sldId="367"/>
            <ac:grpSpMk id="7" creationId="{AF6CBBDF-8E06-A190-0C22-BAD133639A92}"/>
          </ac:grpSpMkLst>
        </pc:grpChg>
        <pc:grpChg chg="add mod">
          <ac:chgData name="Rudolf Uhlmann" userId="83027f89971c7077" providerId="LiveId" clId="{D5EA207C-A57E-4E08-A008-01EB942252AC}" dt="2022-10-12T12:07:51.499" v="11299" actId="164"/>
          <ac:grpSpMkLst>
            <pc:docMk/>
            <pc:sldMk cId="1860091933" sldId="367"/>
            <ac:grpSpMk id="22" creationId="{2E7E87CC-DA39-0095-D15B-A0AB06547216}"/>
          </ac:grpSpMkLst>
        </pc:grpChg>
        <pc:picChg chg="mod topLvl">
          <ac:chgData name="Rudolf Uhlmann" userId="83027f89971c7077" providerId="LiveId" clId="{D5EA207C-A57E-4E08-A008-01EB942252AC}" dt="2022-10-12T15:37:40.308" v="11319"/>
          <ac:picMkLst>
            <pc:docMk/>
            <pc:sldMk cId="1860091933" sldId="367"/>
            <ac:picMk id="4" creationId="{EA9510AF-BD72-5BA1-775F-F49C24C9FAEB}"/>
          </ac:picMkLst>
        </pc:picChg>
      </pc:sldChg>
      <pc:sldChg chg="addSp delSp modSp add mod replId">
        <pc:chgData name="Rudolf Uhlmann" userId="83027f89971c7077" providerId="LiveId" clId="{D5EA207C-A57E-4E08-A008-01EB942252AC}" dt="2022-10-12T15:40:12.803" v="11326"/>
        <pc:sldMkLst>
          <pc:docMk/>
          <pc:sldMk cId="3035700708" sldId="368"/>
        </pc:sldMkLst>
        <pc:spChg chg="add mod">
          <ac:chgData name="Rudolf Uhlmann" userId="83027f89971c7077" providerId="LiveId" clId="{D5EA207C-A57E-4E08-A008-01EB942252AC}" dt="2022-10-12T11:01:10.266" v="10911" actId="164"/>
          <ac:spMkLst>
            <pc:docMk/>
            <pc:sldMk cId="3035700708" sldId="368"/>
            <ac:spMk id="2" creationId="{F3C8E209-86F0-D202-B6D2-DD38826A0EA6}"/>
          </ac:spMkLst>
        </pc:spChg>
        <pc:spChg chg="add mod">
          <ac:chgData name="Rudolf Uhlmann" userId="83027f89971c7077" providerId="LiveId" clId="{D5EA207C-A57E-4E08-A008-01EB942252AC}" dt="2022-10-12T11:01:10.266" v="10911" actId="164"/>
          <ac:spMkLst>
            <pc:docMk/>
            <pc:sldMk cId="3035700708" sldId="368"/>
            <ac:spMk id="4" creationId="{A06B1BA1-BBD7-2A58-1128-73C796DB5884}"/>
          </ac:spMkLst>
        </pc:spChg>
        <pc:spChg chg="add mod">
          <ac:chgData name="Rudolf Uhlmann" userId="83027f89971c7077" providerId="LiveId" clId="{D5EA207C-A57E-4E08-A008-01EB942252AC}" dt="2022-10-12T11:01:10.266" v="10911" actId="164"/>
          <ac:spMkLst>
            <pc:docMk/>
            <pc:sldMk cId="3035700708" sldId="368"/>
            <ac:spMk id="6" creationId="{C646D47D-D279-AC8A-A4FF-77A596A8D3B9}"/>
          </ac:spMkLst>
        </pc:spChg>
        <pc:spChg chg="mod">
          <ac:chgData name="Rudolf Uhlmann" userId="83027f89971c7077" providerId="LiveId" clId="{D5EA207C-A57E-4E08-A008-01EB942252AC}" dt="2022-10-12T11:55:26.286" v="11260" actId="20577"/>
          <ac:spMkLst>
            <pc:docMk/>
            <pc:sldMk cId="3035700708" sldId="368"/>
            <ac:spMk id="9" creationId="{B10C0FE1-B7D6-0AAC-54FB-A07157DB8AF1}"/>
          </ac:spMkLst>
        </pc:spChg>
        <pc:spChg chg="add mod">
          <ac:chgData name="Rudolf Uhlmann" userId="83027f89971c7077" providerId="LiveId" clId="{D5EA207C-A57E-4E08-A008-01EB942252AC}" dt="2022-10-12T11:01:10.266" v="10911" actId="164"/>
          <ac:spMkLst>
            <pc:docMk/>
            <pc:sldMk cId="3035700708" sldId="368"/>
            <ac:spMk id="10" creationId="{AD6E27A1-DA0A-3DFC-BCB0-E537E3657710}"/>
          </ac:spMkLst>
        </pc:spChg>
        <pc:spChg chg="add mod">
          <ac:chgData name="Rudolf Uhlmann" userId="83027f89971c7077" providerId="LiveId" clId="{D5EA207C-A57E-4E08-A008-01EB942252AC}" dt="2022-10-12T11:01:10.266" v="10911" actId="164"/>
          <ac:spMkLst>
            <pc:docMk/>
            <pc:sldMk cId="3035700708" sldId="368"/>
            <ac:spMk id="11" creationId="{B71C12E5-F91A-20D7-779C-C2ED2F4B4C82}"/>
          </ac:spMkLst>
        </pc:spChg>
        <pc:spChg chg="add mod">
          <ac:chgData name="Rudolf Uhlmann" userId="83027f89971c7077" providerId="LiveId" clId="{D5EA207C-A57E-4E08-A008-01EB942252AC}" dt="2022-10-12T11:01:10.266" v="10911" actId="164"/>
          <ac:spMkLst>
            <pc:docMk/>
            <pc:sldMk cId="3035700708" sldId="368"/>
            <ac:spMk id="12" creationId="{69E92B2E-22E7-9776-7E86-FADF5C72D556}"/>
          </ac:spMkLst>
        </pc:spChg>
        <pc:spChg chg="add mod">
          <ac:chgData name="Rudolf Uhlmann" userId="83027f89971c7077" providerId="LiveId" clId="{D5EA207C-A57E-4E08-A008-01EB942252AC}" dt="2022-10-12T11:01:10.266" v="10911" actId="164"/>
          <ac:spMkLst>
            <pc:docMk/>
            <pc:sldMk cId="3035700708" sldId="368"/>
            <ac:spMk id="13" creationId="{072BC87D-0B54-E6BA-CDC7-1C775FEF6DD1}"/>
          </ac:spMkLst>
        </pc:spChg>
        <pc:spChg chg="del">
          <ac:chgData name="Rudolf Uhlmann" userId="83027f89971c7077" providerId="LiveId" clId="{D5EA207C-A57E-4E08-A008-01EB942252AC}" dt="2022-10-12T10:53:04.340" v="10771" actId="478"/>
          <ac:spMkLst>
            <pc:docMk/>
            <pc:sldMk cId="3035700708" sldId="368"/>
            <ac:spMk id="14" creationId="{E8B86999-1C86-1ED6-C826-4F276BD5FF77}"/>
          </ac:spMkLst>
        </pc:spChg>
        <pc:spChg chg="add mod">
          <ac:chgData name="Rudolf Uhlmann" userId="83027f89971c7077" providerId="LiveId" clId="{D5EA207C-A57E-4E08-A008-01EB942252AC}" dt="2022-10-12T11:01:10.266" v="10911" actId="164"/>
          <ac:spMkLst>
            <pc:docMk/>
            <pc:sldMk cId="3035700708" sldId="368"/>
            <ac:spMk id="15" creationId="{FE1D8652-4F51-8DEE-C5E5-81936357CFBA}"/>
          </ac:spMkLst>
        </pc:spChg>
        <pc:spChg chg="del topLvl">
          <ac:chgData name="Rudolf Uhlmann" userId="83027f89971c7077" providerId="LiveId" clId="{D5EA207C-A57E-4E08-A008-01EB942252AC}" dt="2022-10-12T10:53:12.542" v="10772" actId="478"/>
          <ac:spMkLst>
            <pc:docMk/>
            <pc:sldMk cId="3035700708" sldId="368"/>
            <ac:spMk id="16" creationId="{4188F8A6-136A-C992-BAD4-B5CC3C52B3CD}"/>
          </ac:spMkLst>
        </pc:spChg>
        <pc:spChg chg="add mod">
          <ac:chgData name="Rudolf Uhlmann" userId="83027f89971c7077" providerId="LiveId" clId="{D5EA207C-A57E-4E08-A008-01EB942252AC}" dt="2022-10-12T11:01:10.266" v="10911" actId="164"/>
          <ac:spMkLst>
            <pc:docMk/>
            <pc:sldMk cId="3035700708" sldId="368"/>
            <ac:spMk id="17" creationId="{E3128785-65F6-CE24-3320-15A664C8E756}"/>
          </ac:spMkLst>
        </pc:spChg>
        <pc:spChg chg="add mod">
          <ac:chgData name="Rudolf Uhlmann" userId="83027f89971c7077" providerId="LiveId" clId="{D5EA207C-A57E-4E08-A008-01EB942252AC}" dt="2022-10-12T11:01:10.266" v="10911" actId="164"/>
          <ac:spMkLst>
            <pc:docMk/>
            <pc:sldMk cId="3035700708" sldId="368"/>
            <ac:spMk id="18" creationId="{36D1AE67-4EC5-4617-5910-8AC947F80D73}"/>
          </ac:spMkLst>
        </pc:spChg>
        <pc:spChg chg="add mod">
          <ac:chgData name="Rudolf Uhlmann" userId="83027f89971c7077" providerId="LiveId" clId="{D5EA207C-A57E-4E08-A008-01EB942252AC}" dt="2022-10-12T11:01:10.266" v="10911" actId="164"/>
          <ac:spMkLst>
            <pc:docMk/>
            <pc:sldMk cId="3035700708" sldId="368"/>
            <ac:spMk id="19" creationId="{1D047862-18F3-9D14-F56D-F667AC7DFDA0}"/>
          </ac:spMkLst>
        </pc:spChg>
        <pc:spChg chg="add mod">
          <ac:chgData name="Rudolf Uhlmann" userId="83027f89971c7077" providerId="LiveId" clId="{D5EA207C-A57E-4E08-A008-01EB942252AC}" dt="2022-10-12T11:01:10.266" v="10911" actId="164"/>
          <ac:spMkLst>
            <pc:docMk/>
            <pc:sldMk cId="3035700708" sldId="368"/>
            <ac:spMk id="20" creationId="{9FF00E87-921F-E72B-5AF2-BD2E8BACD4DA}"/>
          </ac:spMkLst>
        </pc:spChg>
        <pc:spChg chg="mod">
          <ac:chgData name="Rudolf Uhlmann" userId="83027f89971c7077" providerId="LiveId" clId="{D5EA207C-A57E-4E08-A008-01EB942252AC}" dt="2022-10-12T11:13:26.837" v="11221"/>
          <ac:spMkLst>
            <pc:docMk/>
            <pc:sldMk cId="3035700708" sldId="368"/>
            <ac:spMk id="23" creationId="{19C2381D-6CE0-80F7-671B-B4A9BCEF39E9}"/>
          </ac:spMkLst>
        </pc:spChg>
        <pc:spChg chg="mod">
          <ac:chgData name="Rudolf Uhlmann" userId="83027f89971c7077" providerId="LiveId" clId="{D5EA207C-A57E-4E08-A008-01EB942252AC}" dt="2022-10-12T11:13:26.837" v="11221"/>
          <ac:spMkLst>
            <pc:docMk/>
            <pc:sldMk cId="3035700708" sldId="368"/>
            <ac:spMk id="24" creationId="{3E6CA116-953B-58DB-512F-F29F9CF59C43}"/>
          </ac:spMkLst>
        </pc:spChg>
        <pc:spChg chg="mod">
          <ac:chgData name="Rudolf Uhlmann" userId="83027f89971c7077" providerId="LiveId" clId="{D5EA207C-A57E-4E08-A008-01EB942252AC}" dt="2022-10-12T11:13:26.837" v="11221"/>
          <ac:spMkLst>
            <pc:docMk/>
            <pc:sldMk cId="3035700708" sldId="368"/>
            <ac:spMk id="25" creationId="{BC978CD6-DE38-EB16-119B-9D9A2294ECF4}"/>
          </ac:spMkLst>
        </pc:spChg>
        <pc:spChg chg="mod">
          <ac:chgData name="Rudolf Uhlmann" userId="83027f89971c7077" providerId="LiveId" clId="{D5EA207C-A57E-4E08-A008-01EB942252AC}" dt="2022-10-12T11:13:26.837" v="11221"/>
          <ac:spMkLst>
            <pc:docMk/>
            <pc:sldMk cId="3035700708" sldId="368"/>
            <ac:spMk id="26" creationId="{EE6DE582-8B90-67FD-6B64-7AB2836F2ACF}"/>
          </ac:spMkLst>
        </pc:spChg>
        <pc:spChg chg="mod">
          <ac:chgData name="Rudolf Uhlmann" userId="83027f89971c7077" providerId="LiveId" clId="{D5EA207C-A57E-4E08-A008-01EB942252AC}" dt="2022-10-12T11:13:26.837" v="11221"/>
          <ac:spMkLst>
            <pc:docMk/>
            <pc:sldMk cId="3035700708" sldId="368"/>
            <ac:spMk id="27" creationId="{AF186C07-BEB9-46EF-914B-7CB466EA30B4}"/>
          </ac:spMkLst>
        </pc:spChg>
        <pc:spChg chg="mod">
          <ac:chgData name="Rudolf Uhlmann" userId="83027f89971c7077" providerId="LiveId" clId="{D5EA207C-A57E-4E08-A008-01EB942252AC}" dt="2022-10-12T11:13:26.837" v="11221"/>
          <ac:spMkLst>
            <pc:docMk/>
            <pc:sldMk cId="3035700708" sldId="368"/>
            <ac:spMk id="28" creationId="{16999C31-6C36-E35A-2DCE-AA77596B8AEA}"/>
          </ac:spMkLst>
        </pc:spChg>
        <pc:spChg chg="mod">
          <ac:chgData name="Rudolf Uhlmann" userId="83027f89971c7077" providerId="LiveId" clId="{D5EA207C-A57E-4E08-A008-01EB942252AC}" dt="2022-10-12T11:13:26.837" v="11221"/>
          <ac:spMkLst>
            <pc:docMk/>
            <pc:sldMk cId="3035700708" sldId="368"/>
            <ac:spMk id="29" creationId="{4D392DBB-8972-EE95-DE2D-6F242BE0B8C6}"/>
          </ac:spMkLst>
        </pc:spChg>
        <pc:spChg chg="mod">
          <ac:chgData name="Rudolf Uhlmann" userId="83027f89971c7077" providerId="LiveId" clId="{D5EA207C-A57E-4E08-A008-01EB942252AC}" dt="2022-10-12T11:13:26.837" v="11221"/>
          <ac:spMkLst>
            <pc:docMk/>
            <pc:sldMk cId="3035700708" sldId="368"/>
            <ac:spMk id="30" creationId="{C795C3C5-F850-99B4-75BA-C8D7EE9B0D54}"/>
          </ac:spMkLst>
        </pc:spChg>
        <pc:spChg chg="mod">
          <ac:chgData name="Rudolf Uhlmann" userId="83027f89971c7077" providerId="LiveId" clId="{D5EA207C-A57E-4E08-A008-01EB942252AC}" dt="2022-10-12T11:13:26.837" v="11221"/>
          <ac:spMkLst>
            <pc:docMk/>
            <pc:sldMk cId="3035700708" sldId="368"/>
            <ac:spMk id="31" creationId="{ECD5F732-5630-7CF9-3417-145B6B692222}"/>
          </ac:spMkLst>
        </pc:spChg>
        <pc:spChg chg="mod">
          <ac:chgData name="Rudolf Uhlmann" userId="83027f89971c7077" providerId="LiveId" clId="{D5EA207C-A57E-4E08-A008-01EB942252AC}" dt="2022-10-12T11:13:26.837" v="11221"/>
          <ac:spMkLst>
            <pc:docMk/>
            <pc:sldMk cId="3035700708" sldId="368"/>
            <ac:spMk id="32" creationId="{AF4311AE-AB8A-6A1D-6885-831077B20181}"/>
          </ac:spMkLst>
        </pc:spChg>
        <pc:spChg chg="mod">
          <ac:chgData name="Rudolf Uhlmann" userId="83027f89971c7077" providerId="LiveId" clId="{D5EA207C-A57E-4E08-A008-01EB942252AC}" dt="2022-10-12T11:13:26.837" v="11221"/>
          <ac:spMkLst>
            <pc:docMk/>
            <pc:sldMk cId="3035700708" sldId="368"/>
            <ac:spMk id="33" creationId="{AB3A95D9-D722-3950-3806-F0BE4AB23938}"/>
          </ac:spMkLst>
        </pc:spChg>
        <pc:spChg chg="mod">
          <ac:chgData name="Rudolf Uhlmann" userId="83027f89971c7077" providerId="LiveId" clId="{D5EA207C-A57E-4E08-A008-01EB942252AC}" dt="2022-10-12T11:13:26.837" v="11221"/>
          <ac:spMkLst>
            <pc:docMk/>
            <pc:sldMk cId="3035700708" sldId="368"/>
            <ac:spMk id="34" creationId="{27BBDC71-0A81-5AD5-70DD-89E0A5FC7B3F}"/>
          </ac:spMkLst>
        </pc:spChg>
        <pc:grpChg chg="del">
          <ac:chgData name="Rudolf Uhlmann" userId="83027f89971c7077" providerId="LiveId" clId="{D5EA207C-A57E-4E08-A008-01EB942252AC}" dt="2022-10-12T10:53:12.542" v="10772" actId="478"/>
          <ac:grpSpMkLst>
            <pc:docMk/>
            <pc:sldMk cId="3035700708" sldId="368"/>
            <ac:grpSpMk id="8" creationId="{D9851803-0CC1-0596-16EB-CB8DC1FDFBB4}"/>
          </ac:grpSpMkLst>
        </pc:grpChg>
        <pc:grpChg chg="add del mod">
          <ac:chgData name="Rudolf Uhlmann" userId="83027f89971c7077" providerId="LiveId" clId="{D5EA207C-A57E-4E08-A008-01EB942252AC}" dt="2022-10-12T11:03:09.372" v="10938" actId="478"/>
          <ac:grpSpMkLst>
            <pc:docMk/>
            <pc:sldMk cId="3035700708" sldId="368"/>
            <ac:grpSpMk id="21" creationId="{DEC287F2-DC02-32F2-BB28-997DFB6278D8}"/>
          </ac:grpSpMkLst>
        </pc:grpChg>
        <pc:grpChg chg="add mod">
          <ac:chgData name="Rudolf Uhlmann" userId="83027f89971c7077" providerId="LiveId" clId="{D5EA207C-A57E-4E08-A008-01EB942252AC}" dt="2022-10-12T12:08:12.181" v="11300" actId="164"/>
          <ac:grpSpMkLst>
            <pc:docMk/>
            <pc:sldMk cId="3035700708" sldId="368"/>
            <ac:grpSpMk id="22" creationId="{E04C9BDC-BE9B-1FFC-AABA-445F0F86894C}"/>
          </ac:grpSpMkLst>
        </pc:grpChg>
        <pc:grpChg chg="add mod">
          <ac:chgData name="Rudolf Uhlmann" userId="83027f89971c7077" providerId="LiveId" clId="{D5EA207C-A57E-4E08-A008-01EB942252AC}" dt="2022-10-12T12:08:12.181" v="11300" actId="164"/>
          <ac:grpSpMkLst>
            <pc:docMk/>
            <pc:sldMk cId="3035700708" sldId="368"/>
            <ac:grpSpMk id="35" creationId="{A7732A9D-B9D0-1359-4ADC-BC92837C764F}"/>
          </ac:grpSpMkLst>
        </pc:grpChg>
        <pc:picChg chg="mod topLvl">
          <ac:chgData name="Rudolf Uhlmann" userId="83027f89971c7077" providerId="LiveId" clId="{D5EA207C-A57E-4E08-A008-01EB942252AC}" dt="2022-10-12T15:40:12.803" v="11326"/>
          <ac:picMkLst>
            <pc:docMk/>
            <pc:sldMk cId="3035700708" sldId="368"/>
            <ac:picMk id="3" creationId="{8706D11B-1854-C848-1D64-1F52BEFB2167}"/>
          </ac:picMkLst>
        </pc:picChg>
      </pc:sldChg>
      <pc:sldChg chg="addSp delSp modSp add mod replId">
        <pc:chgData name="Rudolf Uhlmann" userId="83027f89971c7077" providerId="LiveId" clId="{D5EA207C-A57E-4E08-A008-01EB942252AC}" dt="2022-10-12T15:40:20.469" v="11327"/>
        <pc:sldMkLst>
          <pc:docMk/>
          <pc:sldMk cId="1529264515" sldId="369"/>
        </pc:sldMkLst>
        <pc:spChg chg="mod topLvl">
          <ac:chgData name="Rudolf Uhlmann" userId="83027f89971c7077" providerId="LiveId" clId="{D5EA207C-A57E-4E08-A008-01EB942252AC}" dt="2022-10-12T11:57:51.243" v="11272" actId="14100"/>
          <ac:spMkLst>
            <pc:docMk/>
            <pc:sldMk cId="1529264515" sldId="369"/>
            <ac:spMk id="3" creationId="{576D50DB-4E94-562B-3A4D-2B9EDB24FC16}"/>
          </ac:spMkLst>
        </pc:spChg>
        <pc:spChg chg="mod topLvl">
          <ac:chgData name="Rudolf Uhlmann" userId="83027f89971c7077" providerId="LiveId" clId="{D5EA207C-A57E-4E08-A008-01EB942252AC}" dt="2022-10-12T11:07:23.546" v="11039" actId="164"/>
          <ac:spMkLst>
            <pc:docMk/>
            <pc:sldMk cId="1529264515" sldId="369"/>
            <ac:spMk id="5" creationId="{1B8BB111-A77D-7275-09E4-51E6A7019041}"/>
          </ac:spMkLst>
        </pc:spChg>
        <pc:spChg chg="mod">
          <ac:chgData name="Rudolf Uhlmann" userId="83027f89971c7077" providerId="LiveId" clId="{D5EA207C-A57E-4E08-A008-01EB942252AC}" dt="2022-10-12T12:01:50.652" v="11275" actId="20577"/>
          <ac:spMkLst>
            <pc:docMk/>
            <pc:sldMk cId="1529264515" sldId="369"/>
            <ac:spMk id="9" creationId="{5DD7B8F3-20EC-0978-9FA8-63F049468569}"/>
          </ac:spMkLst>
        </pc:spChg>
        <pc:spChg chg="mod topLvl">
          <ac:chgData name="Rudolf Uhlmann" userId="83027f89971c7077" providerId="LiveId" clId="{D5EA207C-A57E-4E08-A008-01EB942252AC}" dt="2022-10-12T11:07:23.546" v="11039" actId="164"/>
          <ac:spMkLst>
            <pc:docMk/>
            <pc:sldMk cId="1529264515" sldId="369"/>
            <ac:spMk id="10" creationId="{BFA1C268-3C4E-9E6B-E5C1-E944E9B7C364}"/>
          </ac:spMkLst>
        </pc:spChg>
        <pc:spChg chg="mod topLvl">
          <ac:chgData name="Rudolf Uhlmann" userId="83027f89971c7077" providerId="LiveId" clId="{D5EA207C-A57E-4E08-A008-01EB942252AC}" dt="2022-10-12T11:07:23.546" v="11039" actId="164"/>
          <ac:spMkLst>
            <pc:docMk/>
            <pc:sldMk cId="1529264515" sldId="369"/>
            <ac:spMk id="11" creationId="{EE42B7BF-43B6-1645-258E-7DEEC29C4264}"/>
          </ac:spMkLst>
        </pc:spChg>
        <pc:spChg chg="mod topLvl">
          <ac:chgData name="Rudolf Uhlmann" userId="83027f89971c7077" providerId="LiveId" clId="{D5EA207C-A57E-4E08-A008-01EB942252AC}" dt="2022-10-12T11:07:23.546" v="11039" actId="164"/>
          <ac:spMkLst>
            <pc:docMk/>
            <pc:sldMk cId="1529264515" sldId="369"/>
            <ac:spMk id="12" creationId="{613F4173-EEA3-F36F-7118-CF596E173E82}"/>
          </ac:spMkLst>
        </pc:spChg>
        <pc:spChg chg="mod topLvl">
          <ac:chgData name="Rudolf Uhlmann" userId="83027f89971c7077" providerId="LiveId" clId="{D5EA207C-A57E-4E08-A008-01EB942252AC}" dt="2022-10-12T11:07:23.546" v="11039" actId="164"/>
          <ac:spMkLst>
            <pc:docMk/>
            <pc:sldMk cId="1529264515" sldId="369"/>
            <ac:spMk id="13" creationId="{F6C21BEF-97E1-3800-5A42-D799DD76AF4B}"/>
          </ac:spMkLst>
        </pc:spChg>
        <pc:spChg chg="del">
          <ac:chgData name="Rudolf Uhlmann" userId="83027f89971c7077" providerId="LiveId" clId="{D5EA207C-A57E-4E08-A008-01EB942252AC}" dt="2022-10-12T10:53:16.200" v="10773" actId="478"/>
          <ac:spMkLst>
            <pc:docMk/>
            <pc:sldMk cId="1529264515" sldId="369"/>
            <ac:spMk id="14" creationId="{E8B86999-1C86-1ED6-C826-4F276BD5FF77}"/>
          </ac:spMkLst>
        </pc:spChg>
        <pc:spChg chg="del mod topLvl">
          <ac:chgData name="Rudolf Uhlmann" userId="83027f89971c7077" providerId="LiveId" clId="{D5EA207C-A57E-4E08-A008-01EB942252AC}" dt="2022-10-12T11:06:13.091" v="11014" actId="478"/>
          <ac:spMkLst>
            <pc:docMk/>
            <pc:sldMk cId="1529264515" sldId="369"/>
            <ac:spMk id="15" creationId="{6299D0FC-B024-06D5-8276-0C1C9E213EA4}"/>
          </ac:spMkLst>
        </pc:spChg>
        <pc:spChg chg="del topLvl">
          <ac:chgData name="Rudolf Uhlmann" userId="83027f89971c7077" providerId="LiveId" clId="{D5EA207C-A57E-4E08-A008-01EB942252AC}" dt="2022-10-12T10:53:18.834" v="10774" actId="478"/>
          <ac:spMkLst>
            <pc:docMk/>
            <pc:sldMk cId="1529264515" sldId="369"/>
            <ac:spMk id="16" creationId="{4188F8A6-136A-C992-BAD4-B5CC3C52B3CD}"/>
          </ac:spMkLst>
        </pc:spChg>
        <pc:spChg chg="del mod topLvl">
          <ac:chgData name="Rudolf Uhlmann" userId="83027f89971c7077" providerId="LiveId" clId="{D5EA207C-A57E-4E08-A008-01EB942252AC}" dt="2022-10-12T11:05:58.102" v="11010" actId="478"/>
          <ac:spMkLst>
            <pc:docMk/>
            <pc:sldMk cId="1529264515" sldId="369"/>
            <ac:spMk id="17" creationId="{4C245C24-7F7C-B5B7-5A58-23447FBCD15D}"/>
          </ac:spMkLst>
        </pc:spChg>
        <pc:spChg chg="mod topLvl">
          <ac:chgData name="Rudolf Uhlmann" userId="83027f89971c7077" providerId="LiveId" clId="{D5EA207C-A57E-4E08-A008-01EB942252AC}" dt="2022-10-12T11:07:23.546" v="11039" actId="164"/>
          <ac:spMkLst>
            <pc:docMk/>
            <pc:sldMk cId="1529264515" sldId="369"/>
            <ac:spMk id="18" creationId="{CF693552-E312-4C0D-FB76-1E511289661F}"/>
          </ac:spMkLst>
        </pc:spChg>
        <pc:spChg chg="mod topLvl">
          <ac:chgData name="Rudolf Uhlmann" userId="83027f89971c7077" providerId="LiveId" clId="{D5EA207C-A57E-4E08-A008-01EB942252AC}" dt="2022-10-12T11:07:23.546" v="11039" actId="164"/>
          <ac:spMkLst>
            <pc:docMk/>
            <pc:sldMk cId="1529264515" sldId="369"/>
            <ac:spMk id="19" creationId="{FBFF51E2-75D7-7D8E-D2F8-3C3D374A492A}"/>
          </ac:spMkLst>
        </pc:spChg>
        <pc:spChg chg="mod topLvl">
          <ac:chgData name="Rudolf Uhlmann" userId="83027f89971c7077" providerId="LiveId" clId="{D5EA207C-A57E-4E08-A008-01EB942252AC}" dt="2022-10-12T11:07:23.546" v="11039" actId="164"/>
          <ac:spMkLst>
            <pc:docMk/>
            <pc:sldMk cId="1529264515" sldId="369"/>
            <ac:spMk id="20" creationId="{8345C427-90B7-F072-8BCB-5382598B7434}"/>
          </ac:spMkLst>
        </pc:spChg>
        <pc:spChg chg="mod topLvl">
          <ac:chgData name="Rudolf Uhlmann" userId="83027f89971c7077" providerId="LiveId" clId="{D5EA207C-A57E-4E08-A008-01EB942252AC}" dt="2022-10-12T11:07:23.546" v="11039" actId="164"/>
          <ac:spMkLst>
            <pc:docMk/>
            <pc:sldMk cId="1529264515" sldId="369"/>
            <ac:spMk id="21" creationId="{11B3112C-17D9-EFAA-0C65-E810A5B840F9}"/>
          </ac:spMkLst>
        </pc:spChg>
        <pc:spChg chg="add mod">
          <ac:chgData name="Rudolf Uhlmann" userId="83027f89971c7077" providerId="LiveId" clId="{D5EA207C-A57E-4E08-A008-01EB942252AC}" dt="2022-10-12T11:07:23.546" v="11039" actId="164"/>
          <ac:spMkLst>
            <pc:docMk/>
            <pc:sldMk cId="1529264515" sldId="369"/>
            <ac:spMk id="22" creationId="{E79CE1F1-9313-D21A-D927-03EB72D9B0BA}"/>
          </ac:spMkLst>
        </pc:spChg>
        <pc:spChg chg="add mod">
          <ac:chgData name="Rudolf Uhlmann" userId="83027f89971c7077" providerId="LiveId" clId="{D5EA207C-A57E-4E08-A008-01EB942252AC}" dt="2022-10-12T11:07:23.546" v="11039" actId="164"/>
          <ac:spMkLst>
            <pc:docMk/>
            <pc:sldMk cId="1529264515" sldId="369"/>
            <ac:spMk id="23" creationId="{8F4786A8-FB52-16A7-C5D6-05851F435FE6}"/>
          </ac:spMkLst>
        </pc:spChg>
        <pc:grpChg chg="add del mod">
          <ac:chgData name="Rudolf Uhlmann" userId="83027f89971c7077" providerId="LiveId" clId="{D5EA207C-A57E-4E08-A008-01EB942252AC}" dt="2022-10-12T11:03:25.895" v="10939" actId="165"/>
          <ac:grpSpMkLst>
            <pc:docMk/>
            <pc:sldMk cId="1529264515" sldId="369"/>
            <ac:grpSpMk id="2" creationId="{FCE218C3-BE95-100E-5BB7-60D901E5E203}"/>
          </ac:grpSpMkLst>
        </pc:grpChg>
        <pc:grpChg chg="del">
          <ac:chgData name="Rudolf Uhlmann" userId="83027f89971c7077" providerId="LiveId" clId="{D5EA207C-A57E-4E08-A008-01EB942252AC}" dt="2022-10-12T10:53:18.834" v="10774" actId="478"/>
          <ac:grpSpMkLst>
            <pc:docMk/>
            <pc:sldMk cId="1529264515" sldId="369"/>
            <ac:grpSpMk id="8" creationId="{395D80EF-B41D-B341-5D2A-0F9E64F93680}"/>
          </ac:grpSpMkLst>
        </pc:grpChg>
        <pc:grpChg chg="add mod">
          <ac:chgData name="Rudolf Uhlmann" userId="83027f89971c7077" providerId="LiveId" clId="{D5EA207C-A57E-4E08-A008-01EB942252AC}" dt="2022-10-12T12:08:49.986" v="11301" actId="164"/>
          <ac:grpSpMkLst>
            <pc:docMk/>
            <pc:sldMk cId="1529264515" sldId="369"/>
            <ac:grpSpMk id="24" creationId="{BEF0C25B-CFF8-B8C9-A76C-BE34E01D5E0B}"/>
          </ac:grpSpMkLst>
        </pc:grpChg>
        <pc:grpChg chg="add mod">
          <ac:chgData name="Rudolf Uhlmann" userId="83027f89971c7077" providerId="LiveId" clId="{D5EA207C-A57E-4E08-A008-01EB942252AC}" dt="2022-10-12T12:08:49.986" v="11301" actId="164"/>
          <ac:grpSpMkLst>
            <pc:docMk/>
            <pc:sldMk cId="1529264515" sldId="369"/>
            <ac:grpSpMk id="25" creationId="{05BD5431-0CB7-994A-CA9E-3A497DAEDF29}"/>
          </ac:grpSpMkLst>
        </pc:grpChg>
        <pc:picChg chg="mod topLvl">
          <ac:chgData name="Rudolf Uhlmann" userId="83027f89971c7077" providerId="LiveId" clId="{D5EA207C-A57E-4E08-A008-01EB942252AC}" dt="2022-10-12T15:40:20.469" v="11327"/>
          <ac:picMkLst>
            <pc:docMk/>
            <pc:sldMk cId="1529264515" sldId="369"/>
            <ac:picMk id="4" creationId="{BC5CF727-8F63-7123-B851-E69BEEF0F37B}"/>
          </ac:picMkLst>
        </pc:picChg>
      </pc:sldChg>
      <pc:sldChg chg="addSp delSp modSp add mod replId">
        <pc:chgData name="Rudolf Uhlmann" userId="83027f89971c7077" providerId="LiveId" clId="{D5EA207C-A57E-4E08-A008-01EB942252AC}" dt="2022-10-12T15:40:28.776" v="11328"/>
        <pc:sldMkLst>
          <pc:docMk/>
          <pc:sldMk cId="3186694905" sldId="370"/>
        </pc:sldMkLst>
        <pc:spChg chg="mod">
          <ac:chgData name="Rudolf Uhlmann" userId="83027f89971c7077" providerId="LiveId" clId="{D5EA207C-A57E-4E08-A008-01EB942252AC}" dt="2022-10-12T11:59:57.932" v="11273" actId="14100"/>
          <ac:spMkLst>
            <pc:docMk/>
            <pc:sldMk cId="3186694905" sldId="370"/>
            <ac:spMk id="4" creationId="{396E1DB0-F4B0-5585-514C-96F9778DB53D}"/>
          </ac:spMkLst>
        </pc:spChg>
        <pc:spChg chg="mod">
          <ac:chgData name="Rudolf Uhlmann" userId="83027f89971c7077" providerId="LiveId" clId="{D5EA207C-A57E-4E08-A008-01EB942252AC}" dt="2022-10-12T11:07:28.691" v="11040"/>
          <ac:spMkLst>
            <pc:docMk/>
            <pc:sldMk cId="3186694905" sldId="370"/>
            <ac:spMk id="5" creationId="{39CABA0E-F828-CFBC-47FA-74FBD47D42BF}"/>
          </ac:spMkLst>
        </pc:spChg>
        <pc:spChg chg="mod">
          <ac:chgData name="Rudolf Uhlmann" userId="83027f89971c7077" providerId="LiveId" clId="{D5EA207C-A57E-4E08-A008-01EB942252AC}" dt="2022-10-12T12:02:04.558" v="11280" actId="20577"/>
          <ac:spMkLst>
            <pc:docMk/>
            <pc:sldMk cId="3186694905" sldId="370"/>
            <ac:spMk id="11" creationId="{AE00604E-A216-9A80-746F-8EC5B882C269}"/>
          </ac:spMkLst>
        </pc:spChg>
        <pc:spChg chg="mod">
          <ac:chgData name="Rudolf Uhlmann" userId="83027f89971c7077" providerId="LiveId" clId="{D5EA207C-A57E-4E08-A008-01EB942252AC}" dt="2022-10-12T11:07:28.691" v="11040"/>
          <ac:spMkLst>
            <pc:docMk/>
            <pc:sldMk cId="3186694905" sldId="370"/>
            <ac:spMk id="12" creationId="{CB6C81D1-BA80-E369-67C4-CCB25C962B54}"/>
          </ac:spMkLst>
        </pc:spChg>
        <pc:spChg chg="mod">
          <ac:chgData name="Rudolf Uhlmann" userId="83027f89971c7077" providerId="LiveId" clId="{D5EA207C-A57E-4E08-A008-01EB942252AC}" dt="2022-10-12T11:07:28.691" v="11040"/>
          <ac:spMkLst>
            <pc:docMk/>
            <pc:sldMk cId="3186694905" sldId="370"/>
            <ac:spMk id="13" creationId="{041BE320-86E2-D1A1-8928-53AEFFE7D7C0}"/>
          </ac:spMkLst>
        </pc:spChg>
        <pc:spChg chg="del">
          <ac:chgData name="Rudolf Uhlmann" userId="83027f89971c7077" providerId="LiveId" clId="{D5EA207C-A57E-4E08-A008-01EB942252AC}" dt="2022-10-12T10:53:26.706" v="10776" actId="478"/>
          <ac:spMkLst>
            <pc:docMk/>
            <pc:sldMk cId="3186694905" sldId="370"/>
            <ac:spMk id="14" creationId="{E8B86999-1C86-1ED6-C826-4F276BD5FF77}"/>
          </ac:spMkLst>
        </pc:spChg>
        <pc:spChg chg="mod">
          <ac:chgData name="Rudolf Uhlmann" userId="83027f89971c7077" providerId="LiveId" clId="{D5EA207C-A57E-4E08-A008-01EB942252AC}" dt="2022-10-12T11:07:28.691" v="11040"/>
          <ac:spMkLst>
            <pc:docMk/>
            <pc:sldMk cId="3186694905" sldId="370"/>
            <ac:spMk id="15" creationId="{9A1C7137-F5DD-D1DF-F59E-3B56B38EB378}"/>
          </ac:spMkLst>
        </pc:spChg>
        <pc:spChg chg="del topLvl">
          <ac:chgData name="Rudolf Uhlmann" userId="83027f89971c7077" providerId="LiveId" clId="{D5EA207C-A57E-4E08-A008-01EB942252AC}" dt="2022-10-12T10:53:29.436" v="10777" actId="478"/>
          <ac:spMkLst>
            <pc:docMk/>
            <pc:sldMk cId="3186694905" sldId="370"/>
            <ac:spMk id="16" creationId="{4188F8A6-136A-C992-BAD4-B5CC3C52B3CD}"/>
          </ac:spMkLst>
        </pc:spChg>
        <pc:spChg chg="mod">
          <ac:chgData name="Rudolf Uhlmann" userId="83027f89971c7077" providerId="LiveId" clId="{D5EA207C-A57E-4E08-A008-01EB942252AC}" dt="2022-10-12T11:07:28.691" v="11040"/>
          <ac:spMkLst>
            <pc:docMk/>
            <pc:sldMk cId="3186694905" sldId="370"/>
            <ac:spMk id="17" creationId="{C614E9C1-0D09-47F4-C49A-E7FAF7E7455A}"/>
          </ac:spMkLst>
        </pc:spChg>
        <pc:spChg chg="mod">
          <ac:chgData name="Rudolf Uhlmann" userId="83027f89971c7077" providerId="LiveId" clId="{D5EA207C-A57E-4E08-A008-01EB942252AC}" dt="2022-10-12T12:02:39.717" v="11281" actId="1076"/>
          <ac:spMkLst>
            <pc:docMk/>
            <pc:sldMk cId="3186694905" sldId="370"/>
            <ac:spMk id="18" creationId="{B48108FC-1FCF-7911-C87A-6D10EF3CE8CC}"/>
          </ac:spMkLst>
        </pc:spChg>
        <pc:spChg chg="mod">
          <ac:chgData name="Rudolf Uhlmann" userId="83027f89971c7077" providerId="LiveId" clId="{D5EA207C-A57E-4E08-A008-01EB942252AC}" dt="2022-10-12T11:07:28.691" v="11040"/>
          <ac:spMkLst>
            <pc:docMk/>
            <pc:sldMk cId="3186694905" sldId="370"/>
            <ac:spMk id="19" creationId="{100BE22B-73E9-01ED-1B16-04227AB8A015}"/>
          </ac:spMkLst>
        </pc:spChg>
        <pc:spChg chg="mod">
          <ac:chgData name="Rudolf Uhlmann" userId="83027f89971c7077" providerId="LiveId" clId="{D5EA207C-A57E-4E08-A008-01EB942252AC}" dt="2022-10-12T11:07:28.691" v="11040"/>
          <ac:spMkLst>
            <pc:docMk/>
            <pc:sldMk cId="3186694905" sldId="370"/>
            <ac:spMk id="20" creationId="{F0549395-6C45-8F05-054C-3E25A991686D}"/>
          </ac:spMkLst>
        </pc:spChg>
        <pc:spChg chg="mod">
          <ac:chgData name="Rudolf Uhlmann" userId="83027f89971c7077" providerId="LiveId" clId="{D5EA207C-A57E-4E08-A008-01EB942252AC}" dt="2022-10-12T11:07:28.691" v="11040"/>
          <ac:spMkLst>
            <pc:docMk/>
            <pc:sldMk cId="3186694905" sldId="370"/>
            <ac:spMk id="21" creationId="{9390E387-054A-4602-7D9D-22C696AE09E7}"/>
          </ac:spMkLst>
        </pc:spChg>
        <pc:spChg chg="mod">
          <ac:chgData name="Rudolf Uhlmann" userId="83027f89971c7077" providerId="LiveId" clId="{D5EA207C-A57E-4E08-A008-01EB942252AC}" dt="2022-10-12T11:07:28.691" v="11040"/>
          <ac:spMkLst>
            <pc:docMk/>
            <pc:sldMk cId="3186694905" sldId="370"/>
            <ac:spMk id="22" creationId="{AE81A1A3-3672-DD82-F94A-AC72F30F3441}"/>
          </ac:spMkLst>
        </pc:spChg>
        <pc:spChg chg="mod">
          <ac:chgData name="Rudolf Uhlmann" userId="83027f89971c7077" providerId="LiveId" clId="{D5EA207C-A57E-4E08-A008-01EB942252AC}" dt="2022-10-12T11:07:28.691" v="11040"/>
          <ac:spMkLst>
            <pc:docMk/>
            <pc:sldMk cId="3186694905" sldId="370"/>
            <ac:spMk id="23" creationId="{71E0FCEA-11DD-29D6-29D0-167FDF31A7EE}"/>
          </ac:spMkLst>
        </pc:spChg>
        <pc:grpChg chg="add mod">
          <ac:chgData name="Rudolf Uhlmann" userId="83027f89971c7077" providerId="LiveId" clId="{D5EA207C-A57E-4E08-A008-01EB942252AC}" dt="2022-10-12T12:09:08.293" v="11302" actId="164"/>
          <ac:grpSpMkLst>
            <pc:docMk/>
            <pc:sldMk cId="3186694905" sldId="370"/>
            <ac:grpSpMk id="2" creationId="{E978BC93-FBC4-8522-3BB4-D1CD2FFB6C6B}"/>
          </ac:grpSpMkLst>
        </pc:grpChg>
        <pc:grpChg chg="del topLvl">
          <ac:chgData name="Rudolf Uhlmann" userId="83027f89971c7077" providerId="LiveId" clId="{D5EA207C-A57E-4E08-A008-01EB942252AC}" dt="2022-10-12T10:53:29.436" v="10777" actId="478"/>
          <ac:grpSpMkLst>
            <pc:docMk/>
            <pc:sldMk cId="3186694905" sldId="370"/>
            <ac:grpSpMk id="7" creationId="{EA37F49C-48BD-2BE2-174F-FC62EA9B7DF5}"/>
          </ac:grpSpMkLst>
        </pc:grpChg>
        <pc:grpChg chg="del">
          <ac:chgData name="Rudolf Uhlmann" userId="83027f89971c7077" providerId="LiveId" clId="{D5EA207C-A57E-4E08-A008-01EB942252AC}" dt="2022-10-12T10:53:23.226" v="10775" actId="478"/>
          <ac:grpSpMkLst>
            <pc:docMk/>
            <pc:sldMk cId="3186694905" sldId="370"/>
            <ac:grpSpMk id="10" creationId="{E76928CF-2329-40FA-36A8-A377409E587F}"/>
          </ac:grpSpMkLst>
        </pc:grpChg>
        <pc:grpChg chg="add mod">
          <ac:chgData name="Rudolf Uhlmann" userId="83027f89971c7077" providerId="LiveId" clId="{D5EA207C-A57E-4E08-A008-01EB942252AC}" dt="2022-10-12T12:09:08.293" v="11302" actId="164"/>
          <ac:grpSpMkLst>
            <pc:docMk/>
            <pc:sldMk cId="3186694905" sldId="370"/>
            <ac:grpSpMk id="24" creationId="{8FE5AB8D-2F81-6E42-94E2-28AC3973D349}"/>
          </ac:grpSpMkLst>
        </pc:grpChg>
        <pc:picChg chg="mod topLvl">
          <ac:chgData name="Rudolf Uhlmann" userId="83027f89971c7077" providerId="LiveId" clId="{D5EA207C-A57E-4E08-A008-01EB942252AC}" dt="2022-10-12T15:40:28.776" v="11328"/>
          <ac:picMkLst>
            <pc:docMk/>
            <pc:sldMk cId="3186694905" sldId="370"/>
            <ac:picMk id="3" creationId="{14649947-7636-CD64-30A3-E86C6D49A695}"/>
          </ac:picMkLst>
        </pc:picChg>
        <pc:picChg chg="del topLvl">
          <ac:chgData name="Rudolf Uhlmann" userId="83027f89971c7077" providerId="LiveId" clId="{D5EA207C-A57E-4E08-A008-01EB942252AC}" dt="2022-10-12T10:53:23.226" v="10775" actId="478"/>
          <ac:picMkLst>
            <pc:docMk/>
            <pc:sldMk cId="3186694905" sldId="370"/>
            <ac:picMk id="6" creationId="{662866A0-C7D6-3BB8-665F-8DE5085830EC}"/>
          </ac:picMkLst>
        </pc:picChg>
      </pc:sldChg>
      <pc:sldChg chg="addSp delSp modSp add mod replId">
        <pc:chgData name="Rudolf Uhlmann" userId="83027f89971c7077" providerId="LiveId" clId="{D5EA207C-A57E-4E08-A008-01EB942252AC}" dt="2022-10-13T05:05:16.409" v="11331" actId="165"/>
        <pc:sldMkLst>
          <pc:docMk/>
          <pc:sldMk cId="595387686" sldId="371"/>
        </pc:sldMkLst>
        <pc:spChg chg="mod topLvl">
          <ac:chgData name="Rudolf Uhlmann" userId="83027f89971c7077" providerId="LiveId" clId="{D5EA207C-A57E-4E08-A008-01EB942252AC}" dt="2022-10-13T05:05:16.409" v="11331" actId="165"/>
          <ac:spMkLst>
            <pc:docMk/>
            <pc:sldMk cId="595387686" sldId="371"/>
            <ac:spMk id="3" creationId="{FD7E2C40-675E-1517-6D47-B1F5AEBE96E9}"/>
          </ac:spMkLst>
        </pc:spChg>
        <pc:spChg chg="mod topLvl">
          <ac:chgData name="Rudolf Uhlmann" userId="83027f89971c7077" providerId="LiveId" clId="{D5EA207C-A57E-4E08-A008-01EB942252AC}" dt="2022-10-13T05:05:16.409" v="11331" actId="165"/>
          <ac:spMkLst>
            <pc:docMk/>
            <pc:sldMk cId="595387686" sldId="371"/>
            <ac:spMk id="5" creationId="{0D87C1D2-B83F-468F-6D60-22F9FD2AF9FF}"/>
          </ac:spMkLst>
        </pc:spChg>
        <pc:spChg chg="mod topLvl">
          <ac:chgData name="Rudolf Uhlmann" userId="83027f89971c7077" providerId="LiveId" clId="{D5EA207C-A57E-4E08-A008-01EB942252AC}" dt="2022-10-13T05:05:16.409" v="11331" actId="165"/>
          <ac:spMkLst>
            <pc:docMk/>
            <pc:sldMk cId="595387686" sldId="371"/>
            <ac:spMk id="6" creationId="{11ABAB1D-0318-3A6E-BB6A-15F72FE4AEE3}"/>
          </ac:spMkLst>
        </pc:spChg>
        <pc:spChg chg="mod">
          <ac:chgData name="Rudolf Uhlmann" userId="83027f89971c7077" providerId="LiveId" clId="{D5EA207C-A57E-4E08-A008-01EB942252AC}" dt="2022-10-12T12:03:18.020" v="11288" actId="20577"/>
          <ac:spMkLst>
            <pc:docMk/>
            <pc:sldMk cId="595387686" sldId="371"/>
            <ac:spMk id="12" creationId="{EAA27E65-87C6-3E11-57E3-0A2DCCF35F7D}"/>
          </ac:spMkLst>
        </pc:spChg>
        <pc:spChg chg="mod topLvl">
          <ac:chgData name="Rudolf Uhlmann" userId="83027f89971c7077" providerId="LiveId" clId="{D5EA207C-A57E-4E08-A008-01EB942252AC}" dt="2022-10-13T05:05:16.409" v="11331" actId="165"/>
          <ac:spMkLst>
            <pc:docMk/>
            <pc:sldMk cId="595387686" sldId="371"/>
            <ac:spMk id="13" creationId="{BFAFC22F-8D91-B0AF-1C24-867731CF5CA2}"/>
          </ac:spMkLst>
        </pc:spChg>
        <pc:spChg chg="del">
          <ac:chgData name="Rudolf Uhlmann" userId="83027f89971c7077" providerId="LiveId" clId="{D5EA207C-A57E-4E08-A008-01EB942252AC}" dt="2022-10-12T10:53:39.668" v="10781" actId="478"/>
          <ac:spMkLst>
            <pc:docMk/>
            <pc:sldMk cId="595387686" sldId="371"/>
            <ac:spMk id="14" creationId="{E8B86999-1C86-1ED6-C826-4F276BD5FF77}"/>
          </ac:spMkLst>
        </pc:spChg>
        <pc:spChg chg="mod topLvl">
          <ac:chgData name="Rudolf Uhlmann" userId="83027f89971c7077" providerId="LiveId" clId="{D5EA207C-A57E-4E08-A008-01EB942252AC}" dt="2022-10-13T05:05:16.409" v="11331" actId="165"/>
          <ac:spMkLst>
            <pc:docMk/>
            <pc:sldMk cId="595387686" sldId="371"/>
            <ac:spMk id="15" creationId="{FE43C3BA-6211-0BEE-0C37-598F5BFC5C16}"/>
          </ac:spMkLst>
        </pc:spChg>
        <pc:spChg chg="del topLvl">
          <ac:chgData name="Rudolf Uhlmann" userId="83027f89971c7077" providerId="LiveId" clId="{D5EA207C-A57E-4E08-A008-01EB942252AC}" dt="2022-10-12T10:53:47.092" v="10782" actId="478"/>
          <ac:spMkLst>
            <pc:docMk/>
            <pc:sldMk cId="595387686" sldId="371"/>
            <ac:spMk id="16" creationId="{4188F8A6-136A-C992-BAD4-B5CC3C52B3CD}"/>
          </ac:spMkLst>
        </pc:spChg>
        <pc:spChg chg="mod topLvl">
          <ac:chgData name="Rudolf Uhlmann" userId="83027f89971c7077" providerId="LiveId" clId="{D5EA207C-A57E-4E08-A008-01EB942252AC}" dt="2022-10-13T05:05:16.409" v="11331" actId="165"/>
          <ac:spMkLst>
            <pc:docMk/>
            <pc:sldMk cId="595387686" sldId="371"/>
            <ac:spMk id="17" creationId="{CBEA28A4-8E08-AD13-BF98-EB6952433EBB}"/>
          </ac:spMkLst>
        </pc:spChg>
        <pc:spChg chg="mod topLvl">
          <ac:chgData name="Rudolf Uhlmann" userId="83027f89971c7077" providerId="LiveId" clId="{D5EA207C-A57E-4E08-A008-01EB942252AC}" dt="2022-10-13T05:05:16.409" v="11331" actId="165"/>
          <ac:spMkLst>
            <pc:docMk/>
            <pc:sldMk cId="595387686" sldId="371"/>
            <ac:spMk id="18" creationId="{257FE765-9D3A-A77B-67D4-C065FDFA132A}"/>
          </ac:spMkLst>
        </pc:spChg>
        <pc:spChg chg="mod topLvl">
          <ac:chgData name="Rudolf Uhlmann" userId="83027f89971c7077" providerId="LiveId" clId="{D5EA207C-A57E-4E08-A008-01EB942252AC}" dt="2022-10-13T05:05:16.409" v="11331" actId="165"/>
          <ac:spMkLst>
            <pc:docMk/>
            <pc:sldMk cId="595387686" sldId="371"/>
            <ac:spMk id="19" creationId="{751FE425-313D-C850-BB25-CDE544BD798E}"/>
          </ac:spMkLst>
        </pc:spChg>
        <pc:spChg chg="mod topLvl">
          <ac:chgData name="Rudolf Uhlmann" userId="83027f89971c7077" providerId="LiveId" clId="{D5EA207C-A57E-4E08-A008-01EB942252AC}" dt="2022-10-13T05:05:16.409" v="11331" actId="165"/>
          <ac:spMkLst>
            <pc:docMk/>
            <pc:sldMk cId="595387686" sldId="371"/>
            <ac:spMk id="20" creationId="{049B254E-1D82-CE9A-AA44-73F7D4DF902A}"/>
          </ac:spMkLst>
        </pc:spChg>
        <pc:spChg chg="mod topLvl">
          <ac:chgData name="Rudolf Uhlmann" userId="83027f89971c7077" providerId="LiveId" clId="{D5EA207C-A57E-4E08-A008-01EB942252AC}" dt="2022-10-13T05:05:16.409" v="11331" actId="165"/>
          <ac:spMkLst>
            <pc:docMk/>
            <pc:sldMk cId="595387686" sldId="371"/>
            <ac:spMk id="21" creationId="{9A81567C-F981-A519-F30C-0BEA06240AF8}"/>
          </ac:spMkLst>
        </pc:spChg>
        <pc:spChg chg="mod topLvl">
          <ac:chgData name="Rudolf Uhlmann" userId="83027f89971c7077" providerId="LiveId" clId="{D5EA207C-A57E-4E08-A008-01EB942252AC}" dt="2022-10-13T05:05:16.409" v="11331" actId="165"/>
          <ac:spMkLst>
            <pc:docMk/>
            <pc:sldMk cId="595387686" sldId="371"/>
            <ac:spMk id="22" creationId="{C377F238-1CF7-DB5A-50A9-A97EAD048FD3}"/>
          </ac:spMkLst>
        </pc:spChg>
        <pc:spChg chg="mod topLvl">
          <ac:chgData name="Rudolf Uhlmann" userId="83027f89971c7077" providerId="LiveId" clId="{D5EA207C-A57E-4E08-A008-01EB942252AC}" dt="2022-10-13T05:05:16.409" v="11331" actId="165"/>
          <ac:spMkLst>
            <pc:docMk/>
            <pc:sldMk cId="595387686" sldId="371"/>
            <ac:spMk id="23" creationId="{A3291068-7B23-04C5-A926-1721FD8DAB4D}"/>
          </ac:spMkLst>
        </pc:spChg>
        <pc:grpChg chg="add del mod">
          <ac:chgData name="Rudolf Uhlmann" userId="83027f89971c7077" providerId="LiveId" clId="{D5EA207C-A57E-4E08-A008-01EB942252AC}" dt="2022-10-12T11:10:06.165" v="11127" actId="165"/>
          <ac:grpSpMkLst>
            <pc:docMk/>
            <pc:sldMk cId="595387686" sldId="371"/>
            <ac:grpSpMk id="2" creationId="{166595AD-CE07-5632-E325-093B8A3FEA05}"/>
          </ac:grpSpMkLst>
        </pc:grpChg>
        <pc:grpChg chg="del topLvl">
          <ac:chgData name="Rudolf Uhlmann" userId="83027f89971c7077" providerId="LiveId" clId="{D5EA207C-A57E-4E08-A008-01EB942252AC}" dt="2022-10-12T10:53:47.092" v="10782" actId="478"/>
          <ac:grpSpMkLst>
            <pc:docMk/>
            <pc:sldMk cId="595387686" sldId="371"/>
            <ac:grpSpMk id="10" creationId="{E5B0662F-DB51-687C-855C-5AD07AF24DF5}"/>
          </ac:grpSpMkLst>
        </pc:grpChg>
        <pc:grpChg chg="add del">
          <ac:chgData name="Rudolf Uhlmann" userId="83027f89971c7077" providerId="LiveId" clId="{D5EA207C-A57E-4E08-A008-01EB942252AC}" dt="2022-10-12T10:53:36.523" v="10780" actId="478"/>
          <ac:grpSpMkLst>
            <pc:docMk/>
            <pc:sldMk cId="595387686" sldId="371"/>
            <ac:grpSpMk id="11" creationId="{E4251A49-D487-E9C9-EFB7-9C57D603548D}"/>
          </ac:grpSpMkLst>
        </pc:grpChg>
        <pc:grpChg chg="add del mod">
          <ac:chgData name="Rudolf Uhlmann" userId="83027f89971c7077" providerId="LiveId" clId="{D5EA207C-A57E-4E08-A008-01EB942252AC}" dt="2022-10-13T05:05:16.409" v="11331" actId="165"/>
          <ac:grpSpMkLst>
            <pc:docMk/>
            <pc:sldMk cId="595387686" sldId="371"/>
            <ac:grpSpMk id="24" creationId="{CEDA5471-2C65-FB4A-FABE-4E55531783C0}"/>
          </ac:grpSpMkLst>
        </pc:grpChg>
        <pc:picChg chg="mod topLvl">
          <ac:chgData name="Rudolf Uhlmann" userId="83027f89971c7077" providerId="LiveId" clId="{D5EA207C-A57E-4E08-A008-01EB942252AC}" dt="2022-10-13T05:05:16.409" v="11331" actId="165"/>
          <ac:picMkLst>
            <pc:docMk/>
            <pc:sldMk cId="595387686" sldId="371"/>
            <ac:picMk id="4" creationId="{187B2B00-67BC-8B02-7A20-E2B150A99624}"/>
          </ac:picMkLst>
        </pc:picChg>
        <pc:picChg chg="del topLvl">
          <ac:chgData name="Rudolf Uhlmann" userId="83027f89971c7077" providerId="LiveId" clId="{D5EA207C-A57E-4E08-A008-01EB942252AC}" dt="2022-10-12T10:53:36.523" v="10780" actId="478"/>
          <ac:picMkLst>
            <pc:docMk/>
            <pc:sldMk cId="595387686" sldId="371"/>
            <ac:picMk id="7" creationId="{89138D73-460C-9161-B016-ABD4CC10155D}"/>
          </ac:picMkLst>
        </pc:picChg>
      </pc:sldChg>
      <pc:sldChg chg="addSp modSp add mod">
        <pc:chgData name="Rudolf Uhlmann" userId="83027f89971c7077" providerId="LiveId" clId="{D5EA207C-A57E-4E08-A008-01EB942252AC}" dt="2022-10-12T15:40:01.634" v="11325" actId="207"/>
        <pc:sldMkLst>
          <pc:docMk/>
          <pc:sldMk cId="2612789441" sldId="372"/>
        </pc:sldMkLst>
        <pc:spChg chg="mod">
          <ac:chgData name="Rudolf Uhlmann" userId="83027f89971c7077" providerId="LiveId" clId="{D5EA207C-A57E-4E08-A008-01EB942252AC}" dt="2022-10-12T11:13:47.395" v="11226"/>
          <ac:spMkLst>
            <pc:docMk/>
            <pc:sldMk cId="2612789441" sldId="372"/>
            <ac:spMk id="3" creationId="{44F056B4-3224-B286-B4CA-3BBA873CC72F}"/>
          </ac:spMkLst>
        </pc:spChg>
        <pc:spChg chg="mod">
          <ac:chgData name="Rudolf Uhlmann" userId="83027f89971c7077" providerId="LiveId" clId="{D5EA207C-A57E-4E08-A008-01EB942252AC}" dt="2022-10-12T11:13:47.395" v="11226"/>
          <ac:spMkLst>
            <pc:docMk/>
            <pc:sldMk cId="2612789441" sldId="372"/>
            <ac:spMk id="4" creationId="{1E12708B-11F1-550D-09A3-C34A6E76C8D7}"/>
          </ac:spMkLst>
        </pc:spChg>
        <pc:spChg chg="mod">
          <ac:chgData name="Rudolf Uhlmann" userId="83027f89971c7077" providerId="LiveId" clId="{D5EA207C-A57E-4E08-A008-01EB942252AC}" dt="2022-10-12T11:13:47.395" v="11226"/>
          <ac:spMkLst>
            <pc:docMk/>
            <pc:sldMk cId="2612789441" sldId="372"/>
            <ac:spMk id="5" creationId="{516069DC-FF2A-5941-4935-D0259FEDFC57}"/>
          </ac:spMkLst>
        </pc:spChg>
        <pc:spChg chg="mod">
          <ac:chgData name="Rudolf Uhlmann" userId="83027f89971c7077" providerId="LiveId" clId="{D5EA207C-A57E-4E08-A008-01EB942252AC}" dt="2022-10-12T11:13:47.395" v="11226"/>
          <ac:spMkLst>
            <pc:docMk/>
            <pc:sldMk cId="2612789441" sldId="372"/>
            <ac:spMk id="6" creationId="{B51FB625-E1E5-0812-CF7E-BEF84A1AB670}"/>
          </ac:spMkLst>
        </pc:spChg>
        <pc:spChg chg="mod">
          <ac:chgData name="Rudolf Uhlmann" userId="83027f89971c7077" providerId="LiveId" clId="{D5EA207C-A57E-4E08-A008-01EB942252AC}" dt="2022-10-12T11:13:47.395" v="11226"/>
          <ac:spMkLst>
            <pc:docMk/>
            <pc:sldMk cId="2612789441" sldId="372"/>
            <ac:spMk id="7" creationId="{EF61FA5A-9239-D116-2254-A7E784583A78}"/>
          </ac:spMkLst>
        </pc:spChg>
        <pc:spChg chg="mod">
          <ac:chgData name="Rudolf Uhlmann" userId="83027f89971c7077" providerId="LiveId" clId="{D5EA207C-A57E-4E08-A008-01EB942252AC}" dt="2022-10-12T15:40:01.634" v="11325" actId="207"/>
          <ac:spMkLst>
            <pc:docMk/>
            <pc:sldMk cId="2612789441" sldId="372"/>
            <ac:spMk id="8" creationId="{B65C1DC2-E91A-0A83-D894-88C2E965ACEE}"/>
          </ac:spMkLst>
        </pc:spChg>
        <pc:spChg chg="mod">
          <ac:chgData name="Rudolf Uhlmann" userId="83027f89971c7077" providerId="LiveId" clId="{D5EA207C-A57E-4E08-A008-01EB942252AC}" dt="2022-10-12T11:13:47.395" v="11226"/>
          <ac:spMkLst>
            <pc:docMk/>
            <pc:sldMk cId="2612789441" sldId="372"/>
            <ac:spMk id="11" creationId="{C4D27F7A-0F0B-0A91-FCBF-F6F0F0DB53C7}"/>
          </ac:spMkLst>
        </pc:spChg>
        <pc:spChg chg="mod">
          <ac:chgData name="Rudolf Uhlmann" userId="83027f89971c7077" providerId="LiveId" clId="{D5EA207C-A57E-4E08-A008-01EB942252AC}" dt="2022-10-12T11:13:47.395" v="11226"/>
          <ac:spMkLst>
            <pc:docMk/>
            <pc:sldMk cId="2612789441" sldId="372"/>
            <ac:spMk id="12" creationId="{9F7F4FAD-D82E-7A30-32FD-7C9FC6E3D928}"/>
          </ac:spMkLst>
        </pc:spChg>
        <pc:spChg chg="mod">
          <ac:chgData name="Rudolf Uhlmann" userId="83027f89971c7077" providerId="LiveId" clId="{D5EA207C-A57E-4E08-A008-01EB942252AC}" dt="2022-10-12T11:13:47.395" v="11226"/>
          <ac:spMkLst>
            <pc:docMk/>
            <pc:sldMk cId="2612789441" sldId="372"/>
            <ac:spMk id="14" creationId="{A2B880EC-7219-7411-2A25-35358D31E8CF}"/>
          </ac:spMkLst>
        </pc:spChg>
        <pc:spChg chg="mod">
          <ac:chgData name="Rudolf Uhlmann" userId="83027f89971c7077" providerId="LiveId" clId="{D5EA207C-A57E-4E08-A008-01EB942252AC}" dt="2022-10-12T11:13:47.395" v="11226"/>
          <ac:spMkLst>
            <pc:docMk/>
            <pc:sldMk cId="2612789441" sldId="372"/>
            <ac:spMk id="15" creationId="{ED2FDC99-63F2-F3CC-7C8C-F391EF7F2527}"/>
          </ac:spMkLst>
        </pc:spChg>
        <pc:spChg chg="mod">
          <ac:chgData name="Rudolf Uhlmann" userId="83027f89971c7077" providerId="LiveId" clId="{D5EA207C-A57E-4E08-A008-01EB942252AC}" dt="2022-10-12T11:13:47.395" v="11226"/>
          <ac:spMkLst>
            <pc:docMk/>
            <pc:sldMk cId="2612789441" sldId="372"/>
            <ac:spMk id="16" creationId="{B630666E-CDDC-66D8-B57C-CD171E01C4B6}"/>
          </ac:spMkLst>
        </pc:spChg>
        <pc:spChg chg="mod">
          <ac:chgData name="Rudolf Uhlmann" userId="83027f89971c7077" providerId="LiveId" clId="{D5EA207C-A57E-4E08-A008-01EB942252AC}" dt="2022-10-12T11:13:47.395" v="11226"/>
          <ac:spMkLst>
            <pc:docMk/>
            <pc:sldMk cId="2612789441" sldId="372"/>
            <ac:spMk id="17" creationId="{45B1C5D5-1E49-724E-0AB2-664EBD8F95F8}"/>
          </ac:spMkLst>
        </pc:spChg>
        <pc:spChg chg="mod">
          <ac:chgData name="Rudolf Uhlmann" userId="83027f89971c7077" providerId="LiveId" clId="{D5EA207C-A57E-4E08-A008-01EB942252AC}" dt="2022-10-12T11:13:47.395" v="11226"/>
          <ac:spMkLst>
            <pc:docMk/>
            <pc:sldMk cId="2612789441" sldId="372"/>
            <ac:spMk id="18" creationId="{CAA7A9DB-DD9A-5FC4-B19A-F25CCC822CA7}"/>
          </ac:spMkLst>
        </pc:spChg>
        <pc:grpChg chg="add mod">
          <ac:chgData name="Rudolf Uhlmann" userId="83027f89971c7077" providerId="LiveId" clId="{D5EA207C-A57E-4E08-A008-01EB942252AC}" dt="2022-10-12T12:05:48.213" v="11295" actId="164"/>
          <ac:grpSpMkLst>
            <pc:docMk/>
            <pc:sldMk cId="2612789441" sldId="372"/>
            <ac:grpSpMk id="2" creationId="{6060AF27-80AF-AC22-6A46-2D4C73AA39C4}"/>
          </ac:grpSpMkLst>
        </pc:grpChg>
        <pc:grpChg chg="add mod">
          <ac:chgData name="Rudolf Uhlmann" userId="83027f89971c7077" providerId="LiveId" clId="{D5EA207C-A57E-4E08-A008-01EB942252AC}" dt="2022-10-12T12:05:48.213" v="11295" actId="164"/>
          <ac:grpSpMkLst>
            <pc:docMk/>
            <pc:sldMk cId="2612789441" sldId="372"/>
            <ac:grpSpMk id="19" creationId="{BBA47C81-223B-3A05-8B53-0C7D2D864CD8}"/>
          </ac:grpSpMkLst>
        </pc:grpChg>
      </pc:sldChg>
      <pc:sldChg chg="addSp delSp modSp new mod">
        <pc:chgData name="Rudolf Uhlmann" userId="83027f89971c7077" providerId="LiveId" clId="{D5EA207C-A57E-4E08-A008-01EB942252AC}" dt="2022-10-12T15:36:43.837" v="11317"/>
        <pc:sldMkLst>
          <pc:docMk/>
          <pc:sldMk cId="77295684" sldId="373"/>
        </pc:sldMkLst>
        <pc:spChg chg="mod">
          <ac:chgData name="Rudolf Uhlmann" userId="83027f89971c7077" providerId="LiveId" clId="{D5EA207C-A57E-4E08-A008-01EB942252AC}" dt="2022-10-12T15:34:45.084" v="11305" actId="165"/>
          <ac:spMkLst>
            <pc:docMk/>
            <pc:sldMk cId="77295684" sldId="373"/>
            <ac:spMk id="5" creationId="{CCA5A823-3959-859F-CCF6-E2C83FAAC59E}"/>
          </ac:spMkLst>
        </pc:spChg>
        <pc:spChg chg="mod">
          <ac:chgData name="Rudolf Uhlmann" userId="83027f89971c7077" providerId="LiveId" clId="{D5EA207C-A57E-4E08-A008-01EB942252AC}" dt="2022-10-12T15:34:45.084" v="11305" actId="165"/>
          <ac:spMkLst>
            <pc:docMk/>
            <pc:sldMk cId="77295684" sldId="373"/>
            <ac:spMk id="6" creationId="{F2A5F7B4-E9F6-02F2-02B5-E534FDCDA997}"/>
          </ac:spMkLst>
        </pc:spChg>
        <pc:spChg chg="mod">
          <ac:chgData name="Rudolf Uhlmann" userId="83027f89971c7077" providerId="LiveId" clId="{D5EA207C-A57E-4E08-A008-01EB942252AC}" dt="2022-10-12T15:34:45.084" v="11305" actId="165"/>
          <ac:spMkLst>
            <pc:docMk/>
            <pc:sldMk cId="77295684" sldId="373"/>
            <ac:spMk id="7" creationId="{AB0E6758-D288-9211-F1DA-A413ECD2B055}"/>
          </ac:spMkLst>
        </pc:spChg>
        <pc:spChg chg="mod">
          <ac:chgData name="Rudolf Uhlmann" userId="83027f89971c7077" providerId="LiveId" clId="{D5EA207C-A57E-4E08-A008-01EB942252AC}" dt="2022-10-12T15:34:45.084" v="11305" actId="165"/>
          <ac:spMkLst>
            <pc:docMk/>
            <pc:sldMk cId="77295684" sldId="373"/>
            <ac:spMk id="8" creationId="{D256E5B4-53F6-6FE4-2A4F-7607D69287A9}"/>
          </ac:spMkLst>
        </pc:spChg>
        <pc:spChg chg="mod">
          <ac:chgData name="Rudolf Uhlmann" userId="83027f89971c7077" providerId="LiveId" clId="{D5EA207C-A57E-4E08-A008-01EB942252AC}" dt="2022-10-12T15:34:45.084" v="11305" actId="165"/>
          <ac:spMkLst>
            <pc:docMk/>
            <pc:sldMk cId="77295684" sldId="373"/>
            <ac:spMk id="9" creationId="{B84DAE0F-B3C9-5881-D3F9-B03EE2BEBC51}"/>
          </ac:spMkLst>
        </pc:spChg>
        <pc:spChg chg="mod">
          <ac:chgData name="Rudolf Uhlmann" userId="83027f89971c7077" providerId="LiveId" clId="{D5EA207C-A57E-4E08-A008-01EB942252AC}" dt="2022-10-12T15:34:45.084" v="11305" actId="165"/>
          <ac:spMkLst>
            <pc:docMk/>
            <pc:sldMk cId="77295684" sldId="373"/>
            <ac:spMk id="10" creationId="{024B10C4-0D28-2AEB-877A-D37CFD1A17DE}"/>
          </ac:spMkLst>
        </pc:spChg>
        <pc:spChg chg="mod">
          <ac:chgData name="Rudolf Uhlmann" userId="83027f89971c7077" providerId="LiveId" clId="{D5EA207C-A57E-4E08-A008-01EB942252AC}" dt="2022-10-12T15:34:45.084" v="11305" actId="165"/>
          <ac:spMkLst>
            <pc:docMk/>
            <pc:sldMk cId="77295684" sldId="373"/>
            <ac:spMk id="11" creationId="{8BC21314-064F-36B7-D16F-0D89E6AB19E8}"/>
          </ac:spMkLst>
        </pc:spChg>
        <pc:spChg chg="mod">
          <ac:chgData name="Rudolf Uhlmann" userId="83027f89971c7077" providerId="LiveId" clId="{D5EA207C-A57E-4E08-A008-01EB942252AC}" dt="2022-10-12T15:34:45.084" v="11305" actId="165"/>
          <ac:spMkLst>
            <pc:docMk/>
            <pc:sldMk cId="77295684" sldId="373"/>
            <ac:spMk id="12" creationId="{F6E64DBD-2B15-298F-43D8-941B84204C50}"/>
          </ac:spMkLst>
        </pc:spChg>
        <pc:spChg chg="mod">
          <ac:chgData name="Rudolf Uhlmann" userId="83027f89971c7077" providerId="LiveId" clId="{D5EA207C-A57E-4E08-A008-01EB942252AC}" dt="2022-10-12T15:34:45.084" v="11305" actId="165"/>
          <ac:spMkLst>
            <pc:docMk/>
            <pc:sldMk cId="77295684" sldId="373"/>
            <ac:spMk id="13" creationId="{C0B325A6-6FFC-CA5B-D866-A79BF799A674}"/>
          </ac:spMkLst>
        </pc:spChg>
        <pc:spChg chg="mod">
          <ac:chgData name="Rudolf Uhlmann" userId="83027f89971c7077" providerId="LiveId" clId="{D5EA207C-A57E-4E08-A008-01EB942252AC}" dt="2022-10-12T15:34:45.084" v="11305" actId="165"/>
          <ac:spMkLst>
            <pc:docMk/>
            <pc:sldMk cId="77295684" sldId="373"/>
            <ac:spMk id="14" creationId="{5C6A9042-DBE9-AB18-91F1-49A46D6B9F7D}"/>
          </ac:spMkLst>
        </pc:spChg>
        <pc:spChg chg="mod">
          <ac:chgData name="Rudolf Uhlmann" userId="83027f89971c7077" providerId="LiveId" clId="{D5EA207C-A57E-4E08-A008-01EB942252AC}" dt="2022-10-12T15:34:45.084" v="11305" actId="165"/>
          <ac:spMkLst>
            <pc:docMk/>
            <pc:sldMk cId="77295684" sldId="373"/>
            <ac:spMk id="15" creationId="{A3EA3B76-03E9-C7D8-43CD-ECD9A897F912}"/>
          </ac:spMkLst>
        </pc:spChg>
        <pc:spChg chg="mod">
          <ac:chgData name="Rudolf Uhlmann" userId="83027f89971c7077" providerId="LiveId" clId="{D5EA207C-A57E-4E08-A008-01EB942252AC}" dt="2022-10-12T15:34:45.084" v="11305" actId="165"/>
          <ac:spMkLst>
            <pc:docMk/>
            <pc:sldMk cId="77295684" sldId="373"/>
            <ac:spMk id="16" creationId="{D7FF4F1C-0598-89BB-196C-4F003D20DAEF}"/>
          </ac:spMkLst>
        </pc:spChg>
        <pc:grpChg chg="add del mod">
          <ac:chgData name="Rudolf Uhlmann" userId="83027f89971c7077" providerId="LiveId" clId="{D5EA207C-A57E-4E08-A008-01EB942252AC}" dt="2022-10-12T15:34:45.084" v="11305" actId="165"/>
          <ac:grpSpMkLst>
            <pc:docMk/>
            <pc:sldMk cId="77295684" sldId="373"/>
            <ac:grpSpMk id="2" creationId="{F447EC5F-8286-46A9-1105-85190970AC90}"/>
          </ac:grpSpMkLst>
        </pc:grpChg>
        <pc:grpChg chg="mod topLvl">
          <ac:chgData name="Rudolf Uhlmann" userId="83027f89971c7077" providerId="LiveId" clId="{D5EA207C-A57E-4E08-A008-01EB942252AC}" dt="2022-10-12T15:36:14.828" v="11314" actId="1076"/>
          <ac:grpSpMkLst>
            <pc:docMk/>
            <pc:sldMk cId="77295684" sldId="373"/>
            <ac:grpSpMk id="4" creationId="{BAE307C5-C837-77B0-6C95-E93F6710727A}"/>
          </ac:grpSpMkLst>
        </pc:grpChg>
        <pc:picChg chg="mod topLvl">
          <ac:chgData name="Rudolf Uhlmann" userId="83027f89971c7077" providerId="LiveId" clId="{D5EA207C-A57E-4E08-A008-01EB942252AC}" dt="2022-10-12T15:36:43.837" v="11317"/>
          <ac:picMkLst>
            <pc:docMk/>
            <pc:sldMk cId="77295684" sldId="373"/>
            <ac:picMk id="3" creationId="{2EE48CCA-5924-AD87-6DC1-FF544ABA1AFF}"/>
          </ac:picMkLst>
        </pc:picChg>
      </pc:sldChg>
      <pc:sldChg chg="addSp delSp modSp new mod setBg">
        <pc:chgData name="Rudolf Uhlmann" userId="83027f89971c7077" providerId="LiveId" clId="{D5EA207C-A57E-4E08-A008-01EB942252AC}" dt="2022-10-13T12:25:59.516" v="11455"/>
        <pc:sldMkLst>
          <pc:docMk/>
          <pc:sldMk cId="805998150" sldId="374"/>
        </pc:sldMkLst>
        <pc:picChg chg="add mod">
          <ac:chgData name="Rudolf Uhlmann" userId="83027f89971c7077" providerId="LiveId" clId="{D5EA207C-A57E-4E08-A008-01EB942252AC}" dt="2022-10-13T12:22:30.729" v="11362" actId="1076"/>
          <ac:picMkLst>
            <pc:docMk/>
            <pc:sldMk cId="805998150" sldId="374"/>
            <ac:picMk id="3" creationId="{BF848DC2-0B26-5C69-BF52-265B8322EB98}"/>
          </ac:picMkLst>
        </pc:picChg>
        <pc:picChg chg="add del mod ord">
          <ac:chgData name="Rudolf Uhlmann" userId="83027f89971c7077" providerId="LiveId" clId="{D5EA207C-A57E-4E08-A008-01EB942252AC}" dt="2022-10-13T12:23:56.827" v="11378" actId="478"/>
          <ac:picMkLst>
            <pc:docMk/>
            <pc:sldMk cId="805998150" sldId="374"/>
            <ac:picMk id="5" creationId="{0F7DD852-A23D-85AE-7B41-AE99022D9C2D}"/>
          </ac:picMkLst>
        </pc:picChg>
        <pc:picChg chg="add mod">
          <ac:chgData name="Rudolf Uhlmann" userId="83027f89971c7077" providerId="LiveId" clId="{D5EA207C-A57E-4E08-A008-01EB942252AC}" dt="2022-10-13T12:22:33.685" v="11363" actId="571"/>
          <ac:picMkLst>
            <pc:docMk/>
            <pc:sldMk cId="805998150" sldId="374"/>
            <ac:picMk id="6" creationId="{327DAB9D-82F2-5E32-A681-6A76379C521A}"/>
          </ac:picMkLst>
        </pc:picChg>
      </pc:sldChg>
      <pc:sldChg chg="addSp delSp modSp new mod">
        <pc:chgData name="Rudolf Uhlmann" userId="83027f89971c7077" providerId="LiveId" clId="{D5EA207C-A57E-4E08-A008-01EB942252AC}" dt="2022-10-13T18:28:18.122" v="11655" actId="1076"/>
        <pc:sldMkLst>
          <pc:docMk/>
          <pc:sldMk cId="2872523341" sldId="375"/>
        </pc:sldMkLst>
        <pc:spChg chg="add mod">
          <ac:chgData name="Rudolf Uhlmann" userId="83027f89971c7077" providerId="LiveId" clId="{D5EA207C-A57E-4E08-A008-01EB942252AC}" dt="2022-10-13T18:28:18.122" v="11655" actId="1076"/>
          <ac:spMkLst>
            <pc:docMk/>
            <pc:sldMk cId="2872523341" sldId="375"/>
            <ac:spMk id="3" creationId="{44F45D05-0AEF-8B8E-AD64-0C63AA862632}"/>
          </ac:spMkLst>
        </pc:spChg>
        <pc:spChg chg="add mod">
          <ac:chgData name="Rudolf Uhlmann" userId="83027f89971c7077" providerId="LiveId" clId="{D5EA207C-A57E-4E08-A008-01EB942252AC}" dt="2022-10-13T17:47:21.621" v="11580" actId="1076"/>
          <ac:spMkLst>
            <pc:docMk/>
            <pc:sldMk cId="2872523341" sldId="375"/>
            <ac:spMk id="4" creationId="{FC9C9F4A-D484-5760-6E13-950ABEF54CFE}"/>
          </ac:spMkLst>
        </pc:spChg>
        <pc:spChg chg="add mod">
          <ac:chgData name="Rudolf Uhlmann" userId="83027f89971c7077" providerId="LiveId" clId="{D5EA207C-A57E-4E08-A008-01EB942252AC}" dt="2022-10-13T17:47:03.578" v="11578" actId="207"/>
          <ac:spMkLst>
            <pc:docMk/>
            <pc:sldMk cId="2872523341" sldId="375"/>
            <ac:spMk id="5" creationId="{79A49A89-45F6-E107-04A0-1564EF2042B8}"/>
          </ac:spMkLst>
        </pc:spChg>
        <pc:spChg chg="add mod">
          <ac:chgData name="Rudolf Uhlmann" userId="83027f89971c7077" providerId="LiveId" clId="{D5EA207C-A57E-4E08-A008-01EB942252AC}" dt="2022-10-13T17:46:57.942" v="11577" actId="207"/>
          <ac:spMkLst>
            <pc:docMk/>
            <pc:sldMk cId="2872523341" sldId="375"/>
            <ac:spMk id="6" creationId="{D6415082-C109-7F1E-01DA-880E56EE3A66}"/>
          </ac:spMkLst>
        </pc:spChg>
        <pc:graphicFrameChg chg="add mod">
          <ac:chgData name="Rudolf Uhlmann" userId="83027f89971c7077" providerId="LiveId" clId="{D5EA207C-A57E-4E08-A008-01EB942252AC}" dt="2022-10-13T17:44:35.113" v="11553"/>
          <ac:graphicFrameMkLst>
            <pc:docMk/>
            <pc:sldMk cId="2872523341" sldId="375"/>
            <ac:graphicFrameMk id="7" creationId="{8DFE55BB-EF0C-E3F0-196C-ECCA6260DE82}"/>
          </ac:graphicFrameMkLst>
        </pc:graphicFrameChg>
        <pc:picChg chg="add del mod">
          <ac:chgData name="Rudolf Uhlmann" userId="83027f89971c7077" providerId="LiveId" clId="{D5EA207C-A57E-4E08-A008-01EB942252AC}" dt="2022-10-13T17:43:48.023" v="11546" actId="478"/>
          <ac:picMkLst>
            <pc:docMk/>
            <pc:sldMk cId="2872523341" sldId="375"/>
            <ac:picMk id="2" creationId="{199753FB-1167-B1DD-2397-872B94F0338C}"/>
          </ac:picMkLst>
        </pc:picChg>
        <pc:picChg chg="add del ord">
          <ac:chgData name="Rudolf Uhlmann" userId="83027f89971c7077" providerId="LiveId" clId="{D5EA207C-A57E-4E08-A008-01EB942252AC}" dt="2022-10-13T17:45:52.102" v="11556" actId="478"/>
          <ac:picMkLst>
            <pc:docMk/>
            <pc:sldMk cId="2872523341" sldId="375"/>
            <ac:picMk id="8" creationId="{7BC47E6C-3475-594A-D83F-F72F5938D435}"/>
          </ac:picMkLst>
        </pc:picChg>
        <pc:picChg chg="add ord">
          <ac:chgData name="Rudolf Uhlmann" userId="83027f89971c7077" providerId="LiveId" clId="{D5EA207C-A57E-4E08-A008-01EB942252AC}" dt="2022-10-13T17:46:00.402" v="11558" actId="167"/>
          <ac:picMkLst>
            <pc:docMk/>
            <pc:sldMk cId="2872523341" sldId="375"/>
            <ac:picMk id="9" creationId="{4A0D6D5B-89F0-5296-8DDB-1B46A04C923B}"/>
          </ac:picMkLst>
        </pc:picChg>
      </pc:sldChg>
      <pc:sldChg chg="addSp delSp modSp new mod">
        <pc:chgData name="Rudolf Uhlmann" userId="83027f89971c7077" providerId="LiveId" clId="{D5EA207C-A57E-4E08-A008-01EB942252AC}" dt="2022-10-14T08:36:17.682" v="11682" actId="1037"/>
        <pc:sldMkLst>
          <pc:docMk/>
          <pc:sldMk cId="1236038189" sldId="376"/>
        </pc:sldMkLst>
        <pc:spChg chg="add mod">
          <ac:chgData name="Rudolf Uhlmann" userId="83027f89971c7077" providerId="LiveId" clId="{D5EA207C-A57E-4E08-A008-01EB942252AC}" dt="2022-10-14T08:34:56.133" v="11668" actId="1076"/>
          <ac:spMkLst>
            <pc:docMk/>
            <pc:sldMk cId="1236038189" sldId="376"/>
            <ac:spMk id="3" creationId="{BC932103-01A0-351B-D777-2DCBDC1F79AB}"/>
          </ac:spMkLst>
        </pc:spChg>
        <pc:spChg chg="add mod">
          <ac:chgData name="Rudolf Uhlmann" userId="83027f89971c7077" providerId="LiveId" clId="{D5EA207C-A57E-4E08-A008-01EB942252AC}" dt="2022-10-14T08:35:57.702" v="11678" actId="1076"/>
          <ac:spMkLst>
            <pc:docMk/>
            <pc:sldMk cId="1236038189" sldId="376"/>
            <ac:spMk id="4" creationId="{991D3CDB-F57B-92EF-DFCB-5841F9622EA8}"/>
          </ac:spMkLst>
        </pc:spChg>
        <pc:spChg chg="add mod">
          <ac:chgData name="Rudolf Uhlmann" userId="83027f89971c7077" providerId="LiveId" clId="{D5EA207C-A57E-4E08-A008-01EB942252AC}" dt="2022-10-14T08:36:17.682" v="11682" actId="1037"/>
          <ac:spMkLst>
            <pc:docMk/>
            <pc:sldMk cId="1236038189" sldId="376"/>
            <ac:spMk id="6" creationId="{094D1995-05A2-4CC2-708D-03FEA9489221}"/>
          </ac:spMkLst>
        </pc:spChg>
        <pc:spChg chg="add mod">
          <ac:chgData name="Rudolf Uhlmann" userId="83027f89971c7077" providerId="LiveId" clId="{D5EA207C-A57E-4E08-A008-01EB942252AC}" dt="2022-10-14T08:35:17.012" v="11676" actId="1076"/>
          <ac:spMkLst>
            <pc:docMk/>
            <pc:sldMk cId="1236038189" sldId="376"/>
            <ac:spMk id="7" creationId="{E48DAF7A-B33D-6606-E83C-EF96B3B7A2CE}"/>
          </ac:spMkLst>
        </pc:spChg>
        <pc:picChg chg="add mod ord">
          <ac:chgData name="Rudolf Uhlmann" userId="83027f89971c7077" providerId="LiveId" clId="{D5EA207C-A57E-4E08-A008-01EB942252AC}" dt="2022-10-14T08:35:49.582" v="11677" actId="167"/>
          <ac:picMkLst>
            <pc:docMk/>
            <pc:sldMk cId="1236038189" sldId="376"/>
            <ac:picMk id="2" creationId="{C7477D8B-62C6-A485-883B-BA0CD2047C4F}"/>
          </ac:picMkLst>
        </pc:picChg>
        <pc:picChg chg="add del">
          <ac:chgData name="Rudolf Uhlmann" userId="83027f89971c7077" providerId="LiveId" clId="{D5EA207C-A57E-4E08-A008-01EB942252AC}" dt="2022-10-13T18:36:22.749" v="11656" actId="478"/>
          <ac:picMkLst>
            <pc:docMk/>
            <pc:sldMk cId="1236038189" sldId="376"/>
            <ac:picMk id="2" creationId="{EA42633F-8201-728C-99DE-46EC2127C32E}"/>
          </ac:picMkLst>
        </pc:picChg>
        <pc:picChg chg="add mod ord">
          <ac:chgData name="Rudolf Uhlmann" userId="83027f89971c7077" providerId="LiveId" clId="{D5EA207C-A57E-4E08-A008-01EB942252AC}" dt="2022-10-14T08:35:49.582" v="11677" actId="167"/>
          <ac:picMkLst>
            <pc:docMk/>
            <pc:sldMk cId="1236038189" sldId="376"/>
            <ac:picMk id="5" creationId="{8EA085EA-B883-ADCA-DD69-1D71CE895334}"/>
          </ac:picMkLst>
        </pc:picChg>
      </pc:sldChg>
      <pc:sldChg chg="addSp delSp modSp new mod">
        <pc:chgData name="Rudolf Uhlmann" userId="83027f89971c7077" providerId="LiveId" clId="{D5EA207C-A57E-4E08-A008-01EB942252AC}" dt="2022-10-14T08:54:00.321" v="11692" actId="1076"/>
        <pc:sldMkLst>
          <pc:docMk/>
          <pc:sldMk cId="788929556" sldId="377"/>
        </pc:sldMkLst>
        <pc:picChg chg="add del">
          <ac:chgData name="Rudolf Uhlmann" userId="83027f89971c7077" providerId="LiveId" clId="{D5EA207C-A57E-4E08-A008-01EB942252AC}" dt="2022-10-14T08:52:24.167" v="11685" actId="478"/>
          <ac:picMkLst>
            <pc:docMk/>
            <pc:sldMk cId="788929556" sldId="377"/>
            <ac:picMk id="3" creationId="{5B954E0B-7B7A-83C3-2255-AEDBE3D7088E}"/>
          </ac:picMkLst>
        </pc:picChg>
        <pc:picChg chg="add del mod">
          <ac:chgData name="Rudolf Uhlmann" userId="83027f89971c7077" providerId="LiveId" clId="{D5EA207C-A57E-4E08-A008-01EB942252AC}" dt="2022-10-14T08:53:53.967" v="11689" actId="478"/>
          <ac:picMkLst>
            <pc:docMk/>
            <pc:sldMk cId="788929556" sldId="377"/>
            <ac:picMk id="5" creationId="{27E379A9-42AA-D84C-87C5-06BB9780B191}"/>
          </ac:picMkLst>
        </pc:picChg>
        <pc:picChg chg="add mod">
          <ac:chgData name="Rudolf Uhlmann" userId="83027f89971c7077" providerId="LiveId" clId="{D5EA207C-A57E-4E08-A008-01EB942252AC}" dt="2022-10-14T08:54:00.321" v="11692" actId="1076"/>
          <ac:picMkLst>
            <pc:docMk/>
            <pc:sldMk cId="788929556" sldId="377"/>
            <ac:picMk id="7" creationId="{B9F8E551-C934-1FD3-E299-D40D1ED8BDE5}"/>
          </ac:picMkLst>
        </pc:picChg>
      </pc:sldChg>
      <pc:sldChg chg="addSp delSp modSp new del mod">
        <pc:chgData name="Rudolf Uhlmann" userId="83027f89971c7077" providerId="LiveId" clId="{D5EA207C-A57E-4E08-A008-01EB942252AC}" dt="2022-10-15T06:32:13.326" v="12410" actId="47"/>
        <pc:sldMkLst>
          <pc:docMk/>
          <pc:sldMk cId="245234927" sldId="378"/>
        </pc:sldMkLst>
        <pc:spChg chg="add del mod ord">
          <ac:chgData name="Rudolf Uhlmann" userId="83027f89971c7077" providerId="LiveId" clId="{D5EA207C-A57E-4E08-A008-01EB942252AC}" dt="2022-10-14T12:11:44.409" v="11869" actId="11529"/>
          <ac:spMkLst>
            <pc:docMk/>
            <pc:sldMk cId="245234927" sldId="378"/>
            <ac:spMk id="7" creationId="{322E3A9E-D8CF-ACAE-53E9-63279DE63E9B}"/>
          </ac:spMkLst>
        </pc:spChg>
        <pc:picChg chg="add mod ord">
          <ac:chgData name="Rudolf Uhlmann" userId="83027f89971c7077" providerId="LiveId" clId="{D5EA207C-A57E-4E08-A008-01EB942252AC}" dt="2022-10-14T12:07:56.224" v="11845" actId="1076"/>
          <ac:picMkLst>
            <pc:docMk/>
            <pc:sldMk cId="245234927" sldId="378"/>
            <ac:picMk id="3" creationId="{85CCCAB6-36FA-9D95-CD3B-C700BED29A2F}"/>
          </ac:picMkLst>
        </pc:picChg>
        <pc:picChg chg="add mod">
          <ac:chgData name="Rudolf Uhlmann" userId="83027f89971c7077" providerId="LiveId" clId="{D5EA207C-A57E-4E08-A008-01EB942252AC}" dt="2022-10-14T12:14:57.647" v="11873" actId="1076"/>
          <ac:picMkLst>
            <pc:docMk/>
            <pc:sldMk cId="245234927" sldId="378"/>
            <ac:picMk id="4" creationId="{9B995E5B-C4A9-5E5D-EBEE-FD8D04D25EDA}"/>
          </ac:picMkLst>
        </pc:picChg>
        <pc:picChg chg="add mod">
          <ac:chgData name="Rudolf Uhlmann" userId="83027f89971c7077" providerId="LiveId" clId="{D5EA207C-A57E-4E08-A008-01EB942252AC}" dt="2022-10-14T12:14:17.787" v="11871" actId="1076"/>
          <ac:picMkLst>
            <pc:docMk/>
            <pc:sldMk cId="245234927" sldId="378"/>
            <ac:picMk id="5" creationId="{A10C6EEC-6010-C830-2C88-0FF72C916577}"/>
          </ac:picMkLst>
        </pc:picChg>
        <pc:picChg chg="add mod">
          <ac:chgData name="Rudolf Uhlmann" userId="83027f89971c7077" providerId="LiveId" clId="{D5EA207C-A57E-4E08-A008-01EB942252AC}" dt="2022-10-14T12:09:14.937" v="11859" actId="1076"/>
          <ac:picMkLst>
            <pc:docMk/>
            <pc:sldMk cId="245234927" sldId="378"/>
            <ac:picMk id="6" creationId="{009EF330-BC92-51EA-3732-7E7E3CF4B164}"/>
          </ac:picMkLst>
        </pc:picChg>
      </pc:sldChg>
      <pc:sldChg chg="addSp delSp modSp new mod">
        <pc:chgData name="Rudolf Uhlmann" userId="83027f89971c7077" providerId="LiveId" clId="{D5EA207C-A57E-4E08-A008-01EB942252AC}" dt="2022-10-14T21:11:03.074" v="12409" actId="164"/>
        <pc:sldMkLst>
          <pc:docMk/>
          <pc:sldMk cId="3232869285" sldId="379"/>
        </pc:sldMkLst>
        <pc:spChg chg="add del mod topLvl">
          <ac:chgData name="Rudolf Uhlmann" userId="83027f89971c7077" providerId="LiveId" clId="{D5EA207C-A57E-4E08-A008-01EB942252AC}" dt="2022-10-14T20:17:06.028" v="12328" actId="478"/>
          <ac:spMkLst>
            <pc:docMk/>
            <pc:sldMk cId="3232869285" sldId="379"/>
            <ac:spMk id="4" creationId="{B24E36C0-C4B1-3292-7E86-45BB74C18D92}"/>
          </ac:spMkLst>
        </pc:spChg>
        <pc:spChg chg="add del mod">
          <ac:chgData name="Rudolf Uhlmann" userId="83027f89971c7077" providerId="LiveId" clId="{D5EA207C-A57E-4E08-A008-01EB942252AC}" dt="2022-10-14T21:09:13.311" v="12393" actId="478"/>
          <ac:spMkLst>
            <pc:docMk/>
            <pc:sldMk cId="3232869285" sldId="379"/>
            <ac:spMk id="7" creationId="{43F884B8-6E73-E203-48D8-6A197D18CC40}"/>
          </ac:spMkLst>
        </pc:spChg>
        <pc:spChg chg="add mod">
          <ac:chgData name="Rudolf Uhlmann" userId="83027f89971c7077" providerId="LiveId" clId="{D5EA207C-A57E-4E08-A008-01EB942252AC}" dt="2022-10-14T21:11:03.074" v="12409" actId="164"/>
          <ac:spMkLst>
            <pc:docMk/>
            <pc:sldMk cId="3232869285" sldId="379"/>
            <ac:spMk id="8" creationId="{F244DC79-4D3A-E1A1-BA2A-0AAF490649FD}"/>
          </ac:spMkLst>
        </pc:spChg>
        <pc:grpChg chg="add del mod">
          <ac:chgData name="Rudolf Uhlmann" userId="83027f89971c7077" providerId="LiveId" clId="{D5EA207C-A57E-4E08-A008-01EB942252AC}" dt="2022-10-14T20:17:03.796" v="12327" actId="165"/>
          <ac:grpSpMkLst>
            <pc:docMk/>
            <pc:sldMk cId="3232869285" sldId="379"/>
            <ac:grpSpMk id="5" creationId="{3D17ACB6-D486-EF4C-393A-522AB52BAA13}"/>
          </ac:grpSpMkLst>
        </pc:grpChg>
        <pc:grpChg chg="add mod">
          <ac:chgData name="Rudolf Uhlmann" userId="83027f89971c7077" providerId="LiveId" clId="{D5EA207C-A57E-4E08-A008-01EB942252AC}" dt="2022-10-14T21:11:03.074" v="12409" actId="164"/>
          <ac:grpSpMkLst>
            <pc:docMk/>
            <pc:sldMk cId="3232869285" sldId="379"/>
            <ac:grpSpMk id="9" creationId="{02F47622-0549-290D-87AA-B3BAB1F36EF3}"/>
          </ac:grpSpMkLst>
        </pc:grpChg>
        <pc:picChg chg="add mod topLvl">
          <ac:chgData name="Rudolf Uhlmann" userId="83027f89971c7077" providerId="LiveId" clId="{D5EA207C-A57E-4E08-A008-01EB942252AC}" dt="2022-10-14T21:08:45.147" v="12388" actId="1076"/>
          <ac:picMkLst>
            <pc:docMk/>
            <pc:sldMk cId="3232869285" sldId="379"/>
            <ac:picMk id="3" creationId="{ED80BF7A-545A-17EA-1955-6E5722E78018}"/>
          </ac:picMkLst>
        </pc:picChg>
        <pc:picChg chg="add mod">
          <ac:chgData name="Rudolf Uhlmann" userId="83027f89971c7077" providerId="LiveId" clId="{D5EA207C-A57E-4E08-A008-01EB942252AC}" dt="2022-10-14T21:11:03.074" v="12409" actId="164"/>
          <ac:picMkLst>
            <pc:docMk/>
            <pc:sldMk cId="3232869285" sldId="379"/>
            <ac:picMk id="6" creationId="{03ED2D3F-B0D7-53AD-556F-5372415655B4}"/>
          </ac:picMkLst>
        </pc:picChg>
      </pc:sldChg>
      <pc:sldChg chg="addSp modSp add mod">
        <pc:chgData name="Rudolf Uhlmann" userId="83027f89971c7077" providerId="LiveId" clId="{D5EA207C-A57E-4E08-A008-01EB942252AC}" dt="2022-10-14T20:05:31.655" v="12322" actId="1076"/>
        <pc:sldMkLst>
          <pc:docMk/>
          <pc:sldMk cId="3898728796" sldId="380"/>
        </pc:sldMkLst>
        <pc:spChg chg="add mod">
          <ac:chgData name="Rudolf Uhlmann" userId="83027f89971c7077" providerId="LiveId" clId="{D5EA207C-A57E-4E08-A008-01EB942252AC}" dt="2022-10-14T20:05:26.529" v="12321" actId="164"/>
          <ac:spMkLst>
            <pc:docMk/>
            <pc:sldMk cId="3898728796" sldId="380"/>
            <ac:spMk id="2" creationId="{8F1F3080-9F40-59E8-8F05-75F794829D60}"/>
          </ac:spMkLst>
        </pc:spChg>
        <pc:spChg chg="mod">
          <ac:chgData name="Rudolf Uhlmann" userId="83027f89971c7077" providerId="LiveId" clId="{D5EA207C-A57E-4E08-A008-01EB942252AC}" dt="2022-10-14T20:05:26.529" v="12321" actId="164"/>
          <ac:spMkLst>
            <pc:docMk/>
            <pc:sldMk cId="3898728796" sldId="380"/>
            <ac:spMk id="4" creationId="{B24E36C0-C4B1-3292-7E86-45BB74C18D92}"/>
          </ac:spMkLst>
        </pc:spChg>
        <pc:spChg chg="add mod">
          <ac:chgData name="Rudolf Uhlmann" userId="83027f89971c7077" providerId="LiveId" clId="{D5EA207C-A57E-4E08-A008-01EB942252AC}" dt="2022-10-14T20:05:26.529" v="12321" actId="164"/>
          <ac:spMkLst>
            <pc:docMk/>
            <pc:sldMk cId="3898728796" sldId="380"/>
            <ac:spMk id="5" creationId="{2E401BB4-673B-1749-DCFA-676E70F3B253}"/>
          </ac:spMkLst>
        </pc:spChg>
        <pc:spChg chg="add mod">
          <ac:chgData name="Rudolf Uhlmann" userId="83027f89971c7077" providerId="LiveId" clId="{D5EA207C-A57E-4E08-A008-01EB942252AC}" dt="2022-10-14T20:05:26.529" v="12321" actId="164"/>
          <ac:spMkLst>
            <pc:docMk/>
            <pc:sldMk cId="3898728796" sldId="380"/>
            <ac:spMk id="6" creationId="{C655D977-B0BC-C5B2-22CF-7DA9836D59CA}"/>
          </ac:spMkLst>
        </pc:spChg>
        <pc:grpChg chg="add mod">
          <ac:chgData name="Rudolf Uhlmann" userId="83027f89971c7077" providerId="LiveId" clId="{D5EA207C-A57E-4E08-A008-01EB942252AC}" dt="2022-10-14T20:05:31.655" v="12322" actId="1076"/>
          <ac:grpSpMkLst>
            <pc:docMk/>
            <pc:sldMk cId="3898728796" sldId="380"/>
            <ac:grpSpMk id="7" creationId="{C68DDC40-FDD3-892C-E1AE-05FF63A8DA7C}"/>
          </ac:grpSpMkLst>
        </pc:grpChg>
        <pc:picChg chg="mod">
          <ac:chgData name="Rudolf Uhlmann" userId="83027f89971c7077" providerId="LiveId" clId="{D5EA207C-A57E-4E08-A008-01EB942252AC}" dt="2022-10-14T20:05:26.529" v="12321" actId="164"/>
          <ac:picMkLst>
            <pc:docMk/>
            <pc:sldMk cId="3898728796" sldId="380"/>
            <ac:picMk id="3" creationId="{ED80BF7A-545A-17EA-1955-6E5722E78018}"/>
          </ac:picMkLst>
        </pc:picChg>
      </pc:sldChg>
      <pc:sldChg chg="addSp delSp modSp add mod">
        <pc:chgData name="Rudolf Uhlmann" userId="83027f89971c7077" providerId="LiveId" clId="{D5EA207C-A57E-4E08-A008-01EB942252AC}" dt="2022-10-14T20:05:40.481" v="12323" actId="164"/>
        <pc:sldMkLst>
          <pc:docMk/>
          <pc:sldMk cId="3895474043" sldId="381"/>
        </pc:sldMkLst>
        <pc:spChg chg="del">
          <ac:chgData name="Rudolf Uhlmann" userId="83027f89971c7077" providerId="LiveId" clId="{D5EA207C-A57E-4E08-A008-01EB942252AC}" dt="2022-10-14T19:47:06.197" v="12045" actId="478"/>
          <ac:spMkLst>
            <pc:docMk/>
            <pc:sldMk cId="3895474043" sldId="381"/>
            <ac:spMk id="2" creationId="{8F1F3080-9F40-59E8-8F05-75F794829D60}"/>
          </ac:spMkLst>
        </pc:spChg>
        <pc:spChg chg="mod">
          <ac:chgData name="Rudolf Uhlmann" userId="83027f89971c7077" providerId="LiveId" clId="{D5EA207C-A57E-4E08-A008-01EB942252AC}" dt="2022-10-14T20:05:40.481" v="12323" actId="164"/>
          <ac:spMkLst>
            <pc:docMk/>
            <pc:sldMk cId="3895474043" sldId="381"/>
            <ac:spMk id="4" creationId="{B24E36C0-C4B1-3292-7E86-45BB74C18D92}"/>
          </ac:spMkLst>
        </pc:spChg>
        <pc:spChg chg="del">
          <ac:chgData name="Rudolf Uhlmann" userId="83027f89971c7077" providerId="LiveId" clId="{D5EA207C-A57E-4E08-A008-01EB942252AC}" dt="2022-10-14T19:47:08.295" v="12047" actId="478"/>
          <ac:spMkLst>
            <pc:docMk/>
            <pc:sldMk cId="3895474043" sldId="381"/>
            <ac:spMk id="5" creationId="{2E401BB4-673B-1749-DCFA-676E70F3B253}"/>
          </ac:spMkLst>
        </pc:spChg>
        <pc:spChg chg="del">
          <ac:chgData name="Rudolf Uhlmann" userId="83027f89971c7077" providerId="LiveId" clId="{D5EA207C-A57E-4E08-A008-01EB942252AC}" dt="2022-10-14T19:47:07.348" v="12046" actId="478"/>
          <ac:spMkLst>
            <pc:docMk/>
            <pc:sldMk cId="3895474043" sldId="381"/>
            <ac:spMk id="6" creationId="{C655D977-B0BC-C5B2-22CF-7DA9836D59CA}"/>
          </ac:spMkLst>
        </pc:spChg>
        <pc:spChg chg="add mod">
          <ac:chgData name="Rudolf Uhlmann" userId="83027f89971c7077" providerId="LiveId" clId="{D5EA207C-A57E-4E08-A008-01EB942252AC}" dt="2022-10-14T20:05:40.481" v="12323" actId="164"/>
          <ac:spMkLst>
            <pc:docMk/>
            <pc:sldMk cId="3895474043" sldId="381"/>
            <ac:spMk id="7" creationId="{65579980-6640-B7D0-7901-3EB38997989F}"/>
          </ac:spMkLst>
        </pc:spChg>
        <pc:spChg chg="add mod">
          <ac:chgData name="Rudolf Uhlmann" userId="83027f89971c7077" providerId="LiveId" clId="{D5EA207C-A57E-4E08-A008-01EB942252AC}" dt="2022-10-14T20:05:40.481" v="12323" actId="164"/>
          <ac:spMkLst>
            <pc:docMk/>
            <pc:sldMk cId="3895474043" sldId="381"/>
            <ac:spMk id="8" creationId="{9F5572FE-0107-DBE3-7787-DC0F33097E19}"/>
          </ac:spMkLst>
        </pc:spChg>
        <pc:spChg chg="add mod">
          <ac:chgData name="Rudolf Uhlmann" userId="83027f89971c7077" providerId="LiveId" clId="{D5EA207C-A57E-4E08-A008-01EB942252AC}" dt="2022-10-14T20:05:40.481" v="12323" actId="164"/>
          <ac:spMkLst>
            <pc:docMk/>
            <pc:sldMk cId="3895474043" sldId="381"/>
            <ac:spMk id="9" creationId="{45FB56D3-EE81-108F-C91F-D59CF4B68E65}"/>
          </ac:spMkLst>
        </pc:spChg>
        <pc:spChg chg="add mod">
          <ac:chgData name="Rudolf Uhlmann" userId="83027f89971c7077" providerId="LiveId" clId="{D5EA207C-A57E-4E08-A008-01EB942252AC}" dt="2022-10-14T20:05:40.481" v="12323" actId="164"/>
          <ac:spMkLst>
            <pc:docMk/>
            <pc:sldMk cId="3895474043" sldId="381"/>
            <ac:spMk id="10" creationId="{2C595CA1-1DC4-F552-1F35-DAB892F2B547}"/>
          </ac:spMkLst>
        </pc:spChg>
        <pc:spChg chg="add mod">
          <ac:chgData name="Rudolf Uhlmann" userId="83027f89971c7077" providerId="LiveId" clId="{D5EA207C-A57E-4E08-A008-01EB942252AC}" dt="2022-10-14T20:05:40.481" v="12323" actId="164"/>
          <ac:spMkLst>
            <pc:docMk/>
            <pc:sldMk cId="3895474043" sldId="381"/>
            <ac:spMk id="11" creationId="{2A14B429-57FD-EA98-50C2-68E585C11FEF}"/>
          </ac:spMkLst>
        </pc:spChg>
        <pc:spChg chg="add mod">
          <ac:chgData name="Rudolf Uhlmann" userId="83027f89971c7077" providerId="LiveId" clId="{D5EA207C-A57E-4E08-A008-01EB942252AC}" dt="2022-10-14T20:05:40.481" v="12323" actId="164"/>
          <ac:spMkLst>
            <pc:docMk/>
            <pc:sldMk cId="3895474043" sldId="381"/>
            <ac:spMk id="12" creationId="{AEB9907D-7854-037E-44E8-76BF57774F46}"/>
          </ac:spMkLst>
        </pc:spChg>
        <pc:spChg chg="add mod">
          <ac:chgData name="Rudolf Uhlmann" userId="83027f89971c7077" providerId="LiveId" clId="{D5EA207C-A57E-4E08-A008-01EB942252AC}" dt="2022-10-14T20:05:40.481" v="12323" actId="164"/>
          <ac:spMkLst>
            <pc:docMk/>
            <pc:sldMk cId="3895474043" sldId="381"/>
            <ac:spMk id="13" creationId="{8E69F19B-6D5B-AAB0-04FE-9FCCB7FC1C62}"/>
          </ac:spMkLst>
        </pc:spChg>
        <pc:spChg chg="add mod">
          <ac:chgData name="Rudolf Uhlmann" userId="83027f89971c7077" providerId="LiveId" clId="{D5EA207C-A57E-4E08-A008-01EB942252AC}" dt="2022-10-14T20:05:40.481" v="12323" actId="164"/>
          <ac:spMkLst>
            <pc:docMk/>
            <pc:sldMk cId="3895474043" sldId="381"/>
            <ac:spMk id="14" creationId="{E5E0E772-46E4-7777-ECD8-648B7BBE01CE}"/>
          </ac:spMkLst>
        </pc:spChg>
        <pc:spChg chg="add mod">
          <ac:chgData name="Rudolf Uhlmann" userId="83027f89971c7077" providerId="LiveId" clId="{D5EA207C-A57E-4E08-A008-01EB942252AC}" dt="2022-10-14T20:05:40.481" v="12323" actId="164"/>
          <ac:spMkLst>
            <pc:docMk/>
            <pc:sldMk cId="3895474043" sldId="381"/>
            <ac:spMk id="15" creationId="{1CC92465-9627-9EB7-4BC9-A14C5406CABB}"/>
          </ac:spMkLst>
        </pc:spChg>
        <pc:spChg chg="add mod">
          <ac:chgData name="Rudolf Uhlmann" userId="83027f89971c7077" providerId="LiveId" clId="{D5EA207C-A57E-4E08-A008-01EB942252AC}" dt="2022-10-14T20:05:40.481" v="12323" actId="164"/>
          <ac:spMkLst>
            <pc:docMk/>
            <pc:sldMk cId="3895474043" sldId="381"/>
            <ac:spMk id="16" creationId="{52297193-0E21-1B5C-DC40-DD31F2C735B8}"/>
          </ac:spMkLst>
        </pc:spChg>
        <pc:spChg chg="add mod">
          <ac:chgData name="Rudolf Uhlmann" userId="83027f89971c7077" providerId="LiveId" clId="{D5EA207C-A57E-4E08-A008-01EB942252AC}" dt="2022-10-14T20:05:40.481" v="12323" actId="164"/>
          <ac:spMkLst>
            <pc:docMk/>
            <pc:sldMk cId="3895474043" sldId="381"/>
            <ac:spMk id="17" creationId="{D8F4B3B8-6FF3-C983-1651-4C86C53CAD36}"/>
          </ac:spMkLst>
        </pc:spChg>
        <pc:grpChg chg="add mod">
          <ac:chgData name="Rudolf Uhlmann" userId="83027f89971c7077" providerId="LiveId" clId="{D5EA207C-A57E-4E08-A008-01EB942252AC}" dt="2022-10-14T20:05:40.481" v="12323" actId="164"/>
          <ac:grpSpMkLst>
            <pc:docMk/>
            <pc:sldMk cId="3895474043" sldId="381"/>
            <ac:grpSpMk id="18" creationId="{9BF3E3DC-6F7F-8F94-4BAB-FBCA6FE146F5}"/>
          </ac:grpSpMkLst>
        </pc:grpChg>
        <pc:picChg chg="mod">
          <ac:chgData name="Rudolf Uhlmann" userId="83027f89971c7077" providerId="LiveId" clId="{D5EA207C-A57E-4E08-A008-01EB942252AC}" dt="2022-10-14T20:05:40.481" v="12323" actId="164"/>
          <ac:picMkLst>
            <pc:docMk/>
            <pc:sldMk cId="3895474043" sldId="381"/>
            <ac:picMk id="3" creationId="{ED80BF7A-545A-17EA-1955-6E5722E78018}"/>
          </ac:picMkLst>
        </pc:picChg>
      </pc:sldChg>
      <pc:sldChg chg="addSp delSp modSp add mod">
        <pc:chgData name="Rudolf Uhlmann" userId="83027f89971c7077" providerId="LiveId" clId="{D5EA207C-A57E-4E08-A008-01EB942252AC}" dt="2022-10-14T20:05:50.637" v="12324" actId="164"/>
        <pc:sldMkLst>
          <pc:docMk/>
          <pc:sldMk cId="361501520" sldId="382"/>
        </pc:sldMkLst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2" creationId="{213E6301-BD6A-1A6C-7BF0-D1FAA8B68F43}"/>
          </ac:spMkLst>
        </pc:spChg>
        <pc:spChg chg="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4" creationId="{B24E36C0-C4B1-3292-7E86-45BB74C18D92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5" creationId="{55D5BB6E-9F05-F85B-17D3-29E6428518C5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6" creationId="{56CFC929-B1F6-FBCB-C697-21A2CD3C6CB6}"/>
          </ac:spMkLst>
        </pc:spChg>
        <pc:spChg chg="del">
          <ac:chgData name="Rudolf Uhlmann" userId="83027f89971c7077" providerId="LiveId" clId="{D5EA207C-A57E-4E08-A008-01EB942252AC}" dt="2022-10-14T19:50:22.385" v="12088" actId="478"/>
          <ac:spMkLst>
            <pc:docMk/>
            <pc:sldMk cId="361501520" sldId="382"/>
            <ac:spMk id="7" creationId="{65579980-6640-B7D0-7901-3EB38997989F}"/>
          </ac:spMkLst>
        </pc:spChg>
        <pc:spChg chg="del">
          <ac:chgData name="Rudolf Uhlmann" userId="83027f89971c7077" providerId="LiveId" clId="{D5EA207C-A57E-4E08-A008-01EB942252AC}" dt="2022-10-14T19:50:22.385" v="12088" actId="478"/>
          <ac:spMkLst>
            <pc:docMk/>
            <pc:sldMk cId="361501520" sldId="382"/>
            <ac:spMk id="8" creationId="{9F5572FE-0107-DBE3-7787-DC0F33097E19}"/>
          </ac:spMkLst>
        </pc:spChg>
        <pc:spChg chg="del">
          <ac:chgData name="Rudolf Uhlmann" userId="83027f89971c7077" providerId="LiveId" clId="{D5EA207C-A57E-4E08-A008-01EB942252AC}" dt="2022-10-14T19:50:22.385" v="12088" actId="478"/>
          <ac:spMkLst>
            <pc:docMk/>
            <pc:sldMk cId="361501520" sldId="382"/>
            <ac:spMk id="9" creationId="{45FB56D3-EE81-108F-C91F-D59CF4B68E65}"/>
          </ac:spMkLst>
        </pc:spChg>
        <pc:spChg chg="del">
          <ac:chgData name="Rudolf Uhlmann" userId="83027f89971c7077" providerId="LiveId" clId="{D5EA207C-A57E-4E08-A008-01EB942252AC}" dt="2022-10-14T19:50:22.385" v="12088" actId="478"/>
          <ac:spMkLst>
            <pc:docMk/>
            <pc:sldMk cId="361501520" sldId="382"/>
            <ac:spMk id="10" creationId="{2C595CA1-1DC4-F552-1F35-DAB892F2B547}"/>
          </ac:spMkLst>
        </pc:spChg>
        <pc:spChg chg="del">
          <ac:chgData name="Rudolf Uhlmann" userId="83027f89971c7077" providerId="LiveId" clId="{D5EA207C-A57E-4E08-A008-01EB942252AC}" dt="2022-10-14T19:50:22.385" v="12088" actId="478"/>
          <ac:spMkLst>
            <pc:docMk/>
            <pc:sldMk cId="361501520" sldId="382"/>
            <ac:spMk id="11" creationId="{2A14B429-57FD-EA98-50C2-68E585C11FEF}"/>
          </ac:spMkLst>
        </pc:spChg>
        <pc:spChg chg="del">
          <ac:chgData name="Rudolf Uhlmann" userId="83027f89971c7077" providerId="LiveId" clId="{D5EA207C-A57E-4E08-A008-01EB942252AC}" dt="2022-10-14T19:50:22.385" v="12088" actId="478"/>
          <ac:spMkLst>
            <pc:docMk/>
            <pc:sldMk cId="361501520" sldId="382"/>
            <ac:spMk id="12" creationId="{AEB9907D-7854-037E-44E8-76BF57774F46}"/>
          </ac:spMkLst>
        </pc:spChg>
        <pc:spChg chg="del">
          <ac:chgData name="Rudolf Uhlmann" userId="83027f89971c7077" providerId="LiveId" clId="{D5EA207C-A57E-4E08-A008-01EB942252AC}" dt="2022-10-14T19:50:22.385" v="12088" actId="478"/>
          <ac:spMkLst>
            <pc:docMk/>
            <pc:sldMk cId="361501520" sldId="382"/>
            <ac:spMk id="13" creationId="{8E69F19B-6D5B-AAB0-04FE-9FCCB7FC1C62}"/>
          </ac:spMkLst>
        </pc:spChg>
        <pc:spChg chg="del">
          <ac:chgData name="Rudolf Uhlmann" userId="83027f89971c7077" providerId="LiveId" clId="{D5EA207C-A57E-4E08-A008-01EB942252AC}" dt="2022-10-14T19:50:22.385" v="12088" actId="478"/>
          <ac:spMkLst>
            <pc:docMk/>
            <pc:sldMk cId="361501520" sldId="382"/>
            <ac:spMk id="14" creationId="{E5E0E772-46E4-7777-ECD8-648B7BBE01CE}"/>
          </ac:spMkLst>
        </pc:spChg>
        <pc:spChg chg="del">
          <ac:chgData name="Rudolf Uhlmann" userId="83027f89971c7077" providerId="LiveId" clId="{D5EA207C-A57E-4E08-A008-01EB942252AC}" dt="2022-10-14T19:50:22.385" v="12088" actId="478"/>
          <ac:spMkLst>
            <pc:docMk/>
            <pc:sldMk cId="361501520" sldId="382"/>
            <ac:spMk id="15" creationId="{1CC92465-9627-9EB7-4BC9-A14C5406CABB}"/>
          </ac:spMkLst>
        </pc:spChg>
        <pc:spChg chg="del">
          <ac:chgData name="Rudolf Uhlmann" userId="83027f89971c7077" providerId="LiveId" clId="{D5EA207C-A57E-4E08-A008-01EB942252AC}" dt="2022-10-14T19:50:22.385" v="12088" actId="478"/>
          <ac:spMkLst>
            <pc:docMk/>
            <pc:sldMk cId="361501520" sldId="382"/>
            <ac:spMk id="16" creationId="{52297193-0E21-1B5C-DC40-DD31F2C735B8}"/>
          </ac:spMkLst>
        </pc:spChg>
        <pc:spChg chg="del">
          <ac:chgData name="Rudolf Uhlmann" userId="83027f89971c7077" providerId="LiveId" clId="{D5EA207C-A57E-4E08-A008-01EB942252AC}" dt="2022-10-14T19:50:24.835" v="12089" actId="478"/>
          <ac:spMkLst>
            <pc:docMk/>
            <pc:sldMk cId="361501520" sldId="382"/>
            <ac:spMk id="17" creationId="{D8F4B3B8-6FF3-C983-1651-4C86C53CAD36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18" creationId="{0B93C5CC-28D7-3836-6CE0-CDCFD31B32D6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19" creationId="{65704C41-7991-288C-393B-C0106EAF2D4A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20" creationId="{70593A3B-CCFE-94FC-B405-9AB3A14BA24D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21" creationId="{DD197721-9389-2CE1-4215-CB5A1F0A5733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22" creationId="{55267865-BF47-B062-88F7-885DA958E54A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23" creationId="{31491CCD-F746-863C-3F64-D0A0FC04D926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24" creationId="{11E43D54-DAD6-6B14-B688-F49686AAA506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25" creationId="{73239533-6642-C285-94E7-49720142173B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26" creationId="{FEB56A4B-910A-B5DC-9AF1-4D08DF567AAC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27" creationId="{00360B8E-7A29-EF23-895E-DBB6CBAA924A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28" creationId="{2AD7424A-2263-8D3D-213F-988B702063FB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29" creationId="{BA2D53C0-01FF-2E15-B36C-33BE2D4796B2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30" creationId="{5E32D65E-4128-6058-1BAD-F980882869CE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31" creationId="{9ECE73E5-85D8-297A-D92C-0E4E6251C7A8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32" creationId="{EDF78FFB-E505-3348-D724-50D1A6C60DE7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33" creationId="{F7EDC7FE-033F-B6F0-46FE-6797C10029E6}"/>
          </ac:spMkLst>
        </pc:spChg>
        <pc:spChg chg="add mod">
          <ac:chgData name="Rudolf Uhlmann" userId="83027f89971c7077" providerId="LiveId" clId="{D5EA207C-A57E-4E08-A008-01EB942252AC}" dt="2022-10-14T20:05:50.637" v="12324" actId="164"/>
          <ac:spMkLst>
            <pc:docMk/>
            <pc:sldMk cId="361501520" sldId="382"/>
            <ac:spMk id="34" creationId="{6A8A2EC2-A608-5A36-8F0D-534B7214840B}"/>
          </ac:spMkLst>
        </pc:spChg>
        <pc:grpChg chg="add mod">
          <ac:chgData name="Rudolf Uhlmann" userId="83027f89971c7077" providerId="LiveId" clId="{D5EA207C-A57E-4E08-A008-01EB942252AC}" dt="2022-10-14T20:05:50.637" v="12324" actId="164"/>
          <ac:grpSpMkLst>
            <pc:docMk/>
            <pc:sldMk cId="361501520" sldId="382"/>
            <ac:grpSpMk id="35" creationId="{B7401933-A9A3-2286-9E5F-E05173AD7291}"/>
          </ac:grpSpMkLst>
        </pc:grpChg>
        <pc:picChg chg="mod">
          <ac:chgData name="Rudolf Uhlmann" userId="83027f89971c7077" providerId="LiveId" clId="{D5EA207C-A57E-4E08-A008-01EB942252AC}" dt="2022-10-14T20:05:50.637" v="12324" actId="164"/>
          <ac:picMkLst>
            <pc:docMk/>
            <pc:sldMk cId="361501520" sldId="382"/>
            <ac:picMk id="3" creationId="{ED80BF7A-545A-17EA-1955-6E5722E78018}"/>
          </ac:picMkLst>
        </pc:picChg>
      </pc:sldChg>
      <pc:sldChg chg="addSp delSp modSp add mod">
        <pc:chgData name="Rudolf Uhlmann" userId="83027f89971c7077" providerId="LiveId" clId="{D5EA207C-A57E-4E08-A008-01EB942252AC}" dt="2022-10-14T20:26:37.120" v="12371" actId="164"/>
        <pc:sldMkLst>
          <pc:docMk/>
          <pc:sldMk cId="3723833194" sldId="383"/>
        </pc:sldMkLst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2" creationId="{213E6301-BD6A-1A6C-7BF0-D1FAA8B68F43}"/>
          </ac:spMkLst>
        </pc:spChg>
        <pc:spChg chg="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4" creationId="{B24E36C0-C4B1-3292-7E86-45BB74C18D92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5" creationId="{55D5BB6E-9F05-F85B-17D3-29E6428518C5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6" creationId="{56CFC929-B1F6-FBCB-C697-21A2CD3C6CB6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7" creationId="{5499421C-3136-A728-A527-ADC7B9CBD4B6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8" creationId="{F337E427-08EF-F858-0716-C537F519B045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9" creationId="{37A3D748-4E30-CEB4-B3CA-32030C7C5B31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10" creationId="{E9472A4E-E867-FE0F-26E1-369F90EB63D9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11" creationId="{8FD8DAA8-46C8-5C20-9B8A-F56B3D1DE389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12" creationId="{8711CED0-4D8A-B816-98BB-A588CF496C10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13" creationId="{E30CA43D-2CF9-5A34-FDE2-3EC2F7D6B601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14" creationId="{F6056728-53C5-60E3-5FD3-D6859FDCB00D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15" creationId="{0C0E959F-3103-5150-4D51-7458DDB307B3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16" creationId="{96CC62DF-B455-7884-6E36-BD7DDCE408F4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17" creationId="{BECAC518-2033-B1FE-EFC6-534E905C4FCB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18" creationId="{0B93C5CC-28D7-3836-6CE0-CDCFD31B32D6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19" creationId="{65704C41-7991-288C-393B-C0106EAF2D4A}"/>
          </ac:spMkLst>
        </pc:spChg>
        <pc:spChg chg="del">
          <ac:chgData name="Rudolf Uhlmann" userId="83027f89971c7077" providerId="LiveId" clId="{D5EA207C-A57E-4E08-A008-01EB942252AC}" dt="2022-10-14T19:53:05.046" v="12142" actId="478"/>
          <ac:spMkLst>
            <pc:docMk/>
            <pc:sldMk cId="3723833194" sldId="383"/>
            <ac:spMk id="20" creationId="{70593A3B-CCFE-94FC-B405-9AB3A14BA24D}"/>
          </ac:spMkLst>
        </pc:spChg>
        <pc:spChg chg="del">
          <ac:chgData name="Rudolf Uhlmann" userId="83027f89971c7077" providerId="LiveId" clId="{D5EA207C-A57E-4E08-A008-01EB942252AC}" dt="2022-10-14T19:53:06.640" v="12143" actId="478"/>
          <ac:spMkLst>
            <pc:docMk/>
            <pc:sldMk cId="3723833194" sldId="383"/>
            <ac:spMk id="21" creationId="{DD197721-9389-2CE1-4215-CB5A1F0A5733}"/>
          </ac:spMkLst>
        </pc:spChg>
        <pc:spChg chg="del">
          <ac:chgData name="Rudolf Uhlmann" userId="83027f89971c7077" providerId="LiveId" clId="{D5EA207C-A57E-4E08-A008-01EB942252AC}" dt="2022-10-14T19:53:08.556" v="12145" actId="478"/>
          <ac:spMkLst>
            <pc:docMk/>
            <pc:sldMk cId="3723833194" sldId="383"/>
            <ac:spMk id="22" creationId="{55267865-BF47-B062-88F7-885DA958E54A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23" creationId="{31491CCD-F746-863C-3F64-D0A0FC04D926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24" creationId="{11E43D54-DAD6-6B14-B688-F49686AAA506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25" creationId="{73239533-6642-C285-94E7-49720142173B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26" creationId="{FEB56A4B-910A-B5DC-9AF1-4D08DF567AAC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27" creationId="{00360B8E-7A29-EF23-895E-DBB6CBAA924A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28" creationId="{2AD7424A-2263-8D3D-213F-988B702063FB}"/>
          </ac:spMkLst>
        </pc:spChg>
        <pc:spChg chg="del">
          <ac:chgData name="Rudolf Uhlmann" userId="83027f89971c7077" providerId="LiveId" clId="{D5EA207C-A57E-4E08-A008-01EB942252AC}" dt="2022-10-14T19:53:07.533" v="12144" actId="478"/>
          <ac:spMkLst>
            <pc:docMk/>
            <pc:sldMk cId="3723833194" sldId="383"/>
            <ac:spMk id="29" creationId="{BA2D53C0-01FF-2E15-B36C-33BE2D4796B2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30" creationId="{5E32D65E-4128-6058-1BAD-F980882869CE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31" creationId="{9ECE73E5-85D8-297A-D92C-0E4E6251C7A8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32" creationId="{EDF78FFB-E505-3348-D724-50D1A6C60DE7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33" creationId="{F7EDC7FE-033F-B6F0-46FE-6797C10029E6}"/>
          </ac:spMkLst>
        </pc:spChg>
        <pc:spChg chg="del">
          <ac:chgData name="Rudolf Uhlmann" userId="83027f89971c7077" providerId="LiveId" clId="{D5EA207C-A57E-4E08-A008-01EB942252AC}" dt="2022-10-14T19:52:54.443" v="12139" actId="478"/>
          <ac:spMkLst>
            <pc:docMk/>
            <pc:sldMk cId="3723833194" sldId="383"/>
            <ac:spMk id="34" creationId="{6A8A2EC2-A608-5A36-8F0D-534B7214840B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35" creationId="{B860C305-6ED0-EE0D-307A-B76A71174FC8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36" creationId="{E58E305D-EB7E-331A-766E-7C476B3B5A9F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37" creationId="{3596961D-83BC-6974-CC74-62C774FECF7F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38" creationId="{2EFC0A91-6FA5-AEF7-AEBC-3D9C320CE365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39" creationId="{ABD43774-C6AC-BABA-D848-3A39BC319C6F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40" creationId="{0AB67ED5-23A4-C1C2-A022-8A2467DF0611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41" creationId="{2FF15E01-1C0F-8374-1E3F-60ECF4154D86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42" creationId="{2C68DA7A-AA19-8921-836C-6549622AFC87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43" creationId="{0F74DC06-A3C6-30AE-6DA0-FCDB08E98414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44" creationId="{8E471A40-28E1-B67C-FE4F-BED8F462679E}"/>
          </ac:spMkLst>
        </pc:spChg>
        <pc:spChg chg="add mod">
          <ac:chgData name="Rudolf Uhlmann" userId="83027f89971c7077" providerId="LiveId" clId="{D5EA207C-A57E-4E08-A008-01EB942252AC}" dt="2022-10-14T20:25:48.158" v="12362" actId="164"/>
          <ac:spMkLst>
            <pc:docMk/>
            <pc:sldMk cId="3723833194" sldId="383"/>
            <ac:spMk id="45" creationId="{AAA8054F-6853-DA82-7C0D-98DA8E34FDCB}"/>
          </ac:spMkLst>
        </pc:spChg>
        <pc:grpChg chg="add mod">
          <ac:chgData name="Rudolf Uhlmann" userId="83027f89971c7077" providerId="LiveId" clId="{D5EA207C-A57E-4E08-A008-01EB942252AC}" dt="2022-10-14T20:26:37.120" v="12371" actId="164"/>
          <ac:grpSpMkLst>
            <pc:docMk/>
            <pc:sldMk cId="3723833194" sldId="383"/>
            <ac:grpSpMk id="46" creationId="{F51651B8-D17B-B570-682E-5699D60F6C78}"/>
          </ac:grpSpMkLst>
        </pc:grpChg>
        <pc:grpChg chg="add mod">
          <ac:chgData name="Rudolf Uhlmann" userId="83027f89971c7077" providerId="LiveId" clId="{D5EA207C-A57E-4E08-A008-01EB942252AC}" dt="2022-10-14T20:26:37.120" v="12371" actId="164"/>
          <ac:grpSpMkLst>
            <pc:docMk/>
            <pc:sldMk cId="3723833194" sldId="383"/>
            <ac:grpSpMk id="47" creationId="{A353CE40-136D-6BA6-C478-4719066EA5C0}"/>
          </ac:grpSpMkLst>
        </pc:grpChg>
        <pc:picChg chg="mod">
          <ac:chgData name="Rudolf Uhlmann" userId="83027f89971c7077" providerId="LiveId" clId="{D5EA207C-A57E-4E08-A008-01EB942252AC}" dt="2022-10-14T20:26:37.120" v="12371" actId="164"/>
          <ac:picMkLst>
            <pc:docMk/>
            <pc:sldMk cId="3723833194" sldId="383"/>
            <ac:picMk id="3" creationId="{ED80BF7A-545A-17EA-1955-6E5722E78018}"/>
          </ac:picMkLst>
        </pc:picChg>
      </pc:sldChg>
      <pc:sldChg chg="addSp delSp modSp add mod">
        <pc:chgData name="Rudolf Uhlmann" userId="83027f89971c7077" providerId="LiveId" clId="{D5EA207C-A57E-4E08-A008-01EB942252AC}" dt="2022-10-14T20:05:59.593" v="12325" actId="164"/>
        <pc:sldMkLst>
          <pc:docMk/>
          <pc:sldMk cId="1731865982" sldId="384"/>
        </pc:sldMkLst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2" creationId="{22E7A849-322B-7875-0D79-2A93E44D98CA}"/>
          </ac:spMkLst>
        </pc:spChg>
        <pc:spChg chg="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4" creationId="{B24E36C0-C4B1-3292-7E86-45BB74C18D92}"/>
          </ac:spMkLst>
        </pc:spChg>
        <pc:spChg chg="add del mod">
          <ac:chgData name="Rudolf Uhlmann" userId="83027f89971c7077" providerId="LiveId" clId="{D5EA207C-A57E-4E08-A008-01EB942252AC}" dt="2022-10-14T19:58:13.151" v="12319" actId="478"/>
          <ac:spMkLst>
            <pc:docMk/>
            <pc:sldMk cId="1731865982" sldId="384"/>
            <ac:spMk id="5" creationId="{C72FA6F0-5F1F-1535-B3FF-ED18A637ED83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6" creationId="{EC574077-1779-F651-55E1-256C8EF1BD2B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7" creationId="{5499421C-3136-A728-A527-ADC7B9CBD4B6}"/>
          </ac:spMkLst>
        </pc:spChg>
        <pc:spChg chg="del">
          <ac:chgData name="Rudolf Uhlmann" userId="83027f89971c7077" providerId="LiveId" clId="{D5EA207C-A57E-4E08-A008-01EB942252AC}" dt="2022-10-14T19:55:26.688" v="12201" actId="478"/>
          <ac:spMkLst>
            <pc:docMk/>
            <pc:sldMk cId="1731865982" sldId="384"/>
            <ac:spMk id="8" creationId="{F337E427-08EF-F858-0716-C537F519B045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9" creationId="{37A3D748-4E30-CEB4-B3CA-32030C7C5B31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10" creationId="{E9472A4E-E867-FE0F-26E1-369F90EB63D9}"/>
          </ac:spMkLst>
        </pc:spChg>
        <pc:spChg chg="del">
          <ac:chgData name="Rudolf Uhlmann" userId="83027f89971c7077" providerId="LiveId" clId="{D5EA207C-A57E-4E08-A008-01EB942252AC}" dt="2022-10-14T19:55:26.688" v="12201" actId="478"/>
          <ac:spMkLst>
            <pc:docMk/>
            <pc:sldMk cId="1731865982" sldId="384"/>
            <ac:spMk id="11" creationId="{8FD8DAA8-46C8-5C20-9B8A-F56B3D1DE389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12" creationId="{8711CED0-4D8A-B816-98BB-A588CF496C10}"/>
          </ac:spMkLst>
        </pc:spChg>
        <pc:spChg chg="del">
          <ac:chgData name="Rudolf Uhlmann" userId="83027f89971c7077" providerId="LiveId" clId="{D5EA207C-A57E-4E08-A008-01EB942252AC}" dt="2022-10-14T19:55:26.688" v="12201" actId="478"/>
          <ac:spMkLst>
            <pc:docMk/>
            <pc:sldMk cId="1731865982" sldId="384"/>
            <ac:spMk id="13" creationId="{E30CA43D-2CF9-5A34-FDE2-3EC2F7D6B601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14" creationId="{F6056728-53C5-60E3-5FD3-D6859FDCB00D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15" creationId="{0C0E959F-3103-5150-4D51-7458DDB307B3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16" creationId="{96CC62DF-B455-7884-6E36-BD7DDCE408F4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17" creationId="{BECAC518-2033-B1FE-EFC6-534E905C4FCB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18" creationId="{49926226-452A-B30E-075D-E8ED5142451D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19" creationId="{D5022512-612D-DAFF-AB8B-3BF287F0599E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20" creationId="{1A9B303C-A2C7-B385-B809-9907F4CE7A3F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21" creationId="{521D08F9-E668-F173-43EA-B2123FAC68B7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22" creationId="{6F6D6189-0C2B-3C91-35E0-5D4B57EAFD65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23" creationId="{8C63B6ED-BCA8-124B-4916-727932471343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24" creationId="{D3636830-DA16-D592-BEF3-7FCF6DC1E54F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25" creationId="{D0B908AF-D611-B686-E4BD-77A191262113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26" creationId="{40D100DF-15F7-41F2-D005-E6559D2F662E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27" creationId="{A0B54D03-8987-07F7-5077-F5714D1C9212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28" creationId="{DCC73BAC-68E3-03D4-CE7E-C3D4324B7266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29" creationId="{995C32EB-05E7-93F3-4B45-88547551D587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30" creationId="{2EDDB6C0-6A9E-F92D-98A2-795A68CBE94F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31" creationId="{14514569-19CB-8E31-487B-1A088E3DD9F7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32" creationId="{4104E3F1-F6A1-9420-43CD-2D93D83BC76C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33" creationId="{4651E147-3E47-E3CE-6F78-24A73DCBD4B6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34" creationId="{31650C48-992E-C8EB-E3AB-A7B9B78F202E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35" creationId="{B860C305-6ED0-EE0D-307A-B76A71174FC8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36" creationId="{E58E305D-EB7E-331A-766E-7C476B3B5A9F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37" creationId="{3596961D-83BC-6974-CC74-62C774FECF7F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38" creationId="{2EFC0A91-6FA5-AEF7-AEBC-3D9C320CE365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39" creationId="{ABD43774-C6AC-BABA-D848-3A39BC319C6F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40" creationId="{0AB67ED5-23A4-C1C2-A022-8A2467DF0611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41" creationId="{2FF15E01-1C0F-8374-1E3F-60ECF4154D86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42" creationId="{2C68DA7A-AA19-8921-836C-6549622AFC87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43" creationId="{0F74DC06-A3C6-30AE-6DA0-FCDB08E98414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44" creationId="{8E471A40-28E1-B67C-FE4F-BED8F462679E}"/>
          </ac:spMkLst>
        </pc:spChg>
        <pc:spChg chg="del">
          <ac:chgData name="Rudolf Uhlmann" userId="83027f89971c7077" providerId="LiveId" clId="{D5EA207C-A57E-4E08-A008-01EB942252AC}" dt="2022-10-14T19:55:22.545" v="12200" actId="478"/>
          <ac:spMkLst>
            <pc:docMk/>
            <pc:sldMk cId="1731865982" sldId="384"/>
            <ac:spMk id="45" creationId="{AAA8054F-6853-DA82-7C0D-98DA8E34FDCB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46" creationId="{4EED1ACA-B2F1-45D4-5887-EFF7CAB09BB2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47" creationId="{A25E0AB2-8732-943F-DCF1-8091F7CEF6E9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48" creationId="{5ABC138A-46B1-543A-F031-65EC583A22A3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49" creationId="{9993D9B7-2AF1-A346-69BC-5303ADF89A4A}"/>
          </ac:spMkLst>
        </pc:spChg>
        <pc:spChg chg="add mod">
          <ac:chgData name="Rudolf Uhlmann" userId="83027f89971c7077" providerId="LiveId" clId="{D5EA207C-A57E-4E08-A008-01EB942252AC}" dt="2022-10-14T20:05:59.593" v="12325" actId="164"/>
          <ac:spMkLst>
            <pc:docMk/>
            <pc:sldMk cId="1731865982" sldId="384"/>
            <ac:spMk id="50" creationId="{80F83697-4EB9-03CF-E134-3309A9C7D88F}"/>
          </ac:spMkLst>
        </pc:spChg>
        <pc:grpChg chg="add mod">
          <ac:chgData name="Rudolf Uhlmann" userId="83027f89971c7077" providerId="LiveId" clId="{D5EA207C-A57E-4E08-A008-01EB942252AC}" dt="2022-10-14T20:05:59.593" v="12325" actId="164"/>
          <ac:grpSpMkLst>
            <pc:docMk/>
            <pc:sldMk cId="1731865982" sldId="384"/>
            <ac:grpSpMk id="51" creationId="{C274C0F4-9E87-3EAE-0A0B-4080CDA805A8}"/>
          </ac:grpSpMkLst>
        </pc:grpChg>
        <pc:picChg chg="mod">
          <ac:chgData name="Rudolf Uhlmann" userId="83027f89971c7077" providerId="LiveId" clId="{D5EA207C-A57E-4E08-A008-01EB942252AC}" dt="2022-10-14T20:05:59.593" v="12325" actId="164"/>
          <ac:picMkLst>
            <pc:docMk/>
            <pc:sldMk cId="1731865982" sldId="384"/>
            <ac:picMk id="3" creationId="{ED80BF7A-545A-17EA-1955-6E5722E78018}"/>
          </ac:picMkLst>
        </pc:picChg>
      </pc:sldChg>
      <pc:sldChg chg="addSp delSp modSp add mod">
        <pc:chgData name="Rudolf Uhlmann" userId="83027f89971c7077" providerId="LiveId" clId="{D5EA207C-A57E-4E08-A008-01EB942252AC}" dt="2022-10-14T20:27:52.342" v="12383" actId="21"/>
        <pc:sldMkLst>
          <pc:docMk/>
          <pc:sldMk cId="2355849304" sldId="385"/>
        </pc:sldMkLst>
        <pc:grpChg chg="mod">
          <ac:chgData name="Rudolf Uhlmann" userId="83027f89971c7077" providerId="LiveId" clId="{D5EA207C-A57E-4E08-A008-01EB942252AC}" dt="2022-10-14T20:21:53.847" v="12330"/>
          <ac:grpSpMkLst>
            <pc:docMk/>
            <pc:sldMk cId="2355849304" sldId="385"/>
            <ac:grpSpMk id="5" creationId="{3D17ACB6-D486-EF4C-393A-522AB52BAA13}"/>
          </ac:grpSpMkLst>
        </pc:grpChg>
        <pc:picChg chg="add del mod">
          <ac:chgData name="Rudolf Uhlmann" userId="83027f89971c7077" providerId="LiveId" clId="{D5EA207C-A57E-4E08-A008-01EB942252AC}" dt="2022-10-14T20:27:52.342" v="12383" actId="21"/>
          <ac:picMkLst>
            <pc:docMk/>
            <pc:sldMk cId="2355849304" sldId="385"/>
            <ac:picMk id="2" creationId="{04140062-6C74-A706-9C9E-27EECB8C2CE9}"/>
          </ac:picMkLst>
        </pc:picChg>
      </pc:sldChg>
      <pc:sldChg chg="addSp delSp modSp new mod">
        <pc:chgData name="Rudolf Uhlmann" userId="83027f89971c7077" providerId="LiveId" clId="{D5EA207C-A57E-4E08-A008-01EB942252AC}" dt="2022-10-14T20:28:17.160" v="12387" actId="1076"/>
        <pc:sldMkLst>
          <pc:docMk/>
          <pc:sldMk cId="141030799" sldId="386"/>
        </pc:sldMkLst>
        <pc:spChg chg="mod">
          <ac:chgData name="Rudolf Uhlmann" userId="83027f89971c7077" providerId="LiveId" clId="{D5EA207C-A57E-4E08-A008-01EB942252AC}" dt="2022-10-14T20:24:19.611" v="12349"/>
          <ac:spMkLst>
            <pc:docMk/>
            <pc:sldMk cId="141030799" sldId="386"/>
            <ac:spMk id="6" creationId="{1E7BD7DD-ED56-7066-A017-382372A35DC0}"/>
          </ac:spMkLst>
        </pc:spChg>
        <pc:spChg chg="mod">
          <ac:chgData name="Rudolf Uhlmann" userId="83027f89971c7077" providerId="LiveId" clId="{D5EA207C-A57E-4E08-A008-01EB942252AC}" dt="2022-10-14T20:24:19.611" v="12349"/>
          <ac:spMkLst>
            <pc:docMk/>
            <pc:sldMk cId="141030799" sldId="386"/>
            <ac:spMk id="7" creationId="{3CD191B8-6657-BE4A-79B1-0C083805F49A}"/>
          </ac:spMkLst>
        </pc:spChg>
        <pc:spChg chg="mod">
          <ac:chgData name="Rudolf Uhlmann" userId="83027f89971c7077" providerId="LiveId" clId="{D5EA207C-A57E-4E08-A008-01EB942252AC}" dt="2022-10-14T20:24:19.611" v="12349"/>
          <ac:spMkLst>
            <pc:docMk/>
            <pc:sldMk cId="141030799" sldId="386"/>
            <ac:spMk id="8" creationId="{9B0E353C-A876-E37D-A7E2-11D99CB6EE2B}"/>
          </ac:spMkLst>
        </pc:spChg>
        <pc:spChg chg="mod">
          <ac:chgData name="Rudolf Uhlmann" userId="83027f89971c7077" providerId="LiveId" clId="{D5EA207C-A57E-4E08-A008-01EB942252AC}" dt="2022-10-14T20:24:19.611" v="12349"/>
          <ac:spMkLst>
            <pc:docMk/>
            <pc:sldMk cId="141030799" sldId="386"/>
            <ac:spMk id="9" creationId="{1A1E6C8F-E316-A801-39A4-60C7C8762D46}"/>
          </ac:spMkLst>
        </pc:spChg>
        <pc:spChg chg="mod">
          <ac:chgData name="Rudolf Uhlmann" userId="83027f89971c7077" providerId="LiveId" clId="{D5EA207C-A57E-4E08-A008-01EB942252AC}" dt="2022-10-14T20:24:19.611" v="12349"/>
          <ac:spMkLst>
            <pc:docMk/>
            <pc:sldMk cId="141030799" sldId="386"/>
            <ac:spMk id="10" creationId="{F4D85F54-902C-4224-1F6D-533FD6D2ABD1}"/>
          </ac:spMkLst>
        </pc:spChg>
        <pc:spChg chg="mod">
          <ac:chgData name="Rudolf Uhlmann" userId="83027f89971c7077" providerId="LiveId" clId="{D5EA207C-A57E-4E08-A008-01EB942252AC}" dt="2022-10-14T20:24:19.611" v="12349"/>
          <ac:spMkLst>
            <pc:docMk/>
            <pc:sldMk cId="141030799" sldId="386"/>
            <ac:spMk id="11" creationId="{3A7C8850-5F0F-6974-A095-83F2813923E3}"/>
          </ac:spMkLst>
        </pc:spChg>
        <pc:spChg chg="mod">
          <ac:chgData name="Rudolf Uhlmann" userId="83027f89971c7077" providerId="LiveId" clId="{D5EA207C-A57E-4E08-A008-01EB942252AC}" dt="2022-10-14T20:24:19.611" v="12349"/>
          <ac:spMkLst>
            <pc:docMk/>
            <pc:sldMk cId="141030799" sldId="386"/>
            <ac:spMk id="12" creationId="{02BAE9E4-8E82-0B89-4E2E-B31909B0394B}"/>
          </ac:spMkLst>
        </pc:spChg>
        <pc:spChg chg="mod">
          <ac:chgData name="Rudolf Uhlmann" userId="83027f89971c7077" providerId="LiveId" clId="{D5EA207C-A57E-4E08-A008-01EB942252AC}" dt="2022-10-14T20:24:19.611" v="12349"/>
          <ac:spMkLst>
            <pc:docMk/>
            <pc:sldMk cId="141030799" sldId="386"/>
            <ac:spMk id="13" creationId="{52B77924-C44B-41CB-E27E-E4C207010CBF}"/>
          </ac:spMkLst>
        </pc:spChg>
        <pc:spChg chg="mod">
          <ac:chgData name="Rudolf Uhlmann" userId="83027f89971c7077" providerId="LiveId" clId="{D5EA207C-A57E-4E08-A008-01EB942252AC}" dt="2022-10-14T20:24:19.611" v="12349"/>
          <ac:spMkLst>
            <pc:docMk/>
            <pc:sldMk cId="141030799" sldId="386"/>
            <ac:spMk id="14" creationId="{19FBE450-96A4-5B74-C3E6-F4DBC8120B7B}"/>
          </ac:spMkLst>
        </pc:spChg>
        <pc:spChg chg="mod">
          <ac:chgData name="Rudolf Uhlmann" userId="83027f89971c7077" providerId="LiveId" clId="{D5EA207C-A57E-4E08-A008-01EB942252AC}" dt="2022-10-14T20:24:19.611" v="12349"/>
          <ac:spMkLst>
            <pc:docMk/>
            <pc:sldMk cId="141030799" sldId="386"/>
            <ac:spMk id="15" creationId="{A382D27F-078C-A009-E465-5B208CBD4536}"/>
          </ac:spMkLst>
        </pc:spChg>
        <pc:spChg chg="mod">
          <ac:chgData name="Rudolf Uhlmann" userId="83027f89971c7077" providerId="LiveId" clId="{D5EA207C-A57E-4E08-A008-01EB942252AC}" dt="2022-10-14T20:24:19.611" v="12349"/>
          <ac:spMkLst>
            <pc:docMk/>
            <pc:sldMk cId="141030799" sldId="386"/>
            <ac:spMk id="16" creationId="{1E3F9491-A1EA-5D38-3510-F03C8C885164}"/>
          </ac:spMkLst>
        </pc:spChg>
        <pc:spChg chg="mod">
          <ac:chgData name="Rudolf Uhlmann" userId="83027f89971c7077" providerId="LiveId" clId="{D5EA207C-A57E-4E08-A008-01EB942252AC}" dt="2022-10-14T20:24:19.611" v="12349"/>
          <ac:spMkLst>
            <pc:docMk/>
            <pc:sldMk cId="141030799" sldId="386"/>
            <ac:spMk id="17" creationId="{A15CF0AE-2105-4C6E-DD28-D52DBD907CEC}"/>
          </ac:spMkLst>
        </pc:spChg>
        <pc:grpChg chg="add del mod">
          <ac:chgData name="Rudolf Uhlmann" userId="83027f89971c7077" providerId="LiveId" clId="{D5EA207C-A57E-4E08-A008-01EB942252AC}" dt="2022-10-14T20:24:28.893" v="12350"/>
          <ac:grpSpMkLst>
            <pc:docMk/>
            <pc:sldMk cId="141030799" sldId="386"/>
            <ac:grpSpMk id="4" creationId="{585F2E01-A374-C49E-0FD3-275D87532506}"/>
          </ac:grpSpMkLst>
        </pc:grpChg>
        <pc:picChg chg="add mod">
          <ac:chgData name="Rudolf Uhlmann" userId="83027f89971c7077" providerId="LiveId" clId="{D5EA207C-A57E-4E08-A008-01EB942252AC}" dt="2022-10-14T20:27:30.168" v="12380" actId="1076"/>
          <ac:picMkLst>
            <pc:docMk/>
            <pc:sldMk cId="141030799" sldId="386"/>
            <ac:picMk id="2" creationId="{D8063EA7-8320-A3DC-3557-01538E2F9C3A}"/>
          </ac:picMkLst>
        </pc:picChg>
        <pc:picChg chg="add mod">
          <ac:chgData name="Rudolf Uhlmann" userId="83027f89971c7077" providerId="LiveId" clId="{D5EA207C-A57E-4E08-A008-01EB942252AC}" dt="2022-10-14T20:27:27.738" v="12379" actId="1076"/>
          <ac:picMkLst>
            <pc:docMk/>
            <pc:sldMk cId="141030799" sldId="386"/>
            <ac:picMk id="3" creationId="{344833E0-2F35-095E-4900-A6E79B3E4DE6}"/>
          </ac:picMkLst>
        </pc:picChg>
        <pc:picChg chg="mod">
          <ac:chgData name="Rudolf Uhlmann" userId="83027f89971c7077" providerId="LiveId" clId="{D5EA207C-A57E-4E08-A008-01EB942252AC}" dt="2022-10-14T20:24:19.611" v="12349"/>
          <ac:picMkLst>
            <pc:docMk/>
            <pc:sldMk cId="141030799" sldId="386"/>
            <ac:picMk id="5" creationId="{FB8D60FE-2DF7-2FC4-C929-1E8EADD44509}"/>
          </ac:picMkLst>
        </pc:picChg>
        <pc:picChg chg="add mod">
          <ac:chgData name="Rudolf Uhlmann" userId="83027f89971c7077" providerId="LiveId" clId="{D5EA207C-A57E-4E08-A008-01EB942252AC}" dt="2022-10-14T20:28:17.160" v="12387" actId="1076"/>
          <ac:picMkLst>
            <pc:docMk/>
            <pc:sldMk cId="141030799" sldId="386"/>
            <ac:picMk id="18" creationId="{0E24A71A-103C-F4B1-1D09-27683B7020E9}"/>
          </ac:picMkLst>
        </pc:picChg>
        <pc:picChg chg="add mod">
          <ac:chgData name="Rudolf Uhlmann" userId="83027f89971c7077" providerId="LiveId" clId="{D5EA207C-A57E-4E08-A008-01EB942252AC}" dt="2022-10-14T20:27:18.693" v="12376" actId="1076"/>
          <ac:picMkLst>
            <pc:docMk/>
            <pc:sldMk cId="141030799" sldId="386"/>
            <ac:picMk id="19" creationId="{49DAFBD1-3FDF-7D24-5DD0-6ABA0A74D34C}"/>
          </ac:picMkLst>
        </pc:picChg>
        <pc:picChg chg="add del mod">
          <ac:chgData name="Rudolf Uhlmann" userId="83027f89971c7077" providerId="LiveId" clId="{D5EA207C-A57E-4E08-A008-01EB942252AC}" dt="2022-10-14T20:26:16.925" v="12370"/>
          <ac:picMkLst>
            <pc:docMk/>
            <pc:sldMk cId="141030799" sldId="386"/>
            <ac:picMk id="20" creationId="{A4CA8B46-6A0D-10B6-B1D8-19B59BE5E1CE}"/>
          </ac:picMkLst>
        </pc:picChg>
        <pc:picChg chg="add mod">
          <ac:chgData name="Rudolf Uhlmann" userId="83027f89971c7077" providerId="LiveId" clId="{D5EA207C-A57E-4E08-A008-01EB942252AC}" dt="2022-10-14T20:27:14.503" v="12375" actId="1076"/>
          <ac:picMkLst>
            <pc:docMk/>
            <pc:sldMk cId="141030799" sldId="386"/>
            <ac:picMk id="21" creationId="{670A1C9C-1FCF-52E1-1579-00030275B275}"/>
          </ac:picMkLst>
        </pc:picChg>
        <pc:picChg chg="add mod">
          <ac:chgData name="Rudolf Uhlmann" userId="83027f89971c7077" providerId="LiveId" clId="{D5EA207C-A57E-4E08-A008-01EB942252AC}" dt="2022-10-14T20:28:14.790" v="12386" actId="1076"/>
          <ac:picMkLst>
            <pc:docMk/>
            <pc:sldMk cId="141030799" sldId="386"/>
            <ac:picMk id="22" creationId="{EAFA358C-B5F9-5A19-AA6A-BAC19CB83FC3}"/>
          </ac:picMkLst>
        </pc:picChg>
      </pc:sldChg>
      <pc:sldChg chg="addSp delSp modSp new mod">
        <pc:chgData name="Rudolf Uhlmann" userId="83027f89971c7077" providerId="LiveId" clId="{D5EA207C-A57E-4E08-A008-01EB942252AC}" dt="2022-10-15T06:54:39.183" v="12542" actId="1076"/>
        <pc:sldMkLst>
          <pc:docMk/>
          <pc:sldMk cId="1534302402" sldId="387"/>
        </pc:sldMkLst>
        <pc:spChg chg="add mod ord">
          <ac:chgData name="Rudolf Uhlmann" userId="83027f89971c7077" providerId="LiveId" clId="{D5EA207C-A57E-4E08-A008-01EB942252AC}" dt="2022-10-15T06:43:07.749" v="12457" actId="207"/>
          <ac:spMkLst>
            <pc:docMk/>
            <pc:sldMk cId="1534302402" sldId="387"/>
            <ac:spMk id="2" creationId="{80E5FB6E-13B1-EE99-27A7-C2E54B1DDE09}"/>
          </ac:spMkLst>
        </pc:spChg>
        <pc:spChg chg="add del mod">
          <ac:chgData name="Rudolf Uhlmann" userId="83027f89971c7077" providerId="LiveId" clId="{D5EA207C-A57E-4E08-A008-01EB942252AC}" dt="2022-10-15T06:36:57.052" v="12424" actId="478"/>
          <ac:spMkLst>
            <pc:docMk/>
            <pc:sldMk cId="1534302402" sldId="387"/>
            <ac:spMk id="3" creationId="{95E4211C-9FE3-0159-73F3-928576143C6A}"/>
          </ac:spMkLst>
        </pc:spChg>
        <pc:grpChg chg="add del mod">
          <ac:chgData name="Rudolf Uhlmann" userId="83027f89971c7077" providerId="LiveId" clId="{D5EA207C-A57E-4E08-A008-01EB942252AC}" dt="2022-10-15T06:43:33.339" v="12458" actId="21"/>
          <ac:grpSpMkLst>
            <pc:docMk/>
            <pc:sldMk cId="1534302402" sldId="387"/>
            <ac:grpSpMk id="15" creationId="{0686F896-CB76-BCBF-7C21-83C9EC1A082C}"/>
          </ac:grpSpMkLst>
        </pc:grpChg>
        <pc:picChg chg="add del ord">
          <ac:chgData name="Rudolf Uhlmann" userId="83027f89971c7077" providerId="LiveId" clId="{D5EA207C-A57E-4E08-A008-01EB942252AC}" dt="2022-10-15T06:45:07.388" v="12462" actId="478"/>
          <ac:picMkLst>
            <pc:docMk/>
            <pc:sldMk cId="1534302402" sldId="387"/>
            <ac:picMk id="17" creationId="{4FBDFCBD-C4A7-B580-07D2-99B63ED0F28E}"/>
          </ac:picMkLst>
        </pc:picChg>
        <pc:picChg chg="add del mod">
          <ac:chgData name="Rudolf Uhlmann" userId="83027f89971c7077" providerId="LiveId" clId="{D5EA207C-A57E-4E08-A008-01EB942252AC}" dt="2022-10-15T06:46:29.847" v="12469" actId="21"/>
          <ac:picMkLst>
            <pc:docMk/>
            <pc:sldMk cId="1534302402" sldId="387"/>
            <ac:picMk id="18" creationId="{5BE85A45-9D21-61F0-BA3A-23755E751B3D}"/>
          </ac:picMkLst>
        </pc:picChg>
        <pc:picChg chg="add mod ord">
          <ac:chgData name="Rudolf Uhlmann" userId="83027f89971c7077" providerId="LiveId" clId="{D5EA207C-A57E-4E08-A008-01EB942252AC}" dt="2022-10-15T06:54:31.244" v="12540" actId="1076"/>
          <ac:picMkLst>
            <pc:docMk/>
            <pc:sldMk cId="1534302402" sldId="387"/>
            <ac:picMk id="20" creationId="{50610533-E896-F652-D20F-9C8D60E8FA5B}"/>
          </ac:picMkLst>
        </pc:picChg>
        <pc:picChg chg="add mod">
          <ac:chgData name="Rudolf Uhlmann" userId="83027f89971c7077" providerId="LiveId" clId="{D5EA207C-A57E-4E08-A008-01EB942252AC}" dt="2022-10-15T06:54:39.183" v="12542" actId="1076"/>
          <ac:picMkLst>
            <pc:docMk/>
            <pc:sldMk cId="1534302402" sldId="387"/>
            <ac:picMk id="21" creationId="{037D468F-9135-554B-D577-E45DF2EE0351}"/>
          </ac:picMkLst>
        </pc:picChg>
        <pc:cxnChg chg="add mod">
          <ac:chgData name="Rudolf Uhlmann" userId="83027f89971c7077" providerId="LiveId" clId="{D5EA207C-A57E-4E08-A008-01EB942252AC}" dt="2022-10-15T06:38:28.622" v="12435" actId="164"/>
          <ac:cxnSpMkLst>
            <pc:docMk/>
            <pc:sldMk cId="1534302402" sldId="387"/>
            <ac:cxnSpMk id="5" creationId="{9BDC57DE-FB00-A629-0BA6-7A56CBD08220}"/>
          </ac:cxnSpMkLst>
        </pc:cxnChg>
        <pc:cxnChg chg="add mod">
          <ac:chgData name="Rudolf Uhlmann" userId="83027f89971c7077" providerId="LiveId" clId="{D5EA207C-A57E-4E08-A008-01EB942252AC}" dt="2022-10-15T06:38:28.622" v="12435" actId="164"/>
          <ac:cxnSpMkLst>
            <pc:docMk/>
            <pc:sldMk cId="1534302402" sldId="387"/>
            <ac:cxnSpMk id="7" creationId="{5A23E228-14E6-8907-84D2-CB69EC4981AA}"/>
          </ac:cxnSpMkLst>
        </pc:cxnChg>
        <pc:cxnChg chg="add mod">
          <ac:chgData name="Rudolf Uhlmann" userId="83027f89971c7077" providerId="LiveId" clId="{D5EA207C-A57E-4E08-A008-01EB942252AC}" dt="2022-10-15T06:38:28.622" v="12435" actId="164"/>
          <ac:cxnSpMkLst>
            <pc:docMk/>
            <pc:sldMk cId="1534302402" sldId="387"/>
            <ac:cxnSpMk id="9" creationId="{3F5531F7-DE21-5942-4951-9AA6B7BF3079}"/>
          </ac:cxnSpMkLst>
        </pc:cxnChg>
        <pc:cxnChg chg="add mod">
          <ac:chgData name="Rudolf Uhlmann" userId="83027f89971c7077" providerId="LiveId" clId="{D5EA207C-A57E-4E08-A008-01EB942252AC}" dt="2022-10-15T06:38:28.622" v="12435" actId="164"/>
          <ac:cxnSpMkLst>
            <pc:docMk/>
            <pc:sldMk cId="1534302402" sldId="387"/>
            <ac:cxnSpMk id="12" creationId="{D33B3A6A-C8BF-427E-9227-EAF02BDBD7E3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72D6D9-63BE-6961-1780-83003F9CCA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1244586-1A4F-9474-3C3E-4E14BBA54B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D3E0BD-2261-33FB-4C19-C38497CD2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21CBA-FA2F-4AD8-A21D-C982C7DBFBAB}" type="datetimeFigureOut">
              <a:rPr lang="de-AT" smtClean="0"/>
              <a:t>15.10.2022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59B7529-3234-AB8D-10E6-1EDB9323E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25107B-7E66-34ED-51F5-E94BDDCCF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2F929-8894-4B23-AE33-C5013C20142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42036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14CA0D-00AA-C8F1-1DA2-B275A4F2E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CBC06EF-1711-0352-ADFD-FE4D9763E0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FEEBDF6-4A12-18AC-D304-05AFE3E3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21CBA-FA2F-4AD8-A21D-C982C7DBFBAB}" type="datetimeFigureOut">
              <a:rPr lang="de-AT" smtClean="0"/>
              <a:t>15.10.2022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E7F574A-B67F-0A96-395D-307933D1B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ACD423A-3B0A-6440-CDCA-7068359AC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2F929-8894-4B23-AE33-C5013C20142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42796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0414498-A8E8-C250-4D94-60EC9C65F6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08989AB-5125-5879-9574-C4D87B5913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22B6E23-DAE4-36D3-900F-ED340D49B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21CBA-FA2F-4AD8-A21D-C982C7DBFBAB}" type="datetimeFigureOut">
              <a:rPr lang="de-AT" smtClean="0"/>
              <a:t>15.10.2022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4375F1-C51F-B4AA-ECAC-07E773928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D5686CB-AF41-13D8-B637-2BF125CAA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2F929-8894-4B23-AE33-C5013C20142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45850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CF5435-E58A-4D39-E000-F384C4D89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642573B-B9EB-D8A8-050F-1A45DD248C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52DD6B7-5983-85C9-7846-9C1ED5807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21CBA-FA2F-4AD8-A21D-C982C7DBFBAB}" type="datetimeFigureOut">
              <a:rPr lang="de-AT" smtClean="0"/>
              <a:t>15.10.2022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1E020D0-E776-5BA0-EB45-95631237D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895C43E-6C8F-8253-B877-F290C6342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2F929-8894-4B23-AE33-C5013C20142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50297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3509FC-AADE-B76E-106F-12B1B8ECC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C4895C0-95F3-B400-AB47-687958982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5B35C9D-C355-567C-3EBB-1D4B523CC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21CBA-FA2F-4AD8-A21D-C982C7DBFBAB}" type="datetimeFigureOut">
              <a:rPr lang="de-AT" smtClean="0"/>
              <a:t>15.10.2022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7061FE-9787-1921-EC8B-55EF50ACE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326FF5A-0779-8010-FDC8-8E7EC6A48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2F929-8894-4B23-AE33-C5013C20142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21384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0B766A-39AC-FC40-8580-DFF7771B0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B6D019A-CA54-570B-BAD0-B1DF41868F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B263CA0-4136-46C5-AB58-0BC9528844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84B223E-AF01-D4CC-5F4E-4CFE01D96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21CBA-FA2F-4AD8-A21D-C982C7DBFBAB}" type="datetimeFigureOut">
              <a:rPr lang="de-AT" smtClean="0"/>
              <a:t>15.10.2022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04C4E91-292B-A4F8-53BD-E97D4AA64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0C0E958-20CB-051D-93C0-D064D658D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2F929-8894-4B23-AE33-C5013C20142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23250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937D72-22DF-23B3-E76A-064B6E79D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26DB483-ED80-3342-0259-4DD5D7EAEE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BD011A2-38BD-8292-7F14-2C057FFCA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A48CF10-DD04-0AB8-CD64-6D0A02704C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86026A0-2111-FAC4-077D-D7E3890E1C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AD724D6-F787-F7F8-B21A-F20BBD617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21CBA-FA2F-4AD8-A21D-C982C7DBFBAB}" type="datetimeFigureOut">
              <a:rPr lang="de-AT" smtClean="0"/>
              <a:t>15.10.2022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0DE89B6-3AB4-2B3D-B607-3AD068F80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7C0C6F3-0ACA-3D79-9ECD-E2C168B04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2F929-8894-4B23-AE33-C5013C20142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97893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F52AAF-3DD7-4395-F4D4-0A1D52A7D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A138F6A-9E9D-DD6E-8B22-91E187F14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21CBA-FA2F-4AD8-A21D-C982C7DBFBAB}" type="datetimeFigureOut">
              <a:rPr lang="de-AT" smtClean="0"/>
              <a:t>15.10.2022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8EBA6AE-D8F7-290E-8C3A-194CCECFA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AF545C5-CE09-1BC3-19EF-631D2C727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2F929-8894-4B23-AE33-C5013C20142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43361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195CC71-54FF-CAB5-0E47-166AFA61A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21CBA-FA2F-4AD8-A21D-C982C7DBFBAB}" type="datetimeFigureOut">
              <a:rPr lang="de-AT" smtClean="0"/>
              <a:t>15.10.2022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611BD44-F571-81EE-E8C6-380F621C2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FB3DEC6-AA22-64EA-3E3C-AC46964AA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2F929-8894-4B23-AE33-C5013C20142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89546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7C0625-CCE7-85F7-DFDF-C9A61C9A9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086F22-A605-7567-5D44-E76F9951C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FC77E4E-703C-3CC4-BB0C-2600D2835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3749768-4794-4026-13F2-6E4A56127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21CBA-FA2F-4AD8-A21D-C982C7DBFBAB}" type="datetimeFigureOut">
              <a:rPr lang="de-AT" smtClean="0"/>
              <a:t>15.10.2022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CA343F7-C243-6952-0518-B4776F5C3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A5BA40B-A3AA-D25E-B9B9-3457E9314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2F929-8894-4B23-AE33-C5013C20142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88959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B9A0D0-2AF0-1EE6-DF41-DDB8430F0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5B76B9F-8197-8680-CA79-155DA74AE8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16A2FCA-3006-AEB2-6AE0-57CF871419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0929435-D0BF-76F1-344D-E275E366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21CBA-FA2F-4AD8-A21D-C982C7DBFBAB}" type="datetimeFigureOut">
              <a:rPr lang="de-AT" smtClean="0"/>
              <a:t>15.10.2022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A121A29-49A5-E7AD-EDFB-CA4649F57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ECDACB7-E212-3184-FD34-C86BF1108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2F929-8894-4B23-AE33-C5013C20142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9846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E606CF0-69C2-F0F9-FB57-07529BC85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32F439C-CEAC-0F03-4377-37F7FBC0A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B591B13-2CD5-1BCF-0F32-EEC2EBD023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21CBA-FA2F-4AD8-A21D-C982C7DBFBAB}" type="datetimeFigureOut">
              <a:rPr lang="de-AT" smtClean="0"/>
              <a:t>15.10.2022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B22BF38-041C-B353-144F-381B07F13A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C49B68A-5081-56A9-BCD5-3CA427A114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2F929-8894-4B23-AE33-C5013C20142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68158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9.png"/><Relationship Id="rId4" Type="http://schemas.openxmlformats.org/officeDocument/2006/relationships/image" Target="../media/image16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0.png"/><Relationship Id="rId4" Type="http://schemas.openxmlformats.org/officeDocument/2006/relationships/image" Target="../media/image19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1.png"/><Relationship Id="rId5" Type="http://schemas.openxmlformats.org/officeDocument/2006/relationships/image" Target="../media/image751.png"/><Relationship Id="rId4" Type="http://schemas.openxmlformats.org/officeDocument/2006/relationships/image" Target="../media/image7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8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1.png"/><Relationship Id="rId5" Type="http://schemas.openxmlformats.org/officeDocument/2006/relationships/image" Target="../media/image321.png"/><Relationship Id="rId4" Type="http://schemas.openxmlformats.org/officeDocument/2006/relationships/image" Target="../media/image31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1.png"/><Relationship Id="rId3" Type="http://schemas.openxmlformats.org/officeDocument/2006/relationships/image" Target="../media/image290.png"/><Relationship Id="rId7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1.png"/><Relationship Id="rId5" Type="http://schemas.openxmlformats.org/officeDocument/2006/relationships/image" Target="../media/image351.png"/><Relationship Id="rId4" Type="http://schemas.openxmlformats.org/officeDocument/2006/relationships/image" Target="../media/image34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1.png"/><Relationship Id="rId3" Type="http://schemas.openxmlformats.org/officeDocument/2006/relationships/image" Target="../media/image390.png"/><Relationship Id="rId7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1.png"/><Relationship Id="rId5" Type="http://schemas.openxmlformats.org/officeDocument/2006/relationships/image" Target="../media/image410.png"/><Relationship Id="rId4" Type="http://schemas.openxmlformats.org/officeDocument/2006/relationships/image" Target="../media/image400.png"/><Relationship Id="rId9" Type="http://schemas.openxmlformats.org/officeDocument/2006/relationships/image" Target="../media/image442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0.png"/><Relationship Id="rId5" Type="http://schemas.microsoft.com/office/2007/relationships/hdphoto" Target="../media/hdphoto12.wdp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46.png"/><Relationship Id="rId7" Type="http://schemas.openxmlformats.org/officeDocument/2006/relationships/image" Target="../media/image52.png"/><Relationship Id="rId12" Type="http://schemas.openxmlformats.org/officeDocument/2006/relationships/image" Target="../media/image38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microsoft.com/office/2007/relationships/hdphoto" Target="../media/hdphoto14.wdp"/><Relationship Id="rId5" Type="http://schemas.openxmlformats.org/officeDocument/2006/relationships/image" Target="../media/image49.png"/><Relationship Id="rId10" Type="http://schemas.openxmlformats.org/officeDocument/2006/relationships/image" Target="../media/image55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441.png"/><Relationship Id="rId3" Type="http://schemas.openxmlformats.org/officeDocument/2006/relationships/image" Target="../media/image46.png"/><Relationship Id="rId7" Type="http://schemas.microsoft.com/office/2007/relationships/hdphoto" Target="../media/hdphoto13.wdp"/><Relationship Id="rId12" Type="http://schemas.microsoft.com/office/2007/relationships/hdphoto" Target="../media/hdphoto14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49.png"/><Relationship Id="rId10" Type="http://schemas.openxmlformats.org/officeDocument/2006/relationships/image" Target="../media/image60.png"/><Relationship Id="rId4" Type="http://schemas.openxmlformats.org/officeDocument/2006/relationships/image" Target="../media/image48.png"/><Relationship Id="rId9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78.png"/><Relationship Id="rId7" Type="http://schemas.openxmlformats.org/officeDocument/2006/relationships/image" Target="../media/image86.png"/><Relationship Id="rId12" Type="http://schemas.openxmlformats.org/officeDocument/2006/relationships/image" Target="../media/image8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11" Type="http://schemas.openxmlformats.org/officeDocument/2006/relationships/image" Target="../media/image88.png"/><Relationship Id="rId5" Type="http://schemas.openxmlformats.org/officeDocument/2006/relationships/image" Target="../media/image84.png"/><Relationship Id="rId10" Type="http://schemas.openxmlformats.org/officeDocument/2006/relationships/image" Target="../media/image782.png"/><Relationship Id="rId4" Type="http://schemas.openxmlformats.org/officeDocument/2006/relationships/image" Target="../media/image83.png"/><Relationship Id="rId9" Type="http://schemas.openxmlformats.org/officeDocument/2006/relationships/image" Target="../media/image77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4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microsoft.com/office/2007/relationships/hdphoto" Target="../media/hdphoto15.wdp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1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1.png"/><Relationship Id="rId4" Type="http://schemas.openxmlformats.org/officeDocument/2006/relationships/image" Target="../media/image78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1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1.png"/><Relationship Id="rId4" Type="http://schemas.openxmlformats.org/officeDocument/2006/relationships/image" Target="../media/image78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7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7" Type="http://schemas.openxmlformats.org/officeDocument/2006/relationships/image" Target="../media/image114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1.png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12" Type="http://schemas.openxmlformats.org/officeDocument/2006/relationships/image" Target="../media/image1001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png"/><Relationship Id="rId11" Type="http://schemas.openxmlformats.org/officeDocument/2006/relationships/image" Target="../media/image991.png"/><Relationship Id="rId5" Type="http://schemas.openxmlformats.org/officeDocument/2006/relationships/image" Target="../media/image122.png"/><Relationship Id="rId10" Type="http://schemas.openxmlformats.org/officeDocument/2006/relationships/image" Target="../media/image981.png"/><Relationship Id="rId4" Type="http://schemas.openxmlformats.org/officeDocument/2006/relationships/image" Target="../media/image121.png"/><Relationship Id="rId9" Type="http://schemas.openxmlformats.org/officeDocument/2006/relationships/image" Target="../media/image97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1.png"/><Relationship Id="rId13" Type="http://schemas.openxmlformats.org/officeDocument/2006/relationships/image" Target="../media/image631.png"/><Relationship Id="rId18" Type="http://schemas.openxmlformats.org/officeDocument/2006/relationships/image" Target="../media/image681.png"/><Relationship Id="rId26" Type="http://schemas.openxmlformats.org/officeDocument/2006/relationships/image" Target="../media/image760.png"/><Relationship Id="rId3" Type="http://schemas.openxmlformats.org/officeDocument/2006/relationships/image" Target="../media/image126.png"/><Relationship Id="rId21" Type="http://schemas.openxmlformats.org/officeDocument/2006/relationships/image" Target="../media/image711.png"/><Relationship Id="rId34" Type="http://schemas.openxmlformats.org/officeDocument/2006/relationships/image" Target="../media/image840.png"/><Relationship Id="rId7" Type="http://schemas.openxmlformats.org/officeDocument/2006/relationships/image" Target="../media/image571.png"/><Relationship Id="rId12" Type="http://schemas.openxmlformats.org/officeDocument/2006/relationships/image" Target="../media/image621.png"/><Relationship Id="rId17" Type="http://schemas.openxmlformats.org/officeDocument/2006/relationships/image" Target="../media/image671.png"/><Relationship Id="rId25" Type="http://schemas.openxmlformats.org/officeDocument/2006/relationships/image" Target="../media/image750.png"/><Relationship Id="rId33" Type="http://schemas.openxmlformats.org/officeDocument/2006/relationships/image" Target="../media/image830.png"/><Relationship Id="rId38" Type="http://schemas.openxmlformats.org/officeDocument/2006/relationships/image" Target="../media/image880.png"/><Relationship Id="rId2" Type="http://schemas.openxmlformats.org/officeDocument/2006/relationships/image" Target="../media/image125.png"/><Relationship Id="rId16" Type="http://schemas.openxmlformats.org/officeDocument/2006/relationships/image" Target="../media/image127.png"/><Relationship Id="rId20" Type="http://schemas.openxmlformats.org/officeDocument/2006/relationships/image" Target="../media/image701.png"/><Relationship Id="rId29" Type="http://schemas.openxmlformats.org/officeDocument/2006/relationships/image" Target="../media/image7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1.png"/><Relationship Id="rId11" Type="http://schemas.openxmlformats.org/officeDocument/2006/relationships/image" Target="../media/image611.png"/><Relationship Id="rId24" Type="http://schemas.openxmlformats.org/officeDocument/2006/relationships/image" Target="../media/image741.png"/><Relationship Id="rId32" Type="http://schemas.openxmlformats.org/officeDocument/2006/relationships/image" Target="../media/image820.png"/><Relationship Id="rId37" Type="http://schemas.openxmlformats.org/officeDocument/2006/relationships/image" Target="../media/image870.png"/><Relationship Id="rId5" Type="http://schemas.openxmlformats.org/officeDocument/2006/relationships/image" Target="../media/image551.png"/><Relationship Id="rId15" Type="http://schemas.openxmlformats.org/officeDocument/2006/relationships/image" Target="../media/image651.png"/><Relationship Id="rId23" Type="http://schemas.openxmlformats.org/officeDocument/2006/relationships/image" Target="../media/image731.png"/><Relationship Id="rId28" Type="http://schemas.openxmlformats.org/officeDocument/2006/relationships/image" Target="../media/image780.png"/><Relationship Id="rId36" Type="http://schemas.openxmlformats.org/officeDocument/2006/relationships/image" Target="../media/image860.png"/><Relationship Id="rId10" Type="http://schemas.openxmlformats.org/officeDocument/2006/relationships/image" Target="../media/image601.png"/><Relationship Id="rId19" Type="http://schemas.openxmlformats.org/officeDocument/2006/relationships/image" Target="../media/image129.png"/><Relationship Id="rId31" Type="http://schemas.openxmlformats.org/officeDocument/2006/relationships/image" Target="../media/image810.png"/><Relationship Id="rId4" Type="http://schemas.microsoft.com/office/2007/relationships/hdphoto" Target="../media/hdphoto17.wdp"/><Relationship Id="rId9" Type="http://schemas.openxmlformats.org/officeDocument/2006/relationships/image" Target="../media/image591.png"/><Relationship Id="rId14" Type="http://schemas.openxmlformats.org/officeDocument/2006/relationships/image" Target="../media/image641.png"/><Relationship Id="rId22" Type="http://schemas.openxmlformats.org/officeDocument/2006/relationships/image" Target="../media/image721.png"/><Relationship Id="rId27" Type="http://schemas.openxmlformats.org/officeDocument/2006/relationships/image" Target="../media/image770.png"/><Relationship Id="rId30" Type="http://schemas.openxmlformats.org/officeDocument/2006/relationships/image" Target="../media/image800.png"/><Relationship Id="rId35" Type="http://schemas.openxmlformats.org/officeDocument/2006/relationships/image" Target="../media/image850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1.png"/><Relationship Id="rId13" Type="http://schemas.openxmlformats.org/officeDocument/2006/relationships/image" Target="../media/image760.png"/><Relationship Id="rId18" Type="http://schemas.openxmlformats.org/officeDocument/2006/relationships/image" Target="../media/image810.png"/><Relationship Id="rId26" Type="http://schemas.openxmlformats.org/officeDocument/2006/relationships/image" Target="../media/image129.png"/><Relationship Id="rId39" Type="http://schemas.openxmlformats.org/officeDocument/2006/relationships/image" Target="../media/image1010.png"/><Relationship Id="rId3" Type="http://schemas.openxmlformats.org/officeDocument/2006/relationships/image" Target="../media/image127.png"/><Relationship Id="rId21" Type="http://schemas.openxmlformats.org/officeDocument/2006/relationships/image" Target="../media/image840.png"/><Relationship Id="rId34" Type="http://schemas.openxmlformats.org/officeDocument/2006/relationships/image" Target="../media/image960.png"/><Relationship Id="rId7" Type="http://schemas.openxmlformats.org/officeDocument/2006/relationships/image" Target="../media/image701.png"/><Relationship Id="rId12" Type="http://schemas.openxmlformats.org/officeDocument/2006/relationships/image" Target="../media/image750.png"/><Relationship Id="rId17" Type="http://schemas.openxmlformats.org/officeDocument/2006/relationships/image" Target="../media/image800.png"/><Relationship Id="rId25" Type="http://schemas.openxmlformats.org/officeDocument/2006/relationships/image" Target="../media/image880.png"/><Relationship Id="rId33" Type="http://schemas.openxmlformats.org/officeDocument/2006/relationships/image" Target="../media/image950.png"/><Relationship Id="rId38" Type="http://schemas.openxmlformats.org/officeDocument/2006/relationships/image" Target="../media/image1000.png"/><Relationship Id="rId2" Type="http://schemas.openxmlformats.org/officeDocument/2006/relationships/image" Target="../media/image125.png"/><Relationship Id="rId16" Type="http://schemas.openxmlformats.org/officeDocument/2006/relationships/image" Target="../media/image790.png"/><Relationship Id="rId20" Type="http://schemas.openxmlformats.org/officeDocument/2006/relationships/image" Target="../media/image830.png"/><Relationship Id="rId29" Type="http://schemas.openxmlformats.org/officeDocument/2006/relationships/image" Target="../media/image9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9.png"/><Relationship Id="rId11" Type="http://schemas.openxmlformats.org/officeDocument/2006/relationships/image" Target="../media/image741.png"/><Relationship Id="rId24" Type="http://schemas.openxmlformats.org/officeDocument/2006/relationships/image" Target="../media/image870.png"/><Relationship Id="rId32" Type="http://schemas.openxmlformats.org/officeDocument/2006/relationships/image" Target="../media/image940.png"/><Relationship Id="rId37" Type="http://schemas.openxmlformats.org/officeDocument/2006/relationships/image" Target="../media/image990.png"/><Relationship Id="rId5" Type="http://schemas.openxmlformats.org/officeDocument/2006/relationships/image" Target="../media/image681.png"/><Relationship Id="rId15" Type="http://schemas.openxmlformats.org/officeDocument/2006/relationships/image" Target="../media/image780.png"/><Relationship Id="rId23" Type="http://schemas.openxmlformats.org/officeDocument/2006/relationships/image" Target="../media/image860.png"/><Relationship Id="rId28" Type="http://schemas.openxmlformats.org/officeDocument/2006/relationships/image" Target="../media/image900.png"/><Relationship Id="rId36" Type="http://schemas.openxmlformats.org/officeDocument/2006/relationships/image" Target="../media/image980.png"/><Relationship Id="rId10" Type="http://schemas.openxmlformats.org/officeDocument/2006/relationships/image" Target="../media/image731.png"/><Relationship Id="rId19" Type="http://schemas.openxmlformats.org/officeDocument/2006/relationships/image" Target="../media/image820.png"/><Relationship Id="rId31" Type="http://schemas.openxmlformats.org/officeDocument/2006/relationships/image" Target="../media/image930.png"/><Relationship Id="rId4" Type="http://schemas.openxmlformats.org/officeDocument/2006/relationships/image" Target="../media/image671.png"/><Relationship Id="rId9" Type="http://schemas.openxmlformats.org/officeDocument/2006/relationships/image" Target="../media/image721.png"/><Relationship Id="rId14" Type="http://schemas.openxmlformats.org/officeDocument/2006/relationships/image" Target="../media/image770.png"/><Relationship Id="rId22" Type="http://schemas.openxmlformats.org/officeDocument/2006/relationships/image" Target="../media/image850.png"/><Relationship Id="rId27" Type="http://schemas.openxmlformats.org/officeDocument/2006/relationships/image" Target="../media/image130.png"/><Relationship Id="rId30" Type="http://schemas.openxmlformats.org/officeDocument/2006/relationships/image" Target="../media/image920.png"/><Relationship Id="rId35" Type="http://schemas.openxmlformats.org/officeDocument/2006/relationships/image" Target="../media/image970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0.png"/><Relationship Id="rId4" Type="http://schemas.openxmlformats.org/officeDocument/2006/relationships/image" Target="../media/image340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0.png"/><Relationship Id="rId13" Type="http://schemas.openxmlformats.org/officeDocument/2006/relationships/image" Target="../media/image470.png"/><Relationship Id="rId3" Type="http://schemas.openxmlformats.org/officeDocument/2006/relationships/image" Target="../media/image133.png"/><Relationship Id="rId7" Type="http://schemas.openxmlformats.org/officeDocument/2006/relationships/image" Target="../media/image137.png"/><Relationship Id="rId12" Type="http://schemas.openxmlformats.org/officeDocument/2006/relationships/image" Target="../media/image460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png"/><Relationship Id="rId11" Type="http://schemas.openxmlformats.org/officeDocument/2006/relationships/image" Target="../media/image450.png"/><Relationship Id="rId5" Type="http://schemas.openxmlformats.org/officeDocument/2006/relationships/image" Target="../media/image135.png"/><Relationship Id="rId10" Type="http://schemas.openxmlformats.org/officeDocument/2006/relationships/image" Target="../media/image440.png"/><Relationship Id="rId4" Type="http://schemas.openxmlformats.org/officeDocument/2006/relationships/image" Target="../media/image134.png"/><Relationship Id="rId9" Type="http://schemas.openxmlformats.org/officeDocument/2006/relationships/image" Target="../media/image430.png"/></Relationships>
</file>

<file path=ppt/slides/_rels/slide7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0.png"/><Relationship Id="rId18" Type="http://schemas.openxmlformats.org/officeDocument/2006/relationships/image" Target="../media/image590.png"/><Relationship Id="rId3" Type="http://schemas.openxmlformats.org/officeDocument/2006/relationships/image" Target="../media/image136.png"/><Relationship Id="rId7" Type="http://schemas.openxmlformats.org/officeDocument/2006/relationships/image" Target="../media/image140.png"/><Relationship Id="rId12" Type="http://schemas.openxmlformats.org/officeDocument/2006/relationships/image" Target="../media/image530.png"/><Relationship Id="rId17" Type="http://schemas.openxmlformats.org/officeDocument/2006/relationships/image" Target="../media/image580.png"/><Relationship Id="rId2" Type="http://schemas.openxmlformats.org/officeDocument/2006/relationships/image" Target="../media/image135.png"/><Relationship Id="rId16" Type="http://schemas.openxmlformats.org/officeDocument/2006/relationships/image" Target="../media/image5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9.png"/><Relationship Id="rId11" Type="http://schemas.openxmlformats.org/officeDocument/2006/relationships/image" Target="../media/image520.png"/><Relationship Id="rId5" Type="http://schemas.openxmlformats.org/officeDocument/2006/relationships/image" Target="../media/image140.png"/><Relationship Id="rId15" Type="http://schemas.openxmlformats.org/officeDocument/2006/relationships/image" Target="../media/image560.png"/><Relationship Id="rId10" Type="http://schemas.openxmlformats.org/officeDocument/2006/relationships/image" Target="../media/image510.png"/><Relationship Id="rId19" Type="http://schemas.openxmlformats.org/officeDocument/2006/relationships/image" Target="../media/image600.png"/><Relationship Id="rId4" Type="http://schemas.openxmlformats.org/officeDocument/2006/relationships/image" Target="../media/image139.png"/><Relationship Id="rId9" Type="http://schemas.openxmlformats.org/officeDocument/2006/relationships/image" Target="../media/image500.png"/><Relationship Id="rId14" Type="http://schemas.openxmlformats.org/officeDocument/2006/relationships/image" Target="../media/image550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13" Type="http://schemas.openxmlformats.org/officeDocument/2006/relationships/image" Target="../media/image670.png"/><Relationship Id="rId18" Type="http://schemas.openxmlformats.org/officeDocument/2006/relationships/image" Target="../media/image720.png"/><Relationship Id="rId3" Type="http://schemas.openxmlformats.org/officeDocument/2006/relationships/image" Target="../media/image610.png"/><Relationship Id="rId7" Type="http://schemas.openxmlformats.org/officeDocument/2006/relationships/image" Target="../media/image132.png"/><Relationship Id="rId12" Type="http://schemas.openxmlformats.org/officeDocument/2006/relationships/image" Target="../media/image660.png"/><Relationship Id="rId17" Type="http://schemas.openxmlformats.org/officeDocument/2006/relationships/image" Target="../media/image710.png"/><Relationship Id="rId2" Type="http://schemas.openxmlformats.org/officeDocument/2006/relationships/image" Target="../media/image135.png"/><Relationship Id="rId16" Type="http://schemas.openxmlformats.org/officeDocument/2006/relationships/image" Target="../media/image700.png"/><Relationship Id="rId20" Type="http://schemas.openxmlformats.org/officeDocument/2006/relationships/image" Target="../media/image7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png"/><Relationship Id="rId11" Type="http://schemas.openxmlformats.org/officeDocument/2006/relationships/image" Target="../media/image650.png"/><Relationship Id="rId5" Type="http://schemas.openxmlformats.org/officeDocument/2006/relationships/image" Target="../media/image620.png"/><Relationship Id="rId15" Type="http://schemas.openxmlformats.org/officeDocument/2006/relationships/image" Target="../media/image690.png"/><Relationship Id="rId10" Type="http://schemas.openxmlformats.org/officeDocument/2006/relationships/image" Target="../media/image640.png"/><Relationship Id="rId19" Type="http://schemas.openxmlformats.org/officeDocument/2006/relationships/image" Target="../media/image730.png"/><Relationship Id="rId4" Type="http://schemas.openxmlformats.org/officeDocument/2006/relationships/image" Target="../media/image136.png"/><Relationship Id="rId9" Type="http://schemas.openxmlformats.org/officeDocument/2006/relationships/image" Target="../media/image630.png"/><Relationship Id="rId14" Type="http://schemas.openxmlformats.org/officeDocument/2006/relationships/image" Target="../media/image680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0.png"/><Relationship Id="rId13" Type="http://schemas.openxmlformats.org/officeDocument/2006/relationships/image" Target="../media/image1420.png"/><Relationship Id="rId3" Type="http://schemas.openxmlformats.org/officeDocument/2006/relationships/image" Target="../media/image1360.png"/><Relationship Id="rId7" Type="http://schemas.openxmlformats.org/officeDocument/2006/relationships/image" Target="../media/image134.png"/><Relationship Id="rId12" Type="http://schemas.openxmlformats.org/officeDocument/2006/relationships/image" Target="../media/image136.png"/><Relationship Id="rId17" Type="http://schemas.openxmlformats.org/officeDocument/2006/relationships/image" Target="../media/image1460.png"/><Relationship Id="rId2" Type="http://schemas.openxmlformats.org/officeDocument/2006/relationships/image" Target="../media/image135.png"/><Relationship Id="rId16" Type="http://schemas.openxmlformats.org/officeDocument/2006/relationships/image" Target="../media/image14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png"/><Relationship Id="rId11" Type="http://schemas.openxmlformats.org/officeDocument/2006/relationships/image" Target="../media/image1410.png"/><Relationship Id="rId5" Type="http://schemas.openxmlformats.org/officeDocument/2006/relationships/image" Target="../media/image133.png"/><Relationship Id="rId15" Type="http://schemas.openxmlformats.org/officeDocument/2006/relationships/image" Target="../media/image1440.png"/><Relationship Id="rId10" Type="http://schemas.openxmlformats.org/officeDocument/2006/relationships/image" Target="../media/image1400.png"/><Relationship Id="rId4" Type="http://schemas.openxmlformats.org/officeDocument/2006/relationships/image" Target="../media/image1370.png"/><Relationship Id="rId9" Type="http://schemas.openxmlformats.org/officeDocument/2006/relationships/image" Target="../media/image1390.png"/><Relationship Id="rId14" Type="http://schemas.openxmlformats.org/officeDocument/2006/relationships/image" Target="../media/image1430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0.png"/><Relationship Id="rId13" Type="http://schemas.openxmlformats.org/officeDocument/2006/relationships/image" Target="../media/image1580.png"/><Relationship Id="rId3" Type="http://schemas.openxmlformats.org/officeDocument/2006/relationships/image" Target="../media/image1480.png"/><Relationship Id="rId7" Type="http://schemas.openxmlformats.org/officeDocument/2006/relationships/image" Target="../media/image1520.png"/><Relationship Id="rId12" Type="http://schemas.openxmlformats.org/officeDocument/2006/relationships/image" Target="../media/image1570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10.png"/><Relationship Id="rId11" Type="http://schemas.openxmlformats.org/officeDocument/2006/relationships/image" Target="../media/image1560.png"/><Relationship Id="rId5" Type="http://schemas.openxmlformats.org/officeDocument/2006/relationships/image" Target="../media/image1500.png"/><Relationship Id="rId15" Type="http://schemas.openxmlformats.org/officeDocument/2006/relationships/image" Target="../media/image1600.png"/><Relationship Id="rId10" Type="http://schemas.openxmlformats.org/officeDocument/2006/relationships/image" Target="../media/image1550.png"/><Relationship Id="rId4" Type="http://schemas.openxmlformats.org/officeDocument/2006/relationships/image" Target="../media/image1490.png"/><Relationship Id="rId9" Type="http://schemas.openxmlformats.org/officeDocument/2006/relationships/image" Target="../media/image142.png"/><Relationship Id="rId14" Type="http://schemas.openxmlformats.org/officeDocument/2006/relationships/image" Target="../media/image159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DB7362-F1BF-02B5-FC6B-9306762D46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Dimensionen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9EABEA4-F7ED-BEF8-8DB9-8F706F14C0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07931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C274C0F4-9E87-3EAE-0A0B-4080CDA805A8}"/>
              </a:ext>
            </a:extLst>
          </p:cNvPr>
          <p:cNvGrpSpPr/>
          <p:nvPr/>
        </p:nvGrpSpPr>
        <p:grpSpPr>
          <a:xfrm>
            <a:off x="3238101" y="571101"/>
            <a:ext cx="5715798" cy="5715798"/>
            <a:chOff x="3238101" y="571101"/>
            <a:chExt cx="5715798" cy="5715798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ED80BF7A-545A-17EA-1955-6E5722E78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101" y="571101"/>
              <a:ext cx="5715798" cy="5715798"/>
            </a:xfrm>
            <a:prstGeom prst="rect">
              <a:avLst/>
            </a:prstGeom>
          </p:spPr>
        </p:pic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B24E36C0-C4B1-3292-7E86-45BB74C18D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83049" y="1070291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" name="Rechteck 1">
              <a:extLst>
                <a:ext uri="{FF2B5EF4-FFF2-40B4-BE49-F238E27FC236}">
                  <a16:creationId xmlns:a16="http://schemas.microsoft.com/office/drawing/2014/main" id="{22E7A849-322B-7875-0D79-2A93E44D98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09341" y="1160291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EC574077-1779-F651-55E1-256C8EF1BD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88108" y="5317114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49926226-452A-B30E-075D-E8ED514245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66095" y="5154623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5022512-612D-DAFF-AB8B-3BF287F059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79015" y="3995092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1A9B303C-A2C7-B385-B809-9907F4CE7A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34799" y="3767092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521D08F9-E668-F173-43EA-B2123FAC68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98217" y="2870291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6F6D6189-0C2B-3C91-35E0-5D4B57EAFD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95216" y="2456062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8C63B6ED-BCA8-124B-4916-7279324713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50378" y="2265083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D3636830-DA16-D592-BEF3-7FCF6DC1E5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87093" y="2126393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D0B908AF-D611-B686-E4BD-77A1912621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29677" y="4038595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40D100DF-15F7-41F2-D005-E6559D2F66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62261" y="3462360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A0B54D03-8987-07F7-5077-F5714D1C92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84840" y="4774429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DCC73BAC-68E3-03D4-CE7E-C3D4324B72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9095" y="3976042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995C32EB-05E7-93F3-4B45-88547551D5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8337" y="2330291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2EDDB6C0-6A9E-F92D-98A2-795A68CBE9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7093" y="3082494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14514569-19CB-8E31-487B-1A088E3DD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21184" y="4991032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4104E3F1-F6A1-9420-43CD-2D93D83BC7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77636" y="5185841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4651E147-3E47-E3CE-6F78-24A73DCBD4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66305" y="3891451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31650C48-992E-C8EB-E3AB-A7B9B78F20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96245" y="2330291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4EED1ACA-B2F1-45D4-5887-EFF7CAB09B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23074" y="2870291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A25E0AB2-8732-943F-DCF1-8091F7CEF6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55181" y="3207453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5ABC138A-46B1-543A-F031-65EC583A22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58557" y="1723279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9993D9B7-2AF1-A346-69BC-5303ADF89A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3721" y="1180696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80F83697-4EB9-03CF-E134-3309A9C7D8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92261" y="1340291"/>
              <a:ext cx="180000" cy="1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</p:spTree>
    <p:extLst>
      <p:ext uri="{BB962C8B-B14F-4D97-AF65-F5344CB8AC3E}">
        <p14:creationId xmlns:p14="http://schemas.microsoft.com/office/powerpoint/2010/main" val="1731865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D7DCBB21-63CD-3134-5D46-B79915F53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117" y="5372819"/>
            <a:ext cx="438509" cy="438509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BDD462F3-CB29-09E2-F2B1-CEA35864738E}"/>
              </a:ext>
            </a:extLst>
          </p:cNvPr>
          <p:cNvSpPr/>
          <p:nvPr/>
        </p:nvSpPr>
        <p:spPr>
          <a:xfrm>
            <a:off x="964569" y="5430328"/>
            <a:ext cx="428446" cy="428446"/>
          </a:xfrm>
          <a:prstGeom prst="ellipse">
            <a:avLst/>
          </a:prstGeom>
          <a:solidFill>
            <a:srgbClr val="8CD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FBBC9D1F-50C5-14E8-6E26-AAFD13321825}"/>
              </a:ext>
            </a:extLst>
          </p:cNvPr>
          <p:cNvSpPr/>
          <p:nvPr/>
        </p:nvSpPr>
        <p:spPr>
          <a:xfrm>
            <a:off x="3388743" y="5431406"/>
            <a:ext cx="428446" cy="428446"/>
          </a:xfrm>
          <a:prstGeom prst="ellipse">
            <a:avLst/>
          </a:prstGeom>
          <a:solidFill>
            <a:srgbClr val="C8E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F5687CB-3420-4384-EBFB-99B0F78A7B77}"/>
              </a:ext>
            </a:extLst>
          </p:cNvPr>
          <p:cNvSpPr/>
          <p:nvPr/>
        </p:nvSpPr>
        <p:spPr>
          <a:xfrm>
            <a:off x="4530306" y="5794077"/>
            <a:ext cx="428446" cy="129394"/>
          </a:xfrm>
          <a:prstGeom prst="ellipse">
            <a:avLst/>
          </a:prstGeom>
          <a:solidFill>
            <a:srgbClr val="8CD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B4A7BD14-926D-251A-894D-E6D9C2EB98F9}"/>
              </a:ext>
            </a:extLst>
          </p:cNvPr>
          <p:cNvSpPr/>
          <p:nvPr/>
        </p:nvSpPr>
        <p:spPr>
          <a:xfrm>
            <a:off x="4697085" y="5909098"/>
            <a:ext cx="428446" cy="129394"/>
          </a:xfrm>
          <a:prstGeom prst="ellipse">
            <a:avLst/>
          </a:prstGeom>
          <a:solidFill>
            <a:srgbClr val="8CD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7BDA9359-DAA5-B1AD-87D9-D2CF410ACDA4}"/>
              </a:ext>
            </a:extLst>
          </p:cNvPr>
          <p:cNvSpPr/>
          <p:nvPr/>
        </p:nvSpPr>
        <p:spPr>
          <a:xfrm>
            <a:off x="4863864" y="6024119"/>
            <a:ext cx="428446" cy="129394"/>
          </a:xfrm>
          <a:prstGeom prst="ellipse">
            <a:avLst/>
          </a:prstGeom>
          <a:solidFill>
            <a:srgbClr val="8CD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AEF0258D-87F6-11E4-FA4A-4FFC323C4728}"/>
              </a:ext>
            </a:extLst>
          </p:cNvPr>
          <p:cNvSpPr/>
          <p:nvPr/>
        </p:nvSpPr>
        <p:spPr>
          <a:xfrm>
            <a:off x="4863864" y="6157826"/>
            <a:ext cx="428446" cy="129394"/>
          </a:xfrm>
          <a:prstGeom prst="ellipse">
            <a:avLst/>
          </a:prstGeom>
          <a:solidFill>
            <a:srgbClr val="8CD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22378C3-B2BD-0498-5120-2EF783E573CD}"/>
              </a:ext>
            </a:extLst>
          </p:cNvPr>
          <p:cNvSpPr/>
          <p:nvPr/>
        </p:nvSpPr>
        <p:spPr>
          <a:xfrm>
            <a:off x="4645333" y="6252720"/>
            <a:ext cx="428446" cy="129394"/>
          </a:xfrm>
          <a:prstGeom prst="ellipse">
            <a:avLst/>
          </a:prstGeom>
          <a:solidFill>
            <a:srgbClr val="8CD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78EC7E4B-41A4-D3BD-322A-73F1D31E9E8E}"/>
              </a:ext>
            </a:extLst>
          </p:cNvPr>
          <p:cNvSpPr/>
          <p:nvPr/>
        </p:nvSpPr>
        <p:spPr>
          <a:xfrm>
            <a:off x="4399473" y="5679063"/>
            <a:ext cx="428446" cy="129394"/>
          </a:xfrm>
          <a:prstGeom prst="ellipse">
            <a:avLst/>
          </a:prstGeom>
          <a:solidFill>
            <a:srgbClr val="8CD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DFAE7CF-8762-3CD0-2D1A-6D3F972FC2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994" y="1265926"/>
            <a:ext cx="1422217" cy="1422217"/>
          </a:xfrm>
          <a:prstGeom prst="rect">
            <a:avLst/>
          </a:prstGeom>
        </p:spPr>
      </p:pic>
      <p:sp>
        <p:nvSpPr>
          <p:cNvPr id="15" name="Ellipse 14">
            <a:extLst>
              <a:ext uri="{FF2B5EF4-FFF2-40B4-BE49-F238E27FC236}">
                <a16:creationId xmlns:a16="http://schemas.microsoft.com/office/drawing/2014/main" id="{06109D66-8F61-ED4E-608E-7AFE0F084CA5}"/>
              </a:ext>
            </a:extLst>
          </p:cNvPr>
          <p:cNvSpPr/>
          <p:nvPr/>
        </p:nvSpPr>
        <p:spPr>
          <a:xfrm>
            <a:off x="3408593" y="1742165"/>
            <a:ext cx="1389576" cy="419663"/>
          </a:xfrm>
          <a:prstGeom prst="ellipse">
            <a:avLst/>
          </a:prstGeom>
          <a:solidFill>
            <a:srgbClr val="8CD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F99793A9-F935-A118-0937-7F3D6425F249}"/>
              </a:ext>
            </a:extLst>
          </p:cNvPr>
          <p:cNvSpPr/>
          <p:nvPr/>
        </p:nvSpPr>
        <p:spPr>
          <a:xfrm>
            <a:off x="5269038" y="1742165"/>
            <a:ext cx="1389576" cy="419663"/>
          </a:xfrm>
          <a:prstGeom prst="ellipse">
            <a:avLst/>
          </a:prstGeom>
          <a:solidFill>
            <a:srgbClr val="8CD6FF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9" name="Bogen 18">
            <a:extLst>
              <a:ext uri="{FF2B5EF4-FFF2-40B4-BE49-F238E27FC236}">
                <a16:creationId xmlns:a16="http://schemas.microsoft.com/office/drawing/2014/main" id="{1054C379-2BBA-1AED-9601-9C27CD73E74D}"/>
              </a:ext>
            </a:extLst>
          </p:cNvPr>
          <p:cNvSpPr/>
          <p:nvPr/>
        </p:nvSpPr>
        <p:spPr>
          <a:xfrm>
            <a:off x="3390035" y="1742165"/>
            <a:ext cx="1408135" cy="435085"/>
          </a:xfrm>
          <a:prstGeom prst="arc">
            <a:avLst>
              <a:gd name="adj1" fmla="val 21589585"/>
              <a:gd name="adj2" fmla="val 10836990"/>
            </a:avLst>
          </a:prstGeom>
          <a:ln w="31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1" name="Freihandform: Form 20">
            <a:extLst>
              <a:ext uri="{FF2B5EF4-FFF2-40B4-BE49-F238E27FC236}">
                <a16:creationId xmlns:a16="http://schemas.microsoft.com/office/drawing/2014/main" id="{0978ED11-9018-9E66-CEB2-7757E143ABA4}"/>
              </a:ext>
            </a:extLst>
          </p:cNvPr>
          <p:cNvSpPr/>
          <p:nvPr/>
        </p:nvSpPr>
        <p:spPr>
          <a:xfrm>
            <a:off x="5073779" y="2461431"/>
            <a:ext cx="4363548" cy="211547"/>
          </a:xfrm>
          <a:custGeom>
            <a:avLst/>
            <a:gdLst>
              <a:gd name="connsiteX0" fmla="*/ 0 w 869156"/>
              <a:gd name="connsiteY0" fmla="*/ 43434 h 57721"/>
              <a:gd name="connsiteX1" fmla="*/ 142875 w 869156"/>
              <a:gd name="connsiteY1" fmla="*/ 17240 h 57721"/>
              <a:gd name="connsiteX2" fmla="*/ 290512 w 869156"/>
              <a:gd name="connsiteY2" fmla="*/ 571 h 57721"/>
              <a:gd name="connsiteX3" fmla="*/ 481012 w 869156"/>
              <a:gd name="connsiteY3" fmla="*/ 5334 h 57721"/>
              <a:gd name="connsiteX4" fmla="*/ 678656 w 869156"/>
              <a:gd name="connsiteY4" fmla="*/ 19621 h 57721"/>
              <a:gd name="connsiteX5" fmla="*/ 869156 w 869156"/>
              <a:gd name="connsiteY5" fmla="*/ 57721 h 57721"/>
              <a:gd name="connsiteX6" fmla="*/ 869156 w 869156"/>
              <a:gd name="connsiteY6" fmla="*/ 57721 h 5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9156" h="57721">
                <a:moveTo>
                  <a:pt x="0" y="43434"/>
                </a:moveTo>
                <a:cubicBezTo>
                  <a:pt x="47228" y="33909"/>
                  <a:pt x="94456" y="24384"/>
                  <a:pt x="142875" y="17240"/>
                </a:cubicBezTo>
                <a:cubicBezTo>
                  <a:pt x="191294" y="10096"/>
                  <a:pt x="234156" y="2555"/>
                  <a:pt x="290512" y="571"/>
                </a:cubicBezTo>
                <a:cubicBezTo>
                  <a:pt x="346868" y="-1413"/>
                  <a:pt x="416321" y="2159"/>
                  <a:pt x="481012" y="5334"/>
                </a:cubicBezTo>
                <a:cubicBezTo>
                  <a:pt x="545703" y="8509"/>
                  <a:pt x="613966" y="10890"/>
                  <a:pt x="678656" y="19621"/>
                </a:cubicBezTo>
                <a:cubicBezTo>
                  <a:pt x="743346" y="28352"/>
                  <a:pt x="869156" y="57721"/>
                  <a:pt x="869156" y="57721"/>
                </a:cubicBezTo>
                <a:lnTo>
                  <a:pt x="869156" y="5772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4DC3136-5EA7-3995-DF00-F912F1A49A6D}"/>
              </a:ext>
            </a:extLst>
          </p:cNvPr>
          <p:cNvSpPr/>
          <p:nvPr/>
        </p:nvSpPr>
        <p:spPr>
          <a:xfrm>
            <a:off x="7134558" y="2268480"/>
            <a:ext cx="1389576" cy="419663"/>
          </a:xfrm>
          <a:prstGeom prst="ellipse">
            <a:avLst/>
          </a:prstGeom>
          <a:solidFill>
            <a:srgbClr val="8CD6FF">
              <a:alpha val="48000"/>
            </a:srgbClr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F32C4B70-BC5E-7CC3-A521-840FCA9564F8}"/>
              </a:ext>
            </a:extLst>
          </p:cNvPr>
          <p:cNvCxnSpPr>
            <a:cxnSpLocks/>
          </p:cNvCxnSpPr>
          <p:nvPr/>
        </p:nvCxnSpPr>
        <p:spPr>
          <a:xfrm flipV="1">
            <a:off x="7025392" y="1961911"/>
            <a:ext cx="1379658" cy="18344"/>
          </a:xfrm>
          <a:prstGeom prst="line">
            <a:avLst/>
          </a:prstGeom>
          <a:ln w="12700">
            <a:solidFill>
              <a:srgbClr val="8CD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0F67FFA5-DB16-C0AB-DD42-869DE8333805}"/>
              </a:ext>
            </a:extLst>
          </p:cNvPr>
          <p:cNvGrpSpPr/>
          <p:nvPr/>
        </p:nvGrpSpPr>
        <p:grpSpPr>
          <a:xfrm>
            <a:off x="7848034" y="5248307"/>
            <a:ext cx="1681018" cy="1681018"/>
            <a:chOff x="7546109" y="1760545"/>
            <a:chExt cx="1681018" cy="1681018"/>
          </a:xfrm>
        </p:grpSpPr>
        <p:cxnSp>
          <p:nvCxnSpPr>
            <p:cNvPr id="6" name="Gerader Verbinder 5">
              <a:extLst>
                <a:ext uri="{FF2B5EF4-FFF2-40B4-BE49-F238E27FC236}">
                  <a16:creationId xmlns:a16="http://schemas.microsoft.com/office/drawing/2014/main" id="{71CCA8AB-CED5-DADA-C73E-B9E3B9AE9408}"/>
                </a:ext>
              </a:extLst>
            </p:cNvPr>
            <p:cNvCxnSpPr>
              <a:cxnSpLocks/>
            </p:cNvCxnSpPr>
            <p:nvPr/>
          </p:nvCxnSpPr>
          <p:spPr>
            <a:xfrm>
              <a:off x="8386618" y="1760545"/>
              <a:ext cx="0" cy="1681018"/>
            </a:xfrm>
            <a:prstGeom prst="line">
              <a:avLst/>
            </a:prstGeom>
            <a:ln w="19050">
              <a:gradFill>
                <a:gsLst>
                  <a:gs pos="0">
                    <a:srgbClr val="FFC81C"/>
                  </a:gs>
                  <a:gs pos="100000">
                    <a:srgbClr val="FFF60D"/>
                  </a:gs>
                </a:gsLst>
                <a:lin ang="5400000" scaled="1"/>
              </a:gra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6B873D1B-4961-D38E-6B89-2A32D2E584ED}"/>
                </a:ext>
              </a:extLst>
            </p:cNvPr>
            <p:cNvCxnSpPr>
              <a:cxnSpLocks/>
            </p:cNvCxnSpPr>
            <p:nvPr/>
          </p:nvCxnSpPr>
          <p:spPr>
            <a:xfrm>
              <a:off x="7546109" y="2493818"/>
              <a:ext cx="1681018" cy="0"/>
            </a:xfrm>
            <a:prstGeom prst="line">
              <a:avLst/>
            </a:prstGeom>
            <a:ln w="19050">
              <a:solidFill>
                <a:srgbClr val="FFD41A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>
              <a:extLst>
                <a:ext uri="{FF2B5EF4-FFF2-40B4-BE49-F238E27FC236}">
                  <a16:creationId xmlns:a16="http://schemas.microsoft.com/office/drawing/2014/main" id="{91F6E596-96A8-FEB3-7A77-B45F0B0B9F0C}"/>
                </a:ext>
              </a:extLst>
            </p:cNvPr>
            <p:cNvCxnSpPr/>
            <p:nvPr/>
          </p:nvCxnSpPr>
          <p:spPr>
            <a:xfrm>
              <a:off x="7848600" y="1968500"/>
              <a:ext cx="1016000" cy="1003300"/>
            </a:xfrm>
            <a:prstGeom prst="line">
              <a:avLst/>
            </a:prstGeom>
            <a:ln w="19050">
              <a:gradFill>
                <a:gsLst>
                  <a:gs pos="0">
                    <a:srgbClr val="FFF40E"/>
                  </a:gs>
                  <a:gs pos="100000">
                    <a:srgbClr val="FFE615"/>
                  </a:gs>
                </a:gsLst>
                <a:lin ang="5400000" scaled="1"/>
              </a:gra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r Verbinder 25">
              <a:extLst>
                <a:ext uri="{FF2B5EF4-FFF2-40B4-BE49-F238E27FC236}">
                  <a16:creationId xmlns:a16="http://schemas.microsoft.com/office/drawing/2014/main" id="{ABFB99AB-A96E-2A50-A816-C8EEFA8F6134}"/>
                </a:ext>
              </a:extLst>
            </p:cNvPr>
            <p:cNvCxnSpPr/>
            <p:nvPr/>
          </p:nvCxnSpPr>
          <p:spPr>
            <a:xfrm flipH="1">
              <a:off x="7804150" y="2079625"/>
              <a:ext cx="1028700" cy="958850"/>
            </a:xfrm>
            <a:prstGeom prst="line">
              <a:avLst/>
            </a:prstGeom>
            <a:ln w="19050">
              <a:solidFill>
                <a:srgbClr val="FFC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296857BA-5EB4-C9BD-8EB1-FB3C45EB3D61}"/>
                </a:ext>
              </a:extLst>
            </p:cNvPr>
            <p:cNvSpPr/>
            <p:nvPr/>
          </p:nvSpPr>
          <p:spPr>
            <a:xfrm>
              <a:off x="7994650" y="2101850"/>
              <a:ext cx="783936" cy="783936"/>
            </a:xfrm>
            <a:prstGeom prst="ellipse">
              <a:avLst/>
            </a:prstGeom>
            <a:gradFill flip="none" rotWithShape="1">
              <a:gsLst>
                <a:gs pos="0">
                  <a:schemeClr val="accent5"/>
                </a:gs>
                <a:gs pos="100000">
                  <a:srgbClr val="FFFF00"/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1D1CF989-070F-FBF8-5B70-898C405732B1}"/>
              </a:ext>
            </a:extLst>
          </p:cNvPr>
          <p:cNvGrpSpPr/>
          <p:nvPr/>
        </p:nvGrpSpPr>
        <p:grpSpPr>
          <a:xfrm>
            <a:off x="4052215" y="2983421"/>
            <a:ext cx="3663006" cy="2387046"/>
            <a:chOff x="4938298" y="2677998"/>
            <a:chExt cx="2415802" cy="1592920"/>
          </a:xfrm>
        </p:grpSpPr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DA68DBEF-E403-8EAE-8DC2-FF3111908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8298" y="2677998"/>
              <a:ext cx="2415802" cy="1592920"/>
            </a:xfrm>
            <a:prstGeom prst="rect">
              <a:avLst/>
            </a:prstGeom>
          </p:spPr>
        </p:pic>
        <p:sp>
          <p:nvSpPr>
            <p:cNvPr id="22" name="Würfel 21">
              <a:extLst>
                <a:ext uri="{FF2B5EF4-FFF2-40B4-BE49-F238E27FC236}">
                  <a16:creationId xmlns:a16="http://schemas.microsoft.com/office/drawing/2014/main" id="{850795ED-910E-22B5-0154-0A035081924B}"/>
                </a:ext>
              </a:extLst>
            </p:cNvPr>
            <p:cNvSpPr/>
            <p:nvPr/>
          </p:nvSpPr>
          <p:spPr>
            <a:xfrm>
              <a:off x="6319473" y="3261163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" name="Würfel 24">
              <a:extLst>
                <a:ext uri="{FF2B5EF4-FFF2-40B4-BE49-F238E27FC236}">
                  <a16:creationId xmlns:a16="http://schemas.microsoft.com/office/drawing/2014/main" id="{91596524-33C6-E040-F4D8-5DDA86363A97}"/>
                </a:ext>
              </a:extLst>
            </p:cNvPr>
            <p:cNvSpPr/>
            <p:nvPr/>
          </p:nvSpPr>
          <p:spPr>
            <a:xfrm>
              <a:off x="5905325" y="3261163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9" name="Würfel 28">
              <a:extLst>
                <a:ext uri="{FF2B5EF4-FFF2-40B4-BE49-F238E27FC236}">
                  <a16:creationId xmlns:a16="http://schemas.microsoft.com/office/drawing/2014/main" id="{0C86A363-A1AB-8FD6-472A-4E95EA0C1C7A}"/>
                </a:ext>
              </a:extLst>
            </p:cNvPr>
            <p:cNvSpPr/>
            <p:nvPr/>
          </p:nvSpPr>
          <p:spPr>
            <a:xfrm>
              <a:off x="5898344" y="2803780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0" name="Würfel 29">
              <a:extLst>
                <a:ext uri="{FF2B5EF4-FFF2-40B4-BE49-F238E27FC236}">
                  <a16:creationId xmlns:a16="http://schemas.microsoft.com/office/drawing/2014/main" id="{D1B0E7C1-E5D0-4F78-F663-D634470B601F}"/>
                </a:ext>
              </a:extLst>
            </p:cNvPr>
            <p:cNvSpPr/>
            <p:nvPr/>
          </p:nvSpPr>
          <p:spPr>
            <a:xfrm>
              <a:off x="6312492" y="2803780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1" name="Würfel 30">
              <a:extLst>
                <a:ext uri="{FF2B5EF4-FFF2-40B4-BE49-F238E27FC236}">
                  <a16:creationId xmlns:a16="http://schemas.microsoft.com/office/drawing/2014/main" id="{EC62F853-2882-9A66-2C2D-4DBD28565DBB}"/>
                </a:ext>
              </a:extLst>
            </p:cNvPr>
            <p:cNvSpPr/>
            <p:nvPr/>
          </p:nvSpPr>
          <p:spPr>
            <a:xfrm>
              <a:off x="5760042" y="3417568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2" name="Würfel 31">
              <a:extLst>
                <a:ext uri="{FF2B5EF4-FFF2-40B4-BE49-F238E27FC236}">
                  <a16:creationId xmlns:a16="http://schemas.microsoft.com/office/drawing/2014/main" id="{8C382CC3-32E7-26C5-6F70-B4E66C7C326F}"/>
                </a:ext>
              </a:extLst>
            </p:cNvPr>
            <p:cNvSpPr/>
            <p:nvPr/>
          </p:nvSpPr>
          <p:spPr>
            <a:xfrm>
              <a:off x="5345894" y="3417568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3" name="Würfel 32">
              <a:extLst>
                <a:ext uri="{FF2B5EF4-FFF2-40B4-BE49-F238E27FC236}">
                  <a16:creationId xmlns:a16="http://schemas.microsoft.com/office/drawing/2014/main" id="{97793FBF-85B5-CF93-F3A2-2CE01D76BA39}"/>
                </a:ext>
              </a:extLst>
            </p:cNvPr>
            <p:cNvSpPr/>
            <p:nvPr/>
          </p:nvSpPr>
          <p:spPr>
            <a:xfrm>
              <a:off x="5338913" y="2960185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4" name="Würfel 33">
              <a:extLst>
                <a:ext uri="{FF2B5EF4-FFF2-40B4-BE49-F238E27FC236}">
                  <a16:creationId xmlns:a16="http://schemas.microsoft.com/office/drawing/2014/main" id="{FD42A4B1-B49E-6D5E-4B0D-AE58DF3B29E5}"/>
                </a:ext>
              </a:extLst>
            </p:cNvPr>
            <p:cNvSpPr/>
            <p:nvPr/>
          </p:nvSpPr>
          <p:spPr>
            <a:xfrm>
              <a:off x="5753061" y="2960185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</p:spTree>
    <p:extLst>
      <p:ext uri="{BB962C8B-B14F-4D97-AF65-F5344CB8AC3E}">
        <p14:creationId xmlns:p14="http://schemas.microsoft.com/office/powerpoint/2010/main" val="1432064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50610533-E896-F652-D20F-9C8D60E8FA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818" y="581025"/>
            <a:ext cx="9795164" cy="4886325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037D468F-9135-554B-D577-E45DF2EE0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66180">
            <a:off x="8334374" y="347662"/>
            <a:ext cx="2085976" cy="208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02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C736A09B-5969-9AA1-A5FE-1DD48969B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422" y="1216469"/>
            <a:ext cx="5279367" cy="283766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1A90B07-0721-DA59-9723-2837436D5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6394" y="1472099"/>
            <a:ext cx="2326400" cy="23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109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26C0F24E-1413-790A-CC49-F01B10774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36" y="337867"/>
            <a:ext cx="1182549" cy="1344283"/>
          </a:xfrm>
          <a:prstGeom prst="rect">
            <a:avLst/>
          </a:prstGeom>
        </p:spPr>
      </p:pic>
      <p:sp>
        <p:nvSpPr>
          <p:cNvPr id="6" name="Parallelogramm 5">
            <a:extLst>
              <a:ext uri="{FF2B5EF4-FFF2-40B4-BE49-F238E27FC236}">
                <a16:creationId xmlns:a16="http://schemas.microsoft.com/office/drawing/2014/main" id="{544CFA32-26C2-F4D9-9EF8-45E43AF1E768}"/>
              </a:ext>
            </a:extLst>
          </p:cNvPr>
          <p:cNvSpPr/>
          <p:nvPr/>
        </p:nvSpPr>
        <p:spPr>
          <a:xfrm>
            <a:off x="5866977" y="3007171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Parallelogramm 6">
            <a:extLst>
              <a:ext uri="{FF2B5EF4-FFF2-40B4-BE49-F238E27FC236}">
                <a16:creationId xmlns:a16="http://schemas.microsoft.com/office/drawing/2014/main" id="{AFBE1F93-2135-6AE1-BEE2-9729F4431699}"/>
              </a:ext>
            </a:extLst>
          </p:cNvPr>
          <p:cNvSpPr/>
          <p:nvPr/>
        </p:nvSpPr>
        <p:spPr>
          <a:xfrm>
            <a:off x="6580099" y="3002865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Parallelogramm 7">
            <a:extLst>
              <a:ext uri="{FF2B5EF4-FFF2-40B4-BE49-F238E27FC236}">
                <a16:creationId xmlns:a16="http://schemas.microsoft.com/office/drawing/2014/main" id="{FD77D226-F5B7-D859-980D-8926E957804F}"/>
              </a:ext>
            </a:extLst>
          </p:cNvPr>
          <p:cNvSpPr/>
          <p:nvPr/>
        </p:nvSpPr>
        <p:spPr>
          <a:xfrm>
            <a:off x="7300187" y="3003577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Parallelogramm 8">
            <a:extLst>
              <a:ext uri="{FF2B5EF4-FFF2-40B4-BE49-F238E27FC236}">
                <a16:creationId xmlns:a16="http://schemas.microsoft.com/office/drawing/2014/main" id="{2A907C9F-F7DF-8593-8B36-FA4AE118416B}"/>
              </a:ext>
            </a:extLst>
          </p:cNvPr>
          <p:cNvSpPr/>
          <p:nvPr/>
        </p:nvSpPr>
        <p:spPr>
          <a:xfrm>
            <a:off x="8011649" y="3004289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3" name="Parallelogramm 12">
            <a:extLst>
              <a:ext uri="{FF2B5EF4-FFF2-40B4-BE49-F238E27FC236}">
                <a16:creationId xmlns:a16="http://schemas.microsoft.com/office/drawing/2014/main" id="{4BD1FDE6-48CA-F5C7-4BF7-7E40ABFDFA5B}"/>
              </a:ext>
            </a:extLst>
          </p:cNvPr>
          <p:cNvSpPr/>
          <p:nvPr/>
        </p:nvSpPr>
        <p:spPr>
          <a:xfrm>
            <a:off x="5533916" y="3326111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4" name="Parallelogramm 13">
            <a:extLst>
              <a:ext uri="{FF2B5EF4-FFF2-40B4-BE49-F238E27FC236}">
                <a16:creationId xmlns:a16="http://schemas.microsoft.com/office/drawing/2014/main" id="{CFD0BBF5-3932-EC24-C082-132F038A3368}"/>
              </a:ext>
            </a:extLst>
          </p:cNvPr>
          <p:cNvSpPr/>
          <p:nvPr/>
        </p:nvSpPr>
        <p:spPr>
          <a:xfrm>
            <a:off x="6247038" y="3326567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Parallelogramm 14">
            <a:extLst>
              <a:ext uri="{FF2B5EF4-FFF2-40B4-BE49-F238E27FC236}">
                <a16:creationId xmlns:a16="http://schemas.microsoft.com/office/drawing/2014/main" id="{BB23D280-A562-415E-FD4E-F301720213BF}"/>
              </a:ext>
            </a:extLst>
          </p:cNvPr>
          <p:cNvSpPr/>
          <p:nvPr/>
        </p:nvSpPr>
        <p:spPr>
          <a:xfrm>
            <a:off x="6960881" y="3324898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16" name="Parallelogramm 15">
            <a:extLst>
              <a:ext uri="{FF2B5EF4-FFF2-40B4-BE49-F238E27FC236}">
                <a16:creationId xmlns:a16="http://schemas.microsoft.com/office/drawing/2014/main" id="{38ED1C00-F3AB-56FC-A5DC-7DF9A8E42BDA}"/>
              </a:ext>
            </a:extLst>
          </p:cNvPr>
          <p:cNvSpPr/>
          <p:nvPr/>
        </p:nvSpPr>
        <p:spPr>
          <a:xfrm>
            <a:off x="7680969" y="3325610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0" name="Parallelogramm 19">
            <a:extLst>
              <a:ext uri="{FF2B5EF4-FFF2-40B4-BE49-F238E27FC236}">
                <a16:creationId xmlns:a16="http://schemas.microsoft.com/office/drawing/2014/main" id="{5F498899-BCC7-42D7-B364-0D844A282201}"/>
              </a:ext>
            </a:extLst>
          </p:cNvPr>
          <p:cNvSpPr/>
          <p:nvPr/>
        </p:nvSpPr>
        <p:spPr>
          <a:xfrm>
            <a:off x="5195026" y="3644851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1" name="Parallelogramm 20">
            <a:extLst>
              <a:ext uri="{FF2B5EF4-FFF2-40B4-BE49-F238E27FC236}">
                <a16:creationId xmlns:a16="http://schemas.microsoft.com/office/drawing/2014/main" id="{933B99F2-50FC-ADAC-3B61-0F6CEFB259A7}"/>
              </a:ext>
            </a:extLst>
          </p:cNvPr>
          <p:cNvSpPr/>
          <p:nvPr/>
        </p:nvSpPr>
        <p:spPr>
          <a:xfrm>
            <a:off x="5912597" y="3647688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2" name="Parallelogramm 21">
            <a:extLst>
              <a:ext uri="{FF2B5EF4-FFF2-40B4-BE49-F238E27FC236}">
                <a16:creationId xmlns:a16="http://schemas.microsoft.com/office/drawing/2014/main" id="{DEFADE77-6C80-2C87-83FA-308BA33A4F4B}"/>
              </a:ext>
            </a:extLst>
          </p:cNvPr>
          <p:cNvSpPr/>
          <p:nvPr/>
        </p:nvSpPr>
        <p:spPr>
          <a:xfrm>
            <a:off x="6624059" y="3639774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23" name="Parallelogramm 22">
            <a:extLst>
              <a:ext uri="{FF2B5EF4-FFF2-40B4-BE49-F238E27FC236}">
                <a16:creationId xmlns:a16="http://schemas.microsoft.com/office/drawing/2014/main" id="{276E2528-B7B2-B474-3074-15FDCA4030F2}"/>
              </a:ext>
            </a:extLst>
          </p:cNvPr>
          <p:cNvSpPr/>
          <p:nvPr/>
        </p:nvSpPr>
        <p:spPr>
          <a:xfrm>
            <a:off x="7344147" y="3640486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4" name="Parallelogramm 23">
            <a:extLst>
              <a:ext uri="{FF2B5EF4-FFF2-40B4-BE49-F238E27FC236}">
                <a16:creationId xmlns:a16="http://schemas.microsoft.com/office/drawing/2014/main" id="{62B322F8-F854-FAE0-84DB-18C20800E037}"/>
              </a:ext>
            </a:extLst>
          </p:cNvPr>
          <p:cNvSpPr/>
          <p:nvPr/>
        </p:nvSpPr>
        <p:spPr>
          <a:xfrm>
            <a:off x="8045185" y="3641198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3" name="Parallelogramm 52">
            <a:extLst>
              <a:ext uri="{FF2B5EF4-FFF2-40B4-BE49-F238E27FC236}">
                <a16:creationId xmlns:a16="http://schemas.microsoft.com/office/drawing/2014/main" id="{D6A56684-5013-B9FB-4B6B-F40E75B34EC0}"/>
              </a:ext>
            </a:extLst>
          </p:cNvPr>
          <p:cNvSpPr/>
          <p:nvPr/>
        </p:nvSpPr>
        <p:spPr>
          <a:xfrm>
            <a:off x="5195026" y="3002865"/>
            <a:ext cx="4547598" cy="946748"/>
          </a:xfrm>
          <a:prstGeom prst="parallelogram">
            <a:avLst>
              <a:gd name="adj" fmla="val 103474"/>
            </a:avLst>
          </a:prstGeom>
          <a:solidFill>
            <a:srgbClr val="C8E4EB">
              <a:alpha val="50000"/>
            </a:srgbClr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Parallelogramm 9">
            <a:extLst>
              <a:ext uri="{FF2B5EF4-FFF2-40B4-BE49-F238E27FC236}">
                <a16:creationId xmlns:a16="http://schemas.microsoft.com/office/drawing/2014/main" id="{E5D3032C-B07B-EE1E-DC38-123C35A40E6E}"/>
              </a:ext>
            </a:extLst>
          </p:cNvPr>
          <p:cNvSpPr/>
          <p:nvPr/>
        </p:nvSpPr>
        <p:spPr>
          <a:xfrm>
            <a:off x="8809375" y="2968415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7" name="Parallelogramm 16">
            <a:extLst>
              <a:ext uri="{FF2B5EF4-FFF2-40B4-BE49-F238E27FC236}">
                <a16:creationId xmlns:a16="http://schemas.microsoft.com/office/drawing/2014/main" id="{2CB34B2A-C676-6859-6539-CB8D4C302D70}"/>
              </a:ext>
            </a:extLst>
          </p:cNvPr>
          <p:cNvSpPr/>
          <p:nvPr/>
        </p:nvSpPr>
        <p:spPr>
          <a:xfrm>
            <a:off x="8852419" y="3187955"/>
            <a:ext cx="1016710" cy="301925"/>
          </a:xfrm>
          <a:prstGeom prst="parallelogram">
            <a:avLst>
              <a:gd name="adj" fmla="val 105952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C7DC6B1C-2439-B5BD-B32A-29DAAE97B461}"/>
              </a:ext>
            </a:extLst>
          </p:cNvPr>
          <p:cNvSpPr/>
          <p:nvPr/>
        </p:nvSpPr>
        <p:spPr>
          <a:xfrm>
            <a:off x="10269027" y="3308422"/>
            <a:ext cx="717571" cy="71757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F454E393-D709-A993-0F60-F3CCC6F8DE19}"/>
              </a:ext>
            </a:extLst>
          </p:cNvPr>
          <p:cNvSpPr/>
          <p:nvPr/>
        </p:nvSpPr>
        <p:spPr>
          <a:xfrm>
            <a:off x="10844865" y="3459384"/>
            <a:ext cx="717571" cy="717571"/>
          </a:xfrm>
          <a:prstGeom prst="rect">
            <a:avLst/>
          </a:prstGeom>
          <a:solidFill>
            <a:srgbClr val="5ECC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4795078D-077C-1D29-6D86-73861E1CE1B6}"/>
              </a:ext>
            </a:extLst>
          </p:cNvPr>
          <p:cNvSpPr txBox="1"/>
          <p:nvPr/>
        </p:nvSpPr>
        <p:spPr>
          <a:xfrm>
            <a:off x="10969262" y="3646391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/>
              <a:t>cm²</a:t>
            </a:r>
          </a:p>
        </p:txBody>
      </p:sp>
      <p:sp>
        <p:nvSpPr>
          <p:cNvPr id="39" name="Würfel 38">
            <a:extLst>
              <a:ext uri="{FF2B5EF4-FFF2-40B4-BE49-F238E27FC236}">
                <a16:creationId xmlns:a16="http://schemas.microsoft.com/office/drawing/2014/main" id="{DD675BC1-63B2-B85A-AA30-90035B0CCD14}"/>
              </a:ext>
            </a:extLst>
          </p:cNvPr>
          <p:cNvSpPr/>
          <p:nvPr/>
        </p:nvSpPr>
        <p:spPr>
          <a:xfrm>
            <a:off x="629564" y="2823789"/>
            <a:ext cx="936532" cy="936532"/>
          </a:xfrm>
          <a:prstGeom prst="cub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Würfel 39">
            <a:extLst>
              <a:ext uri="{FF2B5EF4-FFF2-40B4-BE49-F238E27FC236}">
                <a16:creationId xmlns:a16="http://schemas.microsoft.com/office/drawing/2014/main" id="{EBEA6AF5-6875-C640-CA36-27A1AE3209D6}"/>
              </a:ext>
            </a:extLst>
          </p:cNvPr>
          <p:cNvSpPr/>
          <p:nvPr/>
        </p:nvSpPr>
        <p:spPr>
          <a:xfrm>
            <a:off x="1342680" y="2819795"/>
            <a:ext cx="936532" cy="936532"/>
          </a:xfrm>
          <a:prstGeom prst="cub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1" name="Würfel 40">
            <a:extLst>
              <a:ext uri="{FF2B5EF4-FFF2-40B4-BE49-F238E27FC236}">
                <a16:creationId xmlns:a16="http://schemas.microsoft.com/office/drawing/2014/main" id="{816B4493-C18D-C66B-25C5-263CEC4BC5A9}"/>
              </a:ext>
            </a:extLst>
          </p:cNvPr>
          <p:cNvSpPr/>
          <p:nvPr/>
        </p:nvSpPr>
        <p:spPr>
          <a:xfrm>
            <a:off x="2204926" y="2662302"/>
            <a:ext cx="936532" cy="936532"/>
          </a:xfrm>
          <a:prstGeom prst="cub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2" name="Würfel 41">
            <a:extLst>
              <a:ext uri="{FF2B5EF4-FFF2-40B4-BE49-F238E27FC236}">
                <a16:creationId xmlns:a16="http://schemas.microsoft.com/office/drawing/2014/main" id="{1F37B446-6493-6F0B-E5FF-3E385AD8E540}"/>
              </a:ext>
            </a:extLst>
          </p:cNvPr>
          <p:cNvSpPr/>
          <p:nvPr/>
        </p:nvSpPr>
        <p:spPr>
          <a:xfrm>
            <a:off x="2765185" y="4231350"/>
            <a:ext cx="936532" cy="936532"/>
          </a:xfrm>
          <a:prstGeom prst="cub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6" name="Würfel 45">
            <a:extLst>
              <a:ext uri="{FF2B5EF4-FFF2-40B4-BE49-F238E27FC236}">
                <a16:creationId xmlns:a16="http://schemas.microsoft.com/office/drawing/2014/main" id="{E5E91BD5-4880-1167-AA6F-41CA328F28C9}"/>
              </a:ext>
            </a:extLst>
          </p:cNvPr>
          <p:cNvSpPr/>
          <p:nvPr/>
        </p:nvSpPr>
        <p:spPr>
          <a:xfrm>
            <a:off x="2759190" y="3522874"/>
            <a:ext cx="936532" cy="936532"/>
          </a:xfrm>
          <a:prstGeom prst="cub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5" name="Würfel 44">
            <a:extLst>
              <a:ext uri="{FF2B5EF4-FFF2-40B4-BE49-F238E27FC236}">
                <a16:creationId xmlns:a16="http://schemas.microsoft.com/office/drawing/2014/main" id="{8191A255-8CBF-9F50-FAD7-3C916FAE5493}"/>
              </a:ext>
            </a:extLst>
          </p:cNvPr>
          <p:cNvSpPr/>
          <p:nvPr/>
        </p:nvSpPr>
        <p:spPr>
          <a:xfrm>
            <a:off x="3079348" y="2383556"/>
            <a:ext cx="936532" cy="936532"/>
          </a:xfrm>
          <a:prstGeom prst="cub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" name="Würfel 25">
            <a:extLst>
              <a:ext uri="{FF2B5EF4-FFF2-40B4-BE49-F238E27FC236}">
                <a16:creationId xmlns:a16="http://schemas.microsoft.com/office/drawing/2014/main" id="{D19BE744-346E-2A7D-C094-0B2651C2F3DB}"/>
              </a:ext>
            </a:extLst>
          </p:cNvPr>
          <p:cNvSpPr/>
          <p:nvPr/>
        </p:nvSpPr>
        <p:spPr>
          <a:xfrm>
            <a:off x="394818" y="4479925"/>
            <a:ext cx="936532" cy="936532"/>
          </a:xfrm>
          <a:prstGeom prst="cub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7" name="Würfel 26">
            <a:extLst>
              <a:ext uri="{FF2B5EF4-FFF2-40B4-BE49-F238E27FC236}">
                <a16:creationId xmlns:a16="http://schemas.microsoft.com/office/drawing/2014/main" id="{F0FE4F7C-E28B-2BD0-C498-44BB909EEE99}"/>
              </a:ext>
            </a:extLst>
          </p:cNvPr>
          <p:cNvSpPr/>
          <p:nvPr/>
        </p:nvSpPr>
        <p:spPr>
          <a:xfrm>
            <a:off x="1099308" y="4475931"/>
            <a:ext cx="936532" cy="936532"/>
          </a:xfrm>
          <a:prstGeom prst="cub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8" name="Würfel 27">
            <a:extLst>
              <a:ext uri="{FF2B5EF4-FFF2-40B4-BE49-F238E27FC236}">
                <a16:creationId xmlns:a16="http://schemas.microsoft.com/office/drawing/2014/main" id="{9959FCA7-BC92-E3A5-C21C-D476F95CB9A0}"/>
              </a:ext>
            </a:extLst>
          </p:cNvPr>
          <p:cNvSpPr/>
          <p:nvPr/>
        </p:nvSpPr>
        <p:spPr>
          <a:xfrm>
            <a:off x="1809872" y="4475293"/>
            <a:ext cx="936532" cy="936532"/>
          </a:xfrm>
          <a:prstGeom prst="cub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" name="Würfel 28">
            <a:extLst>
              <a:ext uri="{FF2B5EF4-FFF2-40B4-BE49-F238E27FC236}">
                <a16:creationId xmlns:a16="http://schemas.microsoft.com/office/drawing/2014/main" id="{C5E06CBF-2224-87DA-27F6-5A05DC9710A4}"/>
              </a:ext>
            </a:extLst>
          </p:cNvPr>
          <p:cNvSpPr/>
          <p:nvPr/>
        </p:nvSpPr>
        <p:spPr>
          <a:xfrm>
            <a:off x="2514362" y="4471299"/>
            <a:ext cx="936532" cy="936532"/>
          </a:xfrm>
          <a:prstGeom prst="cub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Würfel 35">
            <a:extLst>
              <a:ext uri="{FF2B5EF4-FFF2-40B4-BE49-F238E27FC236}">
                <a16:creationId xmlns:a16="http://schemas.microsoft.com/office/drawing/2014/main" id="{B6CC1AEF-1E50-996F-AFD9-F5E4CD5814AB}"/>
              </a:ext>
            </a:extLst>
          </p:cNvPr>
          <p:cNvSpPr/>
          <p:nvPr/>
        </p:nvSpPr>
        <p:spPr>
          <a:xfrm>
            <a:off x="388744" y="3776312"/>
            <a:ext cx="936532" cy="936532"/>
          </a:xfrm>
          <a:prstGeom prst="cub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5" name="Würfel 34">
            <a:extLst>
              <a:ext uri="{FF2B5EF4-FFF2-40B4-BE49-F238E27FC236}">
                <a16:creationId xmlns:a16="http://schemas.microsoft.com/office/drawing/2014/main" id="{B9785258-02ED-33B0-E10C-DF4FBC11A66A}"/>
              </a:ext>
            </a:extLst>
          </p:cNvPr>
          <p:cNvSpPr/>
          <p:nvPr/>
        </p:nvSpPr>
        <p:spPr>
          <a:xfrm>
            <a:off x="1101860" y="3772318"/>
            <a:ext cx="936532" cy="936532"/>
          </a:xfrm>
          <a:prstGeom prst="cub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8" name="Würfel 37">
            <a:extLst>
              <a:ext uri="{FF2B5EF4-FFF2-40B4-BE49-F238E27FC236}">
                <a16:creationId xmlns:a16="http://schemas.microsoft.com/office/drawing/2014/main" id="{9F1FB6AA-DAF9-5DB7-77CC-E3B192A3A373}"/>
              </a:ext>
            </a:extLst>
          </p:cNvPr>
          <p:cNvSpPr/>
          <p:nvPr/>
        </p:nvSpPr>
        <p:spPr>
          <a:xfrm>
            <a:off x="1813009" y="3773613"/>
            <a:ext cx="936532" cy="936532"/>
          </a:xfrm>
          <a:prstGeom prst="cub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7" name="Würfel 36">
            <a:extLst>
              <a:ext uri="{FF2B5EF4-FFF2-40B4-BE49-F238E27FC236}">
                <a16:creationId xmlns:a16="http://schemas.microsoft.com/office/drawing/2014/main" id="{15893361-7C6D-C4EB-2BA0-FD4A84DF642D}"/>
              </a:ext>
            </a:extLst>
          </p:cNvPr>
          <p:cNvSpPr/>
          <p:nvPr/>
        </p:nvSpPr>
        <p:spPr>
          <a:xfrm>
            <a:off x="2516307" y="3767716"/>
            <a:ext cx="936532" cy="936532"/>
          </a:xfrm>
          <a:prstGeom prst="cub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Würfel 29">
            <a:extLst>
              <a:ext uri="{FF2B5EF4-FFF2-40B4-BE49-F238E27FC236}">
                <a16:creationId xmlns:a16="http://schemas.microsoft.com/office/drawing/2014/main" id="{BB7A094C-A3D0-6A1E-C92A-4C29C7193C92}"/>
              </a:ext>
            </a:extLst>
          </p:cNvPr>
          <p:cNvSpPr/>
          <p:nvPr/>
        </p:nvSpPr>
        <p:spPr>
          <a:xfrm>
            <a:off x="390768" y="3059240"/>
            <a:ext cx="936532" cy="936532"/>
          </a:xfrm>
          <a:prstGeom prst="cub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1" name="Würfel 30">
            <a:extLst>
              <a:ext uri="{FF2B5EF4-FFF2-40B4-BE49-F238E27FC236}">
                <a16:creationId xmlns:a16="http://schemas.microsoft.com/office/drawing/2014/main" id="{03805D69-68DA-34DA-04FF-3FBBF1AA3F22}"/>
              </a:ext>
            </a:extLst>
          </p:cNvPr>
          <p:cNvSpPr/>
          <p:nvPr/>
        </p:nvSpPr>
        <p:spPr>
          <a:xfrm>
            <a:off x="1095258" y="3055246"/>
            <a:ext cx="936532" cy="936532"/>
          </a:xfrm>
          <a:prstGeom prst="cub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2" name="Würfel 31">
            <a:extLst>
              <a:ext uri="{FF2B5EF4-FFF2-40B4-BE49-F238E27FC236}">
                <a16:creationId xmlns:a16="http://schemas.microsoft.com/office/drawing/2014/main" id="{BD737841-00B1-113E-EFDE-64F6F20B80E4}"/>
              </a:ext>
            </a:extLst>
          </p:cNvPr>
          <p:cNvSpPr/>
          <p:nvPr/>
        </p:nvSpPr>
        <p:spPr>
          <a:xfrm>
            <a:off x="1807382" y="3070971"/>
            <a:ext cx="936532" cy="936532"/>
          </a:xfrm>
          <a:prstGeom prst="cub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" name="Würfel 32">
            <a:extLst>
              <a:ext uri="{FF2B5EF4-FFF2-40B4-BE49-F238E27FC236}">
                <a16:creationId xmlns:a16="http://schemas.microsoft.com/office/drawing/2014/main" id="{320FEF1F-7E19-9FB4-D0F5-F56AA17B7395}"/>
              </a:ext>
            </a:extLst>
          </p:cNvPr>
          <p:cNvSpPr/>
          <p:nvPr/>
        </p:nvSpPr>
        <p:spPr>
          <a:xfrm>
            <a:off x="2525084" y="3064031"/>
            <a:ext cx="936532" cy="936532"/>
          </a:xfrm>
          <a:prstGeom prst="cub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4" name="Würfel 53">
            <a:extLst>
              <a:ext uri="{FF2B5EF4-FFF2-40B4-BE49-F238E27FC236}">
                <a16:creationId xmlns:a16="http://schemas.microsoft.com/office/drawing/2014/main" id="{3DF4E743-F8BF-D430-2B3B-82216B823D40}"/>
              </a:ext>
            </a:extLst>
          </p:cNvPr>
          <p:cNvSpPr/>
          <p:nvPr/>
        </p:nvSpPr>
        <p:spPr>
          <a:xfrm>
            <a:off x="388744" y="2822632"/>
            <a:ext cx="3306978" cy="2593825"/>
          </a:xfrm>
          <a:prstGeom prst="cube">
            <a:avLst>
              <a:gd name="adj" fmla="val 18349"/>
            </a:avLst>
          </a:prstGeom>
          <a:solidFill>
            <a:srgbClr val="C8E4EB">
              <a:alpha val="32000"/>
            </a:srgbClr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D8487B76-BFF1-F2F4-B53E-B30F16A628E7}"/>
              </a:ext>
            </a:extLst>
          </p:cNvPr>
          <p:cNvGrpSpPr/>
          <p:nvPr/>
        </p:nvGrpSpPr>
        <p:grpSpPr>
          <a:xfrm>
            <a:off x="4367618" y="4119544"/>
            <a:ext cx="1343604" cy="1257632"/>
            <a:chOff x="6437385" y="3917311"/>
            <a:chExt cx="1343604" cy="1257632"/>
          </a:xfrm>
        </p:grpSpPr>
        <p:sp>
          <p:nvSpPr>
            <p:cNvPr id="43" name="Würfel 42">
              <a:extLst>
                <a:ext uri="{FF2B5EF4-FFF2-40B4-BE49-F238E27FC236}">
                  <a16:creationId xmlns:a16="http://schemas.microsoft.com/office/drawing/2014/main" id="{3B6CECD4-0CF9-B06A-F457-5ABEEA60A2E4}"/>
                </a:ext>
              </a:extLst>
            </p:cNvPr>
            <p:cNvSpPr/>
            <p:nvPr/>
          </p:nvSpPr>
          <p:spPr>
            <a:xfrm>
              <a:off x="6437385" y="3917311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4" name="Würfel 43">
              <a:extLst>
                <a:ext uri="{FF2B5EF4-FFF2-40B4-BE49-F238E27FC236}">
                  <a16:creationId xmlns:a16="http://schemas.microsoft.com/office/drawing/2014/main" id="{8DCD1969-D13C-E657-23D0-C2270C8A4AF6}"/>
                </a:ext>
              </a:extLst>
            </p:cNvPr>
            <p:cNvSpPr/>
            <p:nvPr/>
          </p:nvSpPr>
          <p:spPr>
            <a:xfrm>
              <a:off x="6844457" y="4238411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5" name="Textfeld 64">
              <a:extLst>
                <a:ext uri="{FF2B5EF4-FFF2-40B4-BE49-F238E27FC236}">
                  <a16:creationId xmlns:a16="http://schemas.microsoft.com/office/drawing/2014/main" id="{81634710-F28A-95F9-76E0-AC1B8FCFF2DD}"/>
                </a:ext>
              </a:extLst>
            </p:cNvPr>
            <p:cNvSpPr txBox="1"/>
            <p:nvPr/>
          </p:nvSpPr>
          <p:spPr>
            <a:xfrm>
              <a:off x="6952795" y="4606527"/>
              <a:ext cx="5854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sz="2000" dirty="0"/>
                <a:t>cm³</a:t>
              </a:r>
            </a:p>
          </p:txBody>
        </p:sp>
      </p:grp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34F6ED4B-5CAB-F181-F211-07DBF36BDAC3}"/>
              </a:ext>
            </a:extLst>
          </p:cNvPr>
          <p:cNvGrpSpPr/>
          <p:nvPr/>
        </p:nvGrpSpPr>
        <p:grpSpPr>
          <a:xfrm>
            <a:off x="6779715" y="4532065"/>
            <a:ext cx="3584398" cy="553390"/>
            <a:chOff x="7385050" y="2707176"/>
            <a:chExt cx="3584398" cy="553390"/>
          </a:xfrm>
        </p:grpSpPr>
        <p:cxnSp>
          <p:nvCxnSpPr>
            <p:cNvPr id="56" name="Gerader Verbinder 55">
              <a:extLst>
                <a:ext uri="{FF2B5EF4-FFF2-40B4-BE49-F238E27FC236}">
                  <a16:creationId xmlns:a16="http://schemas.microsoft.com/office/drawing/2014/main" id="{44AA1DD4-0261-CCC9-DF4F-0EFFD6C65992}"/>
                </a:ext>
              </a:extLst>
            </p:cNvPr>
            <p:cNvCxnSpPr>
              <a:cxnSpLocks/>
            </p:cNvCxnSpPr>
            <p:nvPr/>
          </p:nvCxnSpPr>
          <p:spPr>
            <a:xfrm>
              <a:off x="7385050" y="3102703"/>
              <a:ext cx="717571" cy="0"/>
            </a:xfrm>
            <a:prstGeom prst="line">
              <a:avLst/>
            </a:prstGeom>
            <a:ln w="57150">
              <a:solidFill>
                <a:srgbClr val="0C77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r Verbinder 57">
              <a:extLst>
                <a:ext uri="{FF2B5EF4-FFF2-40B4-BE49-F238E27FC236}">
                  <a16:creationId xmlns:a16="http://schemas.microsoft.com/office/drawing/2014/main" id="{D6FF15A7-6E73-2765-5E94-3ED14C3CA553}"/>
                </a:ext>
              </a:extLst>
            </p:cNvPr>
            <p:cNvCxnSpPr>
              <a:cxnSpLocks/>
            </p:cNvCxnSpPr>
            <p:nvPr/>
          </p:nvCxnSpPr>
          <p:spPr>
            <a:xfrm>
              <a:off x="8102621" y="3102703"/>
              <a:ext cx="717571" cy="0"/>
            </a:xfrm>
            <a:prstGeom prst="line">
              <a:avLst/>
            </a:prstGeom>
            <a:ln w="57150">
              <a:solidFill>
                <a:srgbClr val="5ECC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>
              <a:extLst>
                <a:ext uri="{FF2B5EF4-FFF2-40B4-BE49-F238E27FC236}">
                  <a16:creationId xmlns:a16="http://schemas.microsoft.com/office/drawing/2014/main" id="{C7C76357-1E32-E0A8-8E8A-A4EB534B1B81}"/>
                </a:ext>
              </a:extLst>
            </p:cNvPr>
            <p:cNvCxnSpPr>
              <a:cxnSpLocks/>
            </p:cNvCxnSpPr>
            <p:nvPr/>
          </p:nvCxnSpPr>
          <p:spPr>
            <a:xfrm>
              <a:off x="8823325" y="3102703"/>
              <a:ext cx="717571" cy="0"/>
            </a:xfrm>
            <a:prstGeom prst="line">
              <a:avLst/>
            </a:prstGeom>
            <a:ln w="57150">
              <a:solidFill>
                <a:srgbClr val="0C77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rader Verbinder 59">
              <a:extLst>
                <a:ext uri="{FF2B5EF4-FFF2-40B4-BE49-F238E27FC236}">
                  <a16:creationId xmlns:a16="http://schemas.microsoft.com/office/drawing/2014/main" id="{C140662D-3B8B-1D7D-B83C-8F4EF3629D4C}"/>
                </a:ext>
              </a:extLst>
            </p:cNvPr>
            <p:cNvCxnSpPr>
              <a:cxnSpLocks/>
            </p:cNvCxnSpPr>
            <p:nvPr/>
          </p:nvCxnSpPr>
          <p:spPr>
            <a:xfrm>
              <a:off x="9540896" y="3102703"/>
              <a:ext cx="717571" cy="0"/>
            </a:xfrm>
            <a:prstGeom prst="line">
              <a:avLst/>
            </a:prstGeom>
            <a:ln w="57150">
              <a:solidFill>
                <a:srgbClr val="5ECC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r Verbinder 60">
              <a:extLst>
                <a:ext uri="{FF2B5EF4-FFF2-40B4-BE49-F238E27FC236}">
                  <a16:creationId xmlns:a16="http://schemas.microsoft.com/office/drawing/2014/main" id="{A8F1BFC4-032A-23D2-8172-A9F195A99261}"/>
                </a:ext>
              </a:extLst>
            </p:cNvPr>
            <p:cNvCxnSpPr>
              <a:cxnSpLocks/>
            </p:cNvCxnSpPr>
            <p:nvPr/>
          </p:nvCxnSpPr>
          <p:spPr>
            <a:xfrm rot="-660000">
              <a:off x="10251877" y="2913360"/>
              <a:ext cx="717571" cy="0"/>
            </a:xfrm>
            <a:prstGeom prst="line">
              <a:avLst/>
            </a:prstGeom>
            <a:ln w="57150">
              <a:solidFill>
                <a:srgbClr val="0C77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>
              <a:extLst>
                <a:ext uri="{FF2B5EF4-FFF2-40B4-BE49-F238E27FC236}">
                  <a16:creationId xmlns:a16="http://schemas.microsoft.com/office/drawing/2014/main" id="{F8006CEA-880B-BE02-1818-F2F725E8B3CA}"/>
                </a:ext>
              </a:extLst>
            </p:cNvPr>
            <p:cNvCxnSpPr/>
            <p:nvPr/>
          </p:nvCxnSpPr>
          <p:spPr>
            <a:xfrm>
              <a:off x="7385050" y="3260566"/>
              <a:ext cx="3577807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756F9326-2952-47F5-CC1F-FEE1624FA95F}"/>
                </a:ext>
              </a:extLst>
            </p:cNvPr>
            <p:cNvSpPr txBox="1"/>
            <p:nvPr/>
          </p:nvSpPr>
          <p:spPr>
            <a:xfrm>
              <a:off x="7510438" y="270717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AT" dirty="0"/>
                <a:t>cm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81419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26C0F24E-1413-790A-CC49-F01B10774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36" y="337867"/>
            <a:ext cx="1182549" cy="1344283"/>
          </a:xfrm>
          <a:prstGeom prst="rect">
            <a:avLst/>
          </a:prstGeom>
        </p:spPr>
      </p:pic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D684C26A-687E-41DD-DD80-2E6147D98E1C}"/>
              </a:ext>
            </a:extLst>
          </p:cNvPr>
          <p:cNvGrpSpPr/>
          <p:nvPr/>
        </p:nvGrpSpPr>
        <p:grpSpPr>
          <a:xfrm>
            <a:off x="846498" y="2541067"/>
            <a:ext cx="3627136" cy="3032901"/>
            <a:chOff x="388744" y="2383556"/>
            <a:chExt cx="3627136" cy="3032901"/>
          </a:xfrm>
        </p:grpSpPr>
        <p:sp>
          <p:nvSpPr>
            <p:cNvPr id="39" name="Würfel 38">
              <a:extLst>
                <a:ext uri="{FF2B5EF4-FFF2-40B4-BE49-F238E27FC236}">
                  <a16:creationId xmlns:a16="http://schemas.microsoft.com/office/drawing/2014/main" id="{DD675BC1-63B2-B85A-AA30-90035B0CCD14}"/>
                </a:ext>
              </a:extLst>
            </p:cNvPr>
            <p:cNvSpPr/>
            <p:nvPr/>
          </p:nvSpPr>
          <p:spPr>
            <a:xfrm>
              <a:off x="629564" y="2823789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0" name="Würfel 39">
              <a:extLst>
                <a:ext uri="{FF2B5EF4-FFF2-40B4-BE49-F238E27FC236}">
                  <a16:creationId xmlns:a16="http://schemas.microsoft.com/office/drawing/2014/main" id="{EBEA6AF5-6875-C640-CA36-27A1AE3209D6}"/>
                </a:ext>
              </a:extLst>
            </p:cNvPr>
            <p:cNvSpPr/>
            <p:nvPr/>
          </p:nvSpPr>
          <p:spPr>
            <a:xfrm>
              <a:off x="1342680" y="2819795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1" name="Würfel 40">
              <a:extLst>
                <a:ext uri="{FF2B5EF4-FFF2-40B4-BE49-F238E27FC236}">
                  <a16:creationId xmlns:a16="http://schemas.microsoft.com/office/drawing/2014/main" id="{816B4493-C18D-C66B-25C5-263CEC4BC5A9}"/>
                </a:ext>
              </a:extLst>
            </p:cNvPr>
            <p:cNvSpPr/>
            <p:nvPr/>
          </p:nvSpPr>
          <p:spPr>
            <a:xfrm>
              <a:off x="2204926" y="2662302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2" name="Würfel 41">
              <a:extLst>
                <a:ext uri="{FF2B5EF4-FFF2-40B4-BE49-F238E27FC236}">
                  <a16:creationId xmlns:a16="http://schemas.microsoft.com/office/drawing/2014/main" id="{1F37B446-6493-6F0B-E5FF-3E385AD8E540}"/>
                </a:ext>
              </a:extLst>
            </p:cNvPr>
            <p:cNvSpPr/>
            <p:nvPr/>
          </p:nvSpPr>
          <p:spPr>
            <a:xfrm>
              <a:off x="2765185" y="4231350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6" name="Würfel 45">
              <a:extLst>
                <a:ext uri="{FF2B5EF4-FFF2-40B4-BE49-F238E27FC236}">
                  <a16:creationId xmlns:a16="http://schemas.microsoft.com/office/drawing/2014/main" id="{E5E91BD5-4880-1167-AA6F-41CA328F28C9}"/>
                </a:ext>
              </a:extLst>
            </p:cNvPr>
            <p:cNvSpPr/>
            <p:nvPr/>
          </p:nvSpPr>
          <p:spPr>
            <a:xfrm>
              <a:off x="2759190" y="3522874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5" name="Würfel 44">
              <a:extLst>
                <a:ext uri="{FF2B5EF4-FFF2-40B4-BE49-F238E27FC236}">
                  <a16:creationId xmlns:a16="http://schemas.microsoft.com/office/drawing/2014/main" id="{8191A255-8CBF-9F50-FAD7-3C916FAE5493}"/>
                </a:ext>
              </a:extLst>
            </p:cNvPr>
            <p:cNvSpPr/>
            <p:nvPr/>
          </p:nvSpPr>
          <p:spPr>
            <a:xfrm>
              <a:off x="3079348" y="2383556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" name="Würfel 25">
              <a:extLst>
                <a:ext uri="{FF2B5EF4-FFF2-40B4-BE49-F238E27FC236}">
                  <a16:creationId xmlns:a16="http://schemas.microsoft.com/office/drawing/2014/main" id="{D19BE744-346E-2A7D-C094-0B2651C2F3DB}"/>
                </a:ext>
              </a:extLst>
            </p:cNvPr>
            <p:cNvSpPr/>
            <p:nvPr/>
          </p:nvSpPr>
          <p:spPr>
            <a:xfrm>
              <a:off x="394818" y="4479925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" name="Würfel 26">
              <a:extLst>
                <a:ext uri="{FF2B5EF4-FFF2-40B4-BE49-F238E27FC236}">
                  <a16:creationId xmlns:a16="http://schemas.microsoft.com/office/drawing/2014/main" id="{F0FE4F7C-E28B-2BD0-C498-44BB909EEE99}"/>
                </a:ext>
              </a:extLst>
            </p:cNvPr>
            <p:cNvSpPr/>
            <p:nvPr/>
          </p:nvSpPr>
          <p:spPr>
            <a:xfrm>
              <a:off x="1099308" y="4475931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" name="Würfel 27">
              <a:extLst>
                <a:ext uri="{FF2B5EF4-FFF2-40B4-BE49-F238E27FC236}">
                  <a16:creationId xmlns:a16="http://schemas.microsoft.com/office/drawing/2014/main" id="{9959FCA7-BC92-E3A5-C21C-D476F95CB9A0}"/>
                </a:ext>
              </a:extLst>
            </p:cNvPr>
            <p:cNvSpPr/>
            <p:nvPr/>
          </p:nvSpPr>
          <p:spPr>
            <a:xfrm>
              <a:off x="1809872" y="4475293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" name="Würfel 28">
              <a:extLst>
                <a:ext uri="{FF2B5EF4-FFF2-40B4-BE49-F238E27FC236}">
                  <a16:creationId xmlns:a16="http://schemas.microsoft.com/office/drawing/2014/main" id="{C5E06CBF-2224-87DA-27F6-5A05DC9710A4}"/>
                </a:ext>
              </a:extLst>
            </p:cNvPr>
            <p:cNvSpPr/>
            <p:nvPr/>
          </p:nvSpPr>
          <p:spPr>
            <a:xfrm>
              <a:off x="2514362" y="4471299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" name="Würfel 35">
              <a:extLst>
                <a:ext uri="{FF2B5EF4-FFF2-40B4-BE49-F238E27FC236}">
                  <a16:creationId xmlns:a16="http://schemas.microsoft.com/office/drawing/2014/main" id="{B6CC1AEF-1E50-996F-AFD9-F5E4CD5814AB}"/>
                </a:ext>
              </a:extLst>
            </p:cNvPr>
            <p:cNvSpPr/>
            <p:nvPr/>
          </p:nvSpPr>
          <p:spPr>
            <a:xfrm>
              <a:off x="388744" y="3776312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" name="Würfel 34">
              <a:extLst>
                <a:ext uri="{FF2B5EF4-FFF2-40B4-BE49-F238E27FC236}">
                  <a16:creationId xmlns:a16="http://schemas.microsoft.com/office/drawing/2014/main" id="{B9785258-02ED-33B0-E10C-DF4FBC11A66A}"/>
                </a:ext>
              </a:extLst>
            </p:cNvPr>
            <p:cNvSpPr/>
            <p:nvPr/>
          </p:nvSpPr>
          <p:spPr>
            <a:xfrm>
              <a:off x="1101860" y="3772318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8" name="Würfel 37">
              <a:extLst>
                <a:ext uri="{FF2B5EF4-FFF2-40B4-BE49-F238E27FC236}">
                  <a16:creationId xmlns:a16="http://schemas.microsoft.com/office/drawing/2014/main" id="{9F1FB6AA-DAF9-5DB7-77CC-E3B192A3A373}"/>
                </a:ext>
              </a:extLst>
            </p:cNvPr>
            <p:cNvSpPr/>
            <p:nvPr/>
          </p:nvSpPr>
          <p:spPr>
            <a:xfrm>
              <a:off x="1813009" y="3773613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" name="Würfel 36">
              <a:extLst>
                <a:ext uri="{FF2B5EF4-FFF2-40B4-BE49-F238E27FC236}">
                  <a16:creationId xmlns:a16="http://schemas.microsoft.com/office/drawing/2014/main" id="{15893361-7C6D-C4EB-2BA0-FD4A84DF642D}"/>
                </a:ext>
              </a:extLst>
            </p:cNvPr>
            <p:cNvSpPr/>
            <p:nvPr/>
          </p:nvSpPr>
          <p:spPr>
            <a:xfrm>
              <a:off x="2516307" y="3767716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" name="Würfel 29">
              <a:extLst>
                <a:ext uri="{FF2B5EF4-FFF2-40B4-BE49-F238E27FC236}">
                  <a16:creationId xmlns:a16="http://schemas.microsoft.com/office/drawing/2014/main" id="{BB7A094C-A3D0-6A1E-C92A-4C29C7193C92}"/>
                </a:ext>
              </a:extLst>
            </p:cNvPr>
            <p:cNvSpPr/>
            <p:nvPr/>
          </p:nvSpPr>
          <p:spPr>
            <a:xfrm>
              <a:off x="390768" y="3059240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" name="Würfel 30">
              <a:extLst>
                <a:ext uri="{FF2B5EF4-FFF2-40B4-BE49-F238E27FC236}">
                  <a16:creationId xmlns:a16="http://schemas.microsoft.com/office/drawing/2014/main" id="{03805D69-68DA-34DA-04FF-3FBBF1AA3F22}"/>
                </a:ext>
              </a:extLst>
            </p:cNvPr>
            <p:cNvSpPr/>
            <p:nvPr/>
          </p:nvSpPr>
          <p:spPr>
            <a:xfrm>
              <a:off x="1095258" y="3055246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" name="Würfel 31">
              <a:extLst>
                <a:ext uri="{FF2B5EF4-FFF2-40B4-BE49-F238E27FC236}">
                  <a16:creationId xmlns:a16="http://schemas.microsoft.com/office/drawing/2014/main" id="{BD737841-00B1-113E-EFDE-64F6F20B80E4}"/>
                </a:ext>
              </a:extLst>
            </p:cNvPr>
            <p:cNvSpPr/>
            <p:nvPr/>
          </p:nvSpPr>
          <p:spPr>
            <a:xfrm>
              <a:off x="1807382" y="3070971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" name="Würfel 32">
              <a:extLst>
                <a:ext uri="{FF2B5EF4-FFF2-40B4-BE49-F238E27FC236}">
                  <a16:creationId xmlns:a16="http://schemas.microsoft.com/office/drawing/2014/main" id="{320FEF1F-7E19-9FB4-D0F5-F56AA17B7395}"/>
                </a:ext>
              </a:extLst>
            </p:cNvPr>
            <p:cNvSpPr/>
            <p:nvPr/>
          </p:nvSpPr>
          <p:spPr>
            <a:xfrm>
              <a:off x="2525084" y="3064031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Würfel 53">
              <a:extLst>
                <a:ext uri="{FF2B5EF4-FFF2-40B4-BE49-F238E27FC236}">
                  <a16:creationId xmlns:a16="http://schemas.microsoft.com/office/drawing/2014/main" id="{3DF4E743-F8BF-D430-2B3B-82216B823D40}"/>
                </a:ext>
              </a:extLst>
            </p:cNvPr>
            <p:cNvSpPr/>
            <p:nvPr/>
          </p:nvSpPr>
          <p:spPr>
            <a:xfrm>
              <a:off x="388744" y="2822632"/>
              <a:ext cx="3306978" cy="2593825"/>
            </a:xfrm>
            <a:prstGeom prst="cube">
              <a:avLst>
                <a:gd name="adj" fmla="val 18349"/>
              </a:avLst>
            </a:prstGeom>
            <a:solidFill>
              <a:srgbClr val="C8E4EB">
                <a:alpha val="32000"/>
              </a:srgbClr>
            </a:solidFill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62" name="Gruppieren 61">
            <a:extLst>
              <a:ext uri="{FF2B5EF4-FFF2-40B4-BE49-F238E27FC236}">
                <a16:creationId xmlns:a16="http://schemas.microsoft.com/office/drawing/2014/main" id="{17EB469B-50C2-64FD-F7C3-91442C16019C}"/>
              </a:ext>
            </a:extLst>
          </p:cNvPr>
          <p:cNvGrpSpPr/>
          <p:nvPr/>
        </p:nvGrpSpPr>
        <p:grpSpPr>
          <a:xfrm>
            <a:off x="5218954" y="2187649"/>
            <a:ext cx="4536173" cy="1714444"/>
            <a:chOff x="5218954" y="2187649"/>
            <a:chExt cx="4536173" cy="1714444"/>
          </a:xfrm>
        </p:grpSpPr>
        <p:sp>
          <p:nvSpPr>
            <p:cNvPr id="6" name="Parallelogramm 5">
              <a:extLst>
                <a:ext uri="{FF2B5EF4-FFF2-40B4-BE49-F238E27FC236}">
                  <a16:creationId xmlns:a16="http://schemas.microsoft.com/office/drawing/2014/main" id="{544CFA32-26C2-F4D9-9EF8-45E43AF1E768}"/>
                </a:ext>
              </a:extLst>
            </p:cNvPr>
            <p:cNvSpPr/>
            <p:nvPr/>
          </p:nvSpPr>
          <p:spPr>
            <a:xfrm>
              <a:off x="5890905" y="2959651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" name="Parallelogramm 6">
              <a:extLst>
                <a:ext uri="{FF2B5EF4-FFF2-40B4-BE49-F238E27FC236}">
                  <a16:creationId xmlns:a16="http://schemas.microsoft.com/office/drawing/2014/main" id="{AFBE1F93-2135-6AE1-BEE2-9729F4431699}"/>
                </a:ext>
              </a:extLst>
            </p:cNvPr>
            <p:cNvSpPr/>
            <p:nvPr/>
          </p:nvSpPr>
          <p:spPr>
            <a:xfrm>
              <a:off x="6604027" y="2955345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Parallelogramm 7">
              <a:extLst>
                <a:ext uri="{FF2B5EF4-FFF2-40B4-BE49-F238E27FC236}">
                  <a16:creationId xmlns:a16="http://schemas.microsoft.com/office/drawing/2014/main" id="{FD77D226-F5B7-D859-980D-8926E957804F}"/>
                </a:ext>
              </a:extLst>
            </p:cNvPr>
            <p:cNvSpPr/>
            <p:nvPr/>
          </p:nvSpPr>
          <p:spPr>
            <a:xfrm>
              <a:off x="7324115" y="2956057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Parallelogramm 8">
              <a:extLst>
                <a:ext uri="{FF2B5EF4-FFF2-40B4-BE49-F238E27FC236}">
                  <a16:creationId xmlns:a16="http://schemas.microsoft.com/office/drawing/2014/main" id="{2A907C9F-F7DF-8593-8B36-FA4AE118416B}"/>
                </a:ext>
              </a:extLst>
            </p:cNvPr>
            <p:cNvSpPr/>
            <p:nvPr/>
          </p:nvSpPr>
          <p:spPr>
            <a:xfrm>
              <a:off x="8035577" y="2956769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Parallelogramm 12">
              <a:extLst>
                <a:ext uri="{FF2B5EF4-FFF2-40B4-BE49-F238E27FC236}">
                  <a16:creationId xmlns:a16="http://schemas.microsoft.com/office/drawing/2014/main" id="{4BD1FDE6-48CA-F5C7-4BF7-7E40ABFDFA5B}"/>
                </a:ext>
              </a:extLst>
            </p:cNvPr>
            <p:cNvSpPr/>
            <p:nvPr/>
          </p:nvSpPr>
          <p:spPr>
            <a:xfrm>
              <a:off x="5557844" y="3278591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4" name="Parallelogramm 13">
              <a:extLst>
                <a:ext uri="{FF2B5EF4-FFF2-40B4-BE49-F238E27FC236}">
                  <a16:creationId xmlns:a16="http://schemas.microsoft.com/office/drawing/2014/main" id="{CFD0BBF5-3932-EC24-C082-132F038A3368}"/>
                </a:ext>
              </a:extLst>
            </p:cNvPr>
            <p:cNvSpPr/>
            <p:nvPr/>
          </p:nvSpPr>
          <p:spPr>
            <a:xfrm>
              <a:off x="6270966" y="3279047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Parallelogramm 14">
              <a:extLst>
                <a:ext uri="{FF2B5EF4-FFF2-40B4-BE49-F238E27FC236}">
                  <a16:creationId xmlns:a16="http://schemas.microsoft.com/office/drawing/2014/main" id="{BB23D280-A562-415E-FD4E-F301720213BF}"/>
                </a:ext>
              </a:extLst>
            </p:cNvPr>
            <p:cNvSpPr/>
            <p:nvPr/>
          </p:nvSpPr>
          <p:spPr>
            <a:xfrm>
              <a:off x="6984809" y="3277378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6" name="Parallelogramm 15">
              <a:extLst>
                <a:ext uri="{FF2B5EF4-FFF2-40B4-BE49-F238E27FC236}">
                  <a16:creationId xmlns:a16="http://schemas.microsoft.com/office/drawing/2014/main" id="{38ED1C00-F3AB-56FC-A5DC-7DF9A8E42BDA}"/>
                </a:ext>
              </a:extLst>
            </p:cNvPr>
            <p:cNvSpPr/>
            <p:nvPr/>
          </p:nvSpPr>
          <p:spPr>
            <a:xfrm>
              <a:off x="7704897" y="3278090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Parallelogramm 19">
              <a:extLst>
                <a:ext uri="{FF2B5EF4-FFF2-40B4-BE49-F238E27FC236}">
                  <a16:creationId xmlns:a16="http://schemas.microsoft.com/office/drawing/2014/main" id="{5F498899-BCC7-42D7-B364-0D844A282201}"/>
                </a:ext>
              </a:extLst>
            </p:cNvPr>
            <p:cNvSpPr/>
            <p:nvPr/>
          </p:nvSpPr>
          <p:spPr>
            <a:xfrm>
              <a:off x="5218954" y="3597331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" name="Parallelogramm 20">
              <a:extLst>
                <a:ext uri="{FF2B5EF4-FFF2-40B4-BE49-F238E27FC236}">
                  <a16:creationId xmlns:a16="http://schemas.microsoft.com/office/drawing/2014/main" id="{933B99F2-50FC-ADAC-3B61-0F6CEFB259A7}"/>
                </a:ext>
              </a:extLst>
            </p:cNvPr>
            <p:cNvSpPr/>
            <p:nvPr/>
          </p:nvSpPr>
          <p:spPr>
            <a:xfrm>
              <a:off x="5936525" y="3600168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" name="Parallelogramm 21">
              <a:extLst>
                <a:ext uri="{FF2B5EF4-FFF2-40B4-BE49-F238E27FC236}">
                  <a16:creationId xmlns:a16="http://schemas.microsoft.com/office/drawing/2014/main" id="{DEFADE77-6C80-2C87-83FA-308BA33A4F4B}"/>
                </a:ext>
              </a:extLst>
            </p:cNvPr>
            <p:cNvSpPr/>
            <p:nvPr/>
          </p:nvSpPr>
          <p:spPr>
            <a:xfrm>
              <a:off x="6647987" y="3592254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" name="Parallelogramm 22">
              <a:extLst>
                <a:ext uri="{FF2B5EF4-FFF2-40B4-BE49-F238E27FC236}">
                  <a16:creationId xmlns:a16="http://schemas.microsoft.com/office/drawing/2014/main" id="{276E2528-B7B2-B474-3074-15FDCA4030F2}"/>
                </a:ext>
              </a:extLst>
            </p:cNvPr>
            <p:cNvSpPr/>
            <p:nvPr/>
          </p:nvSpPr>
          <p:spPr>
            <a:xfrm>
              <a:off x="7368075" y="3592966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" name="Parallelogramm 23">
              <a:extLst>
                <a:ext uri="{FF2B5EF4-FFF2-40B4-BE49-F238E27FC236}">
                  <a16:creationId xmlns:a16="http://schemas.microsoft.com/office/drawing/2014/main" id="{62B322F8-F854-FAE0-84DB-18C20800E037}"/>
                </a:ext>
              </a:extLst>
            </p:cNvPr>
            <p:cNvSpPr/>
            <p:nvPr/>
          </p:nvSpPr>
          <p:spPr>
            <a:xfrm>
              <a:off x="8069113" y="3593678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Parallelogramm 9">
              <a:extLst>
                <a:ext uri="{FF2B5EF4-FFF2-40B4-BE49-F238E27FC236}">
                  <a16:creationId xmlns:a16="http://schemas.microsoft.com/office/drawing/2014/main" id="{E5D3032C-B07B-EE1E-DC38-123C35A40E6E}"/>
                </a:ext>
              </a:extLst>
            </p:cNvPr>
            <p:cNvSpPr/>
            <p:nvPr/>
          </p:nvSpPr>
          <p:spPr>
            <a:xfrm>
              <a:off x="8738417" y="2964025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Parallelogramm 16">
              <a:extLst>
                <a:ext uri="{FF2B5EF4-FFF2-40B4-BE49-F238E27FC236}">
                  <a16:creationId xmlns:a16="http://schemas.microsoft.com/office/drawing/2014/main" id="{2CB34B2A-C676-6859-6539-CB8D4C302D70}"/>
                </a:ext>
              </a:extLst>
            </p:cNvPr>
            <p:cNvSpPr/>
            <p:nvPr/>
          </p:nvSpPr>
          <p:spPr>
            <a:xfrm>
              <a:off x="8384785" y="3287072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" name="Parallelogramm 52">
              <a:extLst>
                <a:ext uri="{FF2B5EF4-FFF2-40B4-BE49-F238E27FC236}">
                  <a16:creationId xmlns:a16="http://schemas.microsoft.com/office/drawing/2014/main" id="{D6A56684-5013-B9FB-4B6B-F40E75B34EC0}"/>
                </a:ext>
              </a:extLst>
            </p:cNvPr>
            <p:cNvSpPr/>
            <p:nvPr/>
          </p:nvSpPr>
          <p:spPr>
            <a:xfrm>
              <a:off x="5218954" y="2955345"/>
              <a:ext cx="4536173" cy="946748"/>
            </a:xfrm>
            <a:prstGeom prst="parallelogram">
              <a:avLst>
                <a:gd name="adj" fmla="val 103474"/>
              </a:avLst>
            </a:prstGeom>
            <a:solidFill>
              <a:srgbClr val="C8E4EB">
                <a:alpha val="50000"/>
              </a:srgbClr>
            </a:solidFill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4" name="Würfel 43">
              <a:extLst>
                <a:ext uri="{FF2B5EF4-FFF2-40B4-BE49-F238E27FC236}">
                  <a16:creationId xmlns:a16="http://schemas.microsoft.com/office/drawing/2014/main" id="{8DCD1969-D13C-E657-23D0-C2270C8A4AF6}"/>
                </a:ext>
              </a:extLst>
            </p:cNvPr>
            <p:cNvSpPr/>
            <p:nvPr/>
          </p:nvSpPr>
          <p:spPr>
            <a:xfrm>
              <a:off x="5884375" y="2187649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" name="Würfel 3">
              <a:extLst>
                <a:ext uri="{FF2B5EF4-FFF2-40B4-BE49-F238E27FC236}">
                  <a16:creationId xmlns:a16="http://schemas.microsoft.com/office/drawing/2014/main" id="{29EF8538-415E-34F4-B12A-8FE69EE0BA10}"/>
                </a:ext>
              </a:extLst>
            </p:cNvPr>
            <p:cNvSpPr/>
            <p:nvPr/>
          </p:nvSpPr>
          <p:spPr>
            <a:xfrm>
              <a:off x="5569126" y="2497460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Würfel 10">
              <a:extLst>
                <a:ext uri="{FF2B5EF4-FFF2-40B4-BE49-F238E27FC236}">
                  <a16:creationId xmlns:a16="http://schemas.microsoft.com/office/drawing/2014/main" id="{72EF813C-36E8-8172-943F-33636F272D43}"/>
                </a:ext>
              </a:extLst>
            </p:cNvPr>
            <p:cNvSpPr/>
            <p:nvPr/>
          </p:nvSpPr>
          <p:spPr>
            <a:xfrm>
              <a:off x="5253877" y="2815897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Würfel 11">
              <a:extLst>
                <a:ext uri="{FF2B5EF4-FFF2-40B4-BE49-F238E27FC236}">
                  <a16:creationId xmlns:a16="http://schemas.microsoft.com/office/drawing/2014/main" id="{F773D540-69E2-572F-ABF0-6B6C9949AEB8}"/>
                </a:ext>
              </a:extLst>
            </p:cNvPr>
            <p:cNvSpPr/>
            <p:nvPr/>
          </p:nvSpPr>
          <p:spPr>
            <a:xfrm>
              <a:off x="6602983" y="2193537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32D4FDA2-26DC-6754-A925-C781A603EAB2}"/>
              </a:ext>
            </a:extLst>
          </p:cNvPr>
          <p:cNvGrpSpPr/>
          <p:nvPr/>
        </p:nvGrpSpPr>
        <p:grpSpPr>
          <a:xfrm>
            <a:off x="6664329" y="4504347"/>
            <a:ext cx="3856324" cy="1074981"/>
            <a:chOff x="6664329" y="4504347"/>
            <a:chExt cx="3856324" cy="1074981"/>
          </a:xfrm>
        </p:grpSpPr>
        <p:sp>
          <p:nvSpPr>
            <p:cNvPr id="50" name="Würfel 49">
              <a:extLst>
                <a:ext uri="{FF2B5EF4-FFF2-40B4-BE49-F238E27FC236}">
                  <a16:creationId xmlns:a16="http://schemas.microsoft.com/office/drawing/2014/main" id="{5ACDBF0B-79AA-8846-AD65-B968648E6B56}"/>
                </a:ext>
              </a:extLst>
            </p:cNvPr>
            <p:cNvSpPr/>
            <p:nvPr/>
          </p:nvSpPr>
          <p:spPr>
            <a:xfrm>
              <a:off x="6664329" y="4504347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8" name="Würfel 47">
              <a:extLst>
                <a:ext uri="{FF2B5EF4-FFF2-40B4-BE49-F238E27FC236}">
                  <a16:creationId xmlns:a16="http://schemas.microsoft.com/office/drawing/2014/main" id="{148EB191-F842-0DFA-891A-5C9A44C3BE1A}"/>
                </a:ext>
              </a:extLst>
            </p:cNvPr>
            <p:cNvSpPr/>
            <p:nvPr/>
          </p:nvSpPr>
          <p:spPr>
            <a:xfrm>
              <a:off x="7385763" y="4509345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7" name="Würfel 46">
              <a:extLst>
                <a:ext uri="{FF2B5EF4-FFF2-40B4-BE49-F238E27FC236}">
                  <a16:creationId xmlns:a16="http://schemas.microsoft.com/office/drawing/2014/main" id="{8D5E87B8-C6ED-825D-BE36-E0F55E83D368}"/>
                </a:ext>
              </a:extLst>
            </p:cNvPr>
            <p:cNvSpPr/>
            <p:nvPr/>
          </p:nvSpPr>
          <p:spPr>
            <a:xfrm>
              <a:off x="8092727" y="4504818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" name="Würfel 18">
              <a:extLst>
                <a:ext uri="{FF2B5EF4-FFF2-40B4-BE49-F238E27FC236}">
                  <a16:creationId xmlns:a16="http://schemas.microsoft.com/office/drawing/2014/main" id="{43386A1D-B4B8-582E-7665-A57DADB2AD46}"/>
                </a:ext>
              </a:extLst>
            </p:cNvPr>
            <p:cNvSpPr/>
            <p:nvPr/>
          </p:nvSpPr>
          <p:spPr>
            <a:xfrm>
              <a:off x="8815303" y="4509707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Würfel 17">
              <a:extLst>
                <a:ext uri="{FF2B5EF4-FFF2-40B4-BE49-F238E27FC236}">
                  <a16:creationId xmlns:a16="http://schemas.microsoft.com/office/drawing/2014/main" id="{4752AB1A-9472-8C99-9402-8E03B0A31469}"/>
                </a:ext>
              </a:extLst>
            </p:cNvPr>
            <p:cNvSpPr/>
            <p:nvPr/>
          </p:nvSpPr>
          <p:spPr>
            <a:xfrm>
              <a:off x="9521631" y="4507575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cxnSp>
          <p:nvCxnSpPr>
            <p:cNvPr id="63" name="Gerader Verbinder 62">
              <a:extLst>
                <a:ext uri="{FF2B5EF4-FFF2-40B4-BE49-F238E27FC236}">
                  <a16:creationId xmlns:a16="http://schemas.microsoft.com/office/drawing/2014/main" id="{F8006CEA-880B-BE02-1818-F2F725E8B3CA}"/>
                </a:ext>
              </a:extLst>
            </p:cNvPr>
            <p:cNvCxnSpPr/>
            <p:nvPr/>
          </p:nvCxnSpPr>
          <p:spPr>
            <a:xfrm>
              <a:off x="6813582" y="5367680"/>
              <a:ext cx="3577807" cy="0"/>
            </a:xfrm>
            <a:prstGeom prst="line">
              <a:avLst/>
            </a:prstGeom>
            <a:ln w="41275">
              <a:solidFill>
                <a:schemeClr val="accent6">
                  <a:lumMod val="50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52524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B6F70FD7-CF17-FF40-E19F-CEFEFA7C71B8}"/>
              </a:ext>
            </a:extLst>
          </p:cNvPr>
          <p:cNvGrpSpPr/>
          <p:nvPr/>
        </p:nvGrpSpPr>
        <p:grpSpPr>
          <a:xfrm>
            <a:off x="4981116" y="2489335"/>
            <a:ext cx="4507598" cy="1668487"/>
            <a:chOff x="4244778" y="918451"/>
            <a:chExt cx="4507598" cy="1668487"/>
          </a:xfrm>
        </p:grpSpPr>
        <p:sp>
          <p:nvSpPr>
            <p:cNvPr id="3" name="Parallelogramm 2">
              <a:extLst>
                <a:ext uri="{FF2B5EF4-FFF2-40B4-BE49-F238E27FC236}">
                  <a16:creationId xmlns:a16="http://schemas.microsoft.com/office/drawing/2014/main" id="{FC0AC803-81A4-DDE0-4BFF-A143D2575EAA}"/>
                </a:ext>
              </a:extLst>
            </p:cNvPr>
            <p:cNvSpPr/>
            <p:nvPr/>
          </p:nvSpPr>
          <p:spPr>
            <a:xfrm>
              <a:off x="4916729" y="1644496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" name="Parallelogramm 3">
              <a:extLst>
                <a:ext uri="{FF2B5EF4-FFF2-40B4-BE49-F238E27FC236}">
                  <a16:creationId xmlns:a16="http://schemas.microsoft.com/office/drawing/2014/main" id="{1008A780-C08D-DD58-34BB-C3400745C85A}"/>
                </a:ext>
              </a:extLst>
            </p:cNvPr>
            <p:cNvSpPr/>
            <p:nvPr/>
          </p:nvSpPr>
          <p:spPr>
            <a:xfrm>
              <a:off x="5629851" y="1640190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" name="Parallelogramm 4">
              <a:extLst>
                <a:ext uri="{FF2B5EF4-FFF2-40B4-BE49-F238E27FC236}">
                  <a16:creationId xmlns:a16="http://schemas.microsoft.com/office/drawing/2014/main" id="{687B4F17-4853-5EFB-D3D3-B3E2CDF7A8A5}"/>
                </a:ext>
              </a:extLst>
            </p:cNvPr>
            <p:cNvSpPr/>
            <p:nvPr/>
          </p:nvSpPr>
          <p:spPr>
            <a:xfrm>
              <a:off x="6349939" y="1640902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" name="Parallelogramm 5">
              <a:extLst>
                <a:ext uri="{FF2B5EF4-FFF2-40B4-BE49-F238E27FC236}">
                  <a16:creationId xmlns:a16="http://schemas.microsoft.com/office/drawing/2014/main" id="{AD170109-F447-C328-890A-0DF3EB905960}"/>
                </a:ext>
              </a:extLst>
            </p:cNvPr>
            <p:cNvSpPr/>
            <p:nvPr/>
          </p:nvSpPr>
          <p:spPr>
            <a:xfrm>
              <a:off x="7061401" y="1641614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" name="Parallelogramm 6">
              <a:extLst>
                <a:ext uri="{FF2B5EF4-FFF2-40B4-BE49-F238E27FC236}">
                  <a16:creationId xmlns:a16="http://schemas.microsoft.com/office/drawing/2014/main" id="{3CC3604C-40B2-2731-C6C9-7BDA9247B233}"/>
                </a:ext>
              </a:extLst>
            </p:cNvPr>
            <p:cNvSpPr/>
            <p:nvPr/>
          </p:nvSpPr>
          <p:spPr>
            <a:xfrm>
              <a:off x="4583668" y="1963436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Parallelogramm 7">
              <a:extLst>
                <a:ext uri="{FF2B5EF4-FFF2-40B4-BE49-F238E27FC236}">
                  <a16:creationId xmlns:a16="http://schemas.microsoft.com/office/drawing/2014/main" id="{D7FE96DC-8481-12A7-A0A9-7C374F35E8CC}"/>
                </a:ext>
              </a:extLst>
            </p:cNvPr>
            <p:cNvSpPr/>
            <p:nvPr/>
          </p:nvSpPr>
          <p:spPr>
            <a:xfrm>
              <a:off x="5296790" y="1963892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Parallelogramm 8">
              <a:extLst>
                <a:ext uri="{FF2B5EF4-FFF2-40B4-BE49-F238E27FC236}">
                  <a16:creationId xmlns:a16="http://schemas.microsoft.com/office/drawing/2014/main" id="{DCBE6684-78F0-68CD-A75E-7AA2C3EF5461}"/>
                </a:ext>
              </a:extLst>
            </p:cNvPr>
            <p:cNvSpPr/>
            <p:nvPr/>
          </p:nvSpPr>
          <p:spPr>
            <a:xfrm>
              <a:off x="6010633" y="1962223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" name="Parallelogramm 9">
              <a:extLst>
                <a:ext uri="{FF2B5EF4-FFF2-40B4-BE49-F238E27FC236}">
                  <a16:creationId xmlns:a16="http://schemas.microsoft.com/office/drawing/2014/main" id="{A62E15C2-1D53-848C-50CE-548E2285A292}"/>
                </a:ext>
              </a:extLst>
            </p:cNvPr>
            <p:cNvSpPr/>
            <p:nvPr/>
          </p:nvSpPr>
          <p:spPr>
            <a:xfrm>
              <a:off x="6730721" y="1962935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Parallelogramm 10">
              <a:extLst>
                <a:ext uri="{FF2B5EF4-FFF2-40B4-BE49-F238E27FC236}">
                  <a16:creationId xmlns:a16="http://schemas.microsoft.com/office/drawing/2014/main" id="{BE84967F-3900-405D-A61C-254A067C7EB4}"/>
                </a:ext>
              </a:extLst>
            </p:cNvPr>
            <p:cNvSpPr/>
            <p:nvPr/>
          </p:nvSpPr>
          <p:spPr>
            <a:xfrm>
              <a:off x="4244778" y="2282176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Parallelogramm 11">
              <a:extLst>
                <a:ext uri="{FF2B5EF4-FFF2-40B4-BE49-F238E27FC236}">
                  <a16:creationId xmlns:a16="http://schemas.microsoft.com/office/drawing/2014/main" id="{A9B9851D-BC57-5EDF-2DF5-680470F660A7}"/>
                </a:ext>
              </a:extLst>
            </p:cNvPr>
            <p:cNvSpPr/>
            <p:nvPr/>
          </p:nvSpPr>
          <p:spPr>
            <a:xfrm>
              <a:off x="4962349" y="2285013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Parallelogramm 12">
              <a:extLst>
                <a:ext uri="{FF2B5EF4-FFF2-40B4-BE49-F238E27FC236}">
                  <a16:creationId xmlns:a16="http://schemas.microsoft.com/office/drawing/2014/main" id="{C4B15769-D2EF-E671-6063-4B503387E417}"/>
                </a:ext>
              </a:extLst>
            </p:cNvPr>
            <p:cNvSpPr/>
            <p:nvPr/>
          </p:nvSpPr>
          <p:spPr>
            <a:xfrm>
              <a:off x="5673811" y="2277099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4" name="Parallelogramm 13">
              <a:extLst>
                <a:ext uri="{FF2B5EF4-FFF2-40B4-BE49-F238E27FC236}">
                  <a16:creationId xmlns:a16="http://schemas.microsoft.com/office/drawing/2014/main" id="{9392BAE5-7630-5139-D527-0A1716070505}"/>
                </a:ext>
              </a:extLst>
            </p:cNvPr>
            <p:cNvSpPr/>
            <p:nvPr/>
          </p:nvSpPr>
          <p:spPr>
            <a:xfrm>
              <a:off x="6393899" y="2277811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Parallelogramm 14">
              <a:extLst>
                <a:ext uri="{FF2B5EF4-FFF2-40B4-BE49-F238E27FC236}">
                  <a16:creationId xmlns:a16="http://schemas.microsoft.com/office/drawing/2014/main" id="{1993A89A-2441-3FDD-48C3-483564E98401}"/>
                </a:ext>
              </a:extLst>
            </p:cNvPr>
            <p:cNvSpPr/>
            <p:nvPr/>
          </p:nvSpPr>
          <p:spPr>
            <a:xfrm>
              <a:off x="7094937" y="2278523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Parallelogramm 15">
              <a:extLst>
                <a:ext uri="{FF2B5EF4-FFF2-40B4-BE49-F238E27FC236}">
                  <a16:creationId xmlns:a16="http://schemas.microsoft.com/office/drawing/2014/main" id="{D819F00C-88C8-2723-0156-5D229401CD5A}"/>
                </a:ext>
              </a:extLst>
            </p:cNvPr>
            <p:cNvSpPr/>
            <p:nvPr/>
          </p:nvSpPr>
          <p:spPr>
            <a:xfrm>
              <a:off x="7735666" y="1658395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Parallelogramm 16">
              <a:extLst>
                <a:ext uri="{FF2B5EF4-FFF2-40B4-BE49-F238E27FC236}">
                  <a16:creationId xmlns:a16="http://schemas.microsoft.com/office/drawing/2014/main" id="{88E4AE77-5C1C-5FD2-3772-A25D0E069A16}"/>
                </a:ext>
              </a:extLst>
            </p:cNvPr>
            <p:cNvSpPr/>
            <p:nvPr/>
          </p:nvSpPr>
          <p:spPr>
            <a:xfrm>
              <a:off x="7410609" y="1971917"/>
              <a:ext cx="1016710" cy="301925"/>
            </a:xfrm>
            <a:prstGeom prst="parallelogram">
              <a:avLst>
                <a:gd name="adj" fmla="val 105952"/>
              </a:avLst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Parallelogramm 17">
              <a:extLst>
                <a:ext uri="{FF2B5EF4-FFF2-40B4-BE49-F238E27FC236}">
                  <a16:creationId xmlns:a16="http://schemas.microsoft.com/office/drawing/2014/main" id="{6881202E-0D72-5C68-F2FD-57ACB0967169}"/>
                </a:ext>
              </a:extLst>
            </p:cNvPr>
            <p:cNvSpPr/>
            <p:nvPr/>
          </p:nvSpPr>
          <p:spPr>
            <a:xfrm>
              <a:off x="4244778" y="1640190"/>
              <a:ext cx="4507598" cy="946748"/>
            </a:xfrm>
            <a:prstGeom prst="parallelogram">
              <a:avLst>
                <a:gd name="adj" fmla="val 103474"/>
              </a:avLst>
            </a:prstGeom>
            <a:solidFill>
              <a:srgbClr val="C8E4EB">
                <a:alpha val="50000"/>
              </a:srgbClr>
            </a:solidFill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" name="Würfel 18">
              <a:extLst>
                <a:ext uri="{FF2B5EF4-FFF2-40B4-BE49-F238E27FC236}">
                  <a16:creationId xmlns:a16="http://schemas.microsoft.com/office/drawing/2014/main" id="{3FDC4D2B-585C-0381-B4B7-AA3555CB8E54}"/>
                </a:ext>
              </a:extLst>
            </p:cNvPr>
            <p:cNvSpPr/>
            <p:nvPr/>
          </p:nvSpPr>
          <p:spPr>
            <a:xfrm>
              <a:off x="4891147" y="922089"/>
              <a:ext cx="999022" cy="103431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Würfel 19">
              <a:extLst>
                <a:ext uri="{FF2B5EF4-FFF2-40B4-BE49-F238E27FC236}">
                  <a16:creationId xmlns:a16="http://schemas.microsoft.com/office/drawing/2014/main" id="{F48BDC8C-2842-A120-2214-8BCF31D77E50}"/>
                </a:ext>
              </a:extLst>
            </p:cNvPr>
            <p:cNvSpPr/>
            <p:nvPr/>
          </p:nvSpPr>
          <p:spPr>
            <a:xfrm>
              <a:off x="4580661" y="1231900"/>
              <a:ext cx="999022" cy="1034315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" name="Würfel 21">
              <a:extLst>
                <a:ext uri="{FF2B5EF4-FFF2-40B4-BE49-F238E27FC236}">
                  <a16:creationId xmlns:a16="http://schemas.microsoft.com/office/drawing/2014/main" id="{30CBEAE9-8678-F467-BCAC-10B3B469E594}"/>
                </a:ext>
              </a:extLst>
            </p:cNvPr>
            <p:cNvSpPr/>
            <p:nvPr/>
          </p:nvSpPr>
          <p:spPr>
            <a:xfrm>
              <a:off x="5609755" y="918451"/>
              <a:ext cx="999022" cy="1034315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" name="Würfel 29">
              <a:extLst>
                <a:ext uri="{FF2B5EF4-FFF2-40B4-BE49-F238E27FC236}">
                  <a16:creationId xmlns:a16="http://schemas.microsoft.com/office/drawing/2014/main" id="{E9BC6F11-EF64-DBD5-71C8-27D6C762E356}"/>
                </a:ext>
              </a:extLst>
            </p:cNvPr>
            <p:cNvSpPr/>
            <p:nvPr/>
          </p:nvSpPr>
          <p:spPr>
            <a:xfrm>
              <a:off x="4417711" y="1911899"/>
              <a:ext cx="492488" cy="50978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" name="Würfel 30">
              <a:extLst>
                <a:ext uri="{FF2B5EF4-FFF2-40B4-BE49-F238E27FC236}">
                  <a16:creationId xmlns:a16="http://schemas.microsoft.com/office/drawing/2014/main" id="{41C39453-DDA2-E69F-594C-BEBA66646473}"/>
                </a:ext>
              </a:extLst>
            </p:cNvPr>
            <p:cNvSpPr/>
            <p:nvPr/>
          </p:nvSpPr>
          <p:spPr>
            <a:xfrm>
              <a:off x="4785693" y="1911899"/>
              <a:ext cx="473087" cy="505024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" name="Würfel 20">
              <a:extLst>
                <a:ext uri="{FF2B5EF4-FFF2-40B4-BE49-F238E27FC236}">
                  <a16:creationId xmlns:a16="http://schemas.microsoft.com/office/drawing/2014/main" id="{85B39938-BFEF-6094-4E57-F3C47E8A4121}"/>
                </a:ext>
              </a:extLst>
            </p:cNvPr>
            <p:cNvSpPr/>
            <p:nvPr/>
          </p:nvSpPr>
          <p:spPr>
            <a:xfrm>
              <a:off x="4279701" y="2065338"/>
              <a:ext cx="481212" cy="505024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" name="Würfel 31">
              <a:extLst>
                <a:ext uri="{FF2B5EF4-FFF2-40B4-BE49-F238E27FC236}">
                  <a16:creationId xmlns:a16="http://schemas.microsoft.com/office/drawing/2014/main" id="{BC2FE597-56C5-60BF-4C92-68D8D54BD8F1}"/>
                </a:ext>
              </a:extLst>
            </p:cNvPr>
            <p:cNvSpPr/>
            <p:nvPr/>
          </p:nvSpPr>
          <p:spPr>
            <a:xfrm>
              <a:off x="4624325" y="2065338"/>
              <a:ext cx="473087" cy="505024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" name="Würfel 33">
              <a:extLst>
                <a:ext uri="{FF2B5EF4-FFF2-40B4-BE49-F238E27FC236}">
                  <a16:creationId xmlns:a16="http://schemas.microsoft.com/office/drawing/2014/main" id="{94219517-DF01-E2BB-2D01-0E77BBEAB38F}"/>
                </a:ext>
              </a:extLst>
            </p:cNvPr>
            <p:cNvSpPr/>
            <p:nvPr/>
          </p:nvSpPr>
          <p:spPr>
            <a:xfrm>
              <a:off x="5122828" y="1915955"/>
              <a:ext cx="473087" cy="505024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" name="Würfel 34">
              <a:extLst>
                <a:ext uri="{FF2B5EF4-FFF2-40B4-BE49-F238E27FC236}">
                  <a16:creationId xmlns:a16="http://schemas.microsoft.com/office/drawing/2014/main" id="{A0711D37-39F4-2A91-144F-9E9953230D1F}"/>
                </a:ext>
              </a:extLst>
            </p:cNvPr>
            <p:cNvSpPr/>
            <p:nvPr/>
          </p:nvSpPr>
          <p:spPr>
            <a:xfrm>
              <a:off x="4969030" y="2060687"/>
              <a:ext cx="473087" cy="505024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F601F16C-C140-23A4-BC31-EAD9F005AE07}"/>
              </a:ext>
            </a:extLst>
          </p:cNvPr>
          <p:cNvGrpSpPr/>
          <p:nvPr/>
        </p:nvGrpSpPr>
        <p:grpSpPr>
          <a:xfrm>
            <a:off x="7126514" y="4511287"/>
            <a:ext cx="3776897" cy="1074619"/>
            <a:chOff x="6664329" y="4504347"/>
            <a:chExt cx="3776897" cy="1074619"/>
          </a:xfrm>
        </p:grpSpPr>
        <p:sp>
          <p:nvSpPr>
            <p:cNvPr id="24" name="Würfel 23">
              <a:extLst>
                <a:ext uri="{FF2B5EF4-FFF2-40B4-BE49-F238E27FC236}">
                  <a16:creationId xmlns:a16="http://schemas.microsoft.com/office/drawing/2014/main" id="{F996E672-5365-FE88-6327-6F470EDAF572}"/>
                </a:ext>
              </a:extLst>
            </p:cNvPr>
            <p:cNvSpPr/>
            <p:nvPr/>
          </p:nvSpPr>
          <p:spPr>
            <a:xfrm>
              <a:off x="6664329" y="4504347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" name="Würfel 24">
              <a:extLst>
                <a:ext uri="{FF2B5EF4-FFF2-40B4-BE49-F238E27FC236}">
                  <a16:creationId xmlns:a16="http://schemas.microsoft.com/office/drawing/2014/main" id="{A6DBAA18-4FB6-AE6E-9B39-736B5B34220F}"/>
                </a:ext>
              </a:extLst>
            </p:cNvPr>
            <p:cNvSpPr/>
            <p:nvPr/>
          </p:nvSpPr>
          <p:spPr>
            <a:xfrm>
              <a:off x="7385763" y="4509345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" name="Würfel 25">
              <a:extLst>
                <a:ext uri="{FF2B5EF4-FFF2-40B4-BE49-F238E27FC236}">
                  <a16:creationId xmlns:a16="http://schemas.microsoft.com/office/drawing/2014/main" id="{523F081D-1791-5E43-B94A-1FA22AEA2E69}"/>
                </a:ext>
              </a:extLst>
            </p:cNvPr>
            <p:cNvSpPr/>
            <p:nvPr/>
          </p:nvSpPr>
          <p:spPr>
            <a:xfrm>
              <a:off x="8092727" y="4504818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" name="Würfel 35">
              <a:extLst>
                <a:ext uri="{FF2B5EF4-FFF2-40B4-BE49-F238E27FC236}">
                  <a16:creationId xmlns:a16="http://schemas.microsoft.com/office/drawing/2014/main" id="{AA3C32B3-9B07-D4E7-882C-8C1E2D5FD5ED}"/>
                </a:ext>
              </a:extLst>
            </p:cNvPr>
            <p:cNvSpPr/>
            <p:nvPr/>
          </p:nvSpPr>
          <p:spPr>
            <a:xfrm>
              <a:off x="8920759" y="4939036"/>
              <a:ext cx="473087" cy="505024"/>
            </a:xfrm>
            <a:prstGeom prst="cube">
              <a:avLst>
                <a:gd name="adj" fmla="val 30181"/>
              </a:avLst>
            </a:prstGeom>
            <a:solidFill>
              <a:srgbClr val="5FCA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" name="Würfel 36">
              <a:extLst>
                <a:ext uri="{FF2B5EF4-FFF2-40B4-BE49-F238E27FC236}">
                  <a16:creationId xmlns:a16="http://schemas.microsoft.com/office/drawing/2014/main" id="{0B5F0D31-DECD-4A6B-695C-0ABBB9212F3B}"/>
                </a:ext>
              </a:extLst>
            </p:cNvPr>
            <p:cNvSpPr/>
            <p:nvPr/>
          </p:nvSpPr>
          <p:spPr>
            <a:xfrm>
              <a:off x="9267597" y="4939036"/>
              <a:ext cx="473087" cy="505024"/>
            </a:xfrm>
            <a:prstGeom prst="cube">
              <a:avLst>
                <a:gd name="adj" fmla="val 30181"/>
              </a:avLst>
            </a:prstGeom>
            <a:solidFill>
              <a:srgbClr val="5FCA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8" name="Würfel 37">
              <a:extLst>
                <a:ext uri="{FF2B5EF4-FFF2-40B4-BE49-F238E27FC236}">
                  <a16:creationId xmlns:a16="http://schemas.microsoft.com/office/drawing/2014/main" id="{666FF0B9-40C4-2C20-00D9-BDE6D830253B}"/>
                </a:ext>
              </a:extLst>
            </p:cNvPr>
            <p:cNvSpPr/>
            <p:nvPr/>
          </p:nvSpPr>
          <p:spPr>
            <a:xfrm>
              <a:off x="9617868" y="4939036"/>
              <a:ext cx="473087" cy="505024"/>
            </a:xfrm>
            <a:prstGeom prst="cube">
              <a:avLst>
                <a:gd name="adj" fmla="val 30181"/>
              </a:avLst>
            </a:prstGeom>
            <a:solidFill>
              <a:srgbClr val="5FCA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9" name="Würfel 38">
              <a:extLst>
                <a:ext uri="{FF2B5EF4-FFF2-40B4-BE49-F238E27FC236}">
                  <a16:creationId xmlns:a16="http://schemas.microsoft.com/office/drawing/2014/main" id="{4A35C36D-F0A6-EE95-06B3-9BDC1C7F177D}"/>
                </a:ext>
              </a:extLst>
            </p:cNvPr>
            <p:cNvSpPr/>
            <p:nvPr/>
          </p:nvSpPr>
          <p:spPr>
            <a:xfrm>
              <a:off x="9968139" y="4939036"/>
              <a:ext cx="473087" cy="505024"/>
            </a:xfrm>
            <a:prstGeom prst="cube">
              <a:avLst>
                <a:gd name="adj" fmla="val 30181"/>
              </a:avLst>
            </a:prstGeom>
            <a:solidFill>
              <a:srgbClr val="5FCA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cxnSp>
          <p:nvCxnSpPr>
            <p:cNvPr id="29" name="Gerader Verbinder 28">
              <a:extLst>
                <a:ext uri="{FF2B5EF4-FFF2-40B4-BE49-F238E27FC236}">
                  <a16:creationId xmlns:a16="http://schemas.microsoft.com/office/drawing/2014/main" id="{020274CE-ACA8-6C5A-261C-E833E6414008}"/>
                </a:ext>
              </a:extLst>
            </p:cNvPr>
            <p:cNvCxnSpPr/>
            <p:nvPr/>
          </p:nvCxnSpPr>
          <p:spPr>
            <a:xfrm>
              <a:off x="6813582" y="5367680"/>
              <a:ext cx="3577807" cy="0"/>
            </a:xfrm>
            <a:prstGeom prst="line">
              <a:avLst/>
            </a:prstGeom>
            <a:ln w="38100">
              <a:solidFill>
                <a:schemeClr val="accent6">
                  <a:lumMod val="50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1A5DBDD8-2BD6-7440-4D3C-C01119A37912}"/>
              </a:ext>
            </a:extLst>
          </p:cNvPr>
          <p:cNvGrpSpPr/>
          <p:nvPr/>
        </p:nvGrpSpPr>
        <p:grpSpPr>
          <a:xfrm>
            <a:off x="507308" y="2879513"/>
            <a:ext cx="3780773" cy="3040728"/>
            <a:chOff x="507308" y="2879513"/>
            <a:chExt cx="3780773" cy="3040728"/>
          </a:xfrm>
        </p:grpSpPr>
        <p:grpSp>
          <p:nvGrpSpPr>
            <p:cNvPr id="67" name="Gruppieren 66">
              <a:extLst>
                <a:ext uri="{FF2B5EF4-FFF2-40B4-BE49-F238E27FC236}">
                  <a16:creationId xmlns:a16="http://schemas.microsoft.com/office/drawing/2014/main" id="{0B22C229-F101-5DDB-F709-D3643AF2FC2B}"/>
                </a:ext>
              </a:extLst>
            </p:cNvPr>
            <p:cNvGrpSpPr/>
            <p:nvPr/>
          </p:nvGrpSpPr>
          <p:grpSpPr>
            <a:xfrm>
              <a:off x="3318528" y="2879513"/>
              <a:ext cx="969553" cy="1000922"/>
              <a:chOff x="4569451" y="2813792"/>
              <a:chExt cx="969553" cy="1000922"/>
            </a:xfrm>
            <a:solidFill>
              <a:srgbClr val="40C1EF">
                <a:alpha val="75000"/>
              </a:srgbClr>
            </a:solidFill>
          </p:grpSpPr>
          <p:sp>
            <p:nvSpPr>
              <p:cNvPr id="59" name="Würfel 58">
                <a:extLst>
                  <a:ext uri="{FF2B5EF4-FFF2-40B4-BE49-F238E27FC236}">
                    <a16:creationId xmlns:a16="http://schemas.microsoft.com/office/drawing/2014/main" id="{00782988-6BB5-E690-1C77-ECB43857476F}"/>
                  </a:ext>
                </a:extLst>
              </p:cNvPr>
              <p:cNvSpPr/>
              <p:nvPr/>
            </p:nvSpPr>
            <p:spPr>
              <a:xfrm>
                <a:off x="4707461" y="3156251"/>
                <a:ext cx="492488" cy="509787"/>
              </a:xfrm>
              <a:prstGeom prst="cube">
                <a:avLst>
                  <a:gd name="adj" fmla="val 30181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" name="Würfel 59">
                <a:extLst>
                  <a:ext uri="{FF2B5EF4-FFF2-40B4-BE49-F238E27FC236}">
                    <a16:creationId xmlns:a16="http://schemas.microsoft.com/office/drawing/2014/main" id="{15D8B1E1-5AF0-BD1E-1C44-7DCD073165FA}"/>
                  </a:ext>
                </a:extLst>
              </p:cNvPr>
              <p:cNvSpPr/>
              <p:nvPr/>
            </p:nvSpPr>
            <p:spPr>
              <a:xfrm>
                <a:off x="5065917" y="3161014"/>
                <a:ext cx="473087" cy="505024"/>
              </a:xfrm>
              <a:prstGeom prst="cube">
                <a:avLst>
                  <a:gd name="adj" fmla="val 30181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1" name="Würfel 60">
                <a:extLst>
                  <a:ext uri="{FF2B5EF4-FFF2-40B4-BE49-F238E27FC236}">
                    <a16:creationId xmlns:a16="http://schemas.microsoft.com/office/drawing/2014/main" id="{585B1BCC-8D06-75BB-7996-D7C4EE0FC533}"/>
                  </a:ext>
                </a:extLst>
              </p:cNvPr>
              <p:cNvSpPr/>
              <p:nvPr/>
            </p:nvSpPr>
            <p:spPr>
              <a:xfrm>
                <a:off x="4569451" y="3309690"/>
                <a:ext cx="481212" cy="505024"/>
              </a:xfrm>
              <a:prstGeom prst="cube">
                <a:avLst>
                  <a:gd name="adj" fmla="val 30181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2" name="Würfel 61">
                <a:extLst>
                  <a:ext uri="{FF2B5EF4-FFF2-40B4-BE49-F238E27FC236}">
                    <a16:creationId xmlns:a16="http://schemas.microsoft.com/office/drawing/2014/main" id="{4D95B011-33C7-5554-57B5-418908B76278}"/>
                  </a:ext>
                </a:extLst>
              </p:cNvPr>
              <p:cNvSpPr/>
              <p:nvPr/>
            </p:nvSpPr>
            <p:spPr>
              <a:xfrm>
                <a:off x="4914075" y="3309690"/>
                <a:ext cx="473087" cy="505024"/>
              </a:xfrm>
              <a:prstGeom prst="cube">
                <a:avLst>
                  <a:gd name="adj" fmla="val 30181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" name="Würfel 62">
                <a:extLst>
                  <a:ext uri="{FF2B5EF4-FFF2-40B4-BE49-F238E27FC236}">
                    <a16:creationId xmlns:a16="http://schemas.microsoft.com/office/drawing/2014/main" id="{7920062B-464A-280B-CE4B-C12981D4A6E7}"/>
                  </a:ext>
                </a:extLst>
              </p:cNvPr>
              <p:cNvSpPr/>
              <p:nvPr/>
            </p:nvSpPr>
            <p:spPr>
              <a:xfrm>
                <a:off x="4722960" y="2818555"/>
                <a:ext cx="473087" cy="505024"/>
              </a:xfrm>
              <a:prstGeom prst="cube">
                <a:avLst>
                  <a:gd name="adj" fmla="val 30181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4" name="Würfel 63">
                <a:extLst>
                  <a:ext uri="{FF2B5EF4-FFF2-40B4-BE49-F238E27FC236}">
                    <a16:creationId xmlns:a16="http://schemas.microsoft.com/office/drawing/2014/main" id="{BCB83505-541F-177F-5B4C-BC0E42FA9E47}"/>
                  </a:ext>
                </a:extLst>
              </p:cNvPr>
              <p:cNvSpPr/>
              <p:nvPr/>
            </p:nvSpPr>
            <p:spPr>
              <a:xfrm>
                <a:off x="4578688" y="2963287"/>
                <a:ext cx="473087" cy="505024"/>
              </a:xfrm>
              <a:prstGeom prst="cube">
                <a:avLst>
                  <a:gd name="adj" fmla="val 30181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5" name="Würfel 64">
                <a:extLst>
                  <a:ext uri="{FF2B5EF4-FFF2-40B4-BE49-F238E27FC236}">
                    <a16:creationId xmlns:a16="http://schemas.microsoft.com/office/drawing/2014/main" id="{146CCBCF-7162-3A01-5289-4BE3F8AD7EB6}"/>
                  </a:ext>
                </a:extLst>
              </p:cNvPr>
              <p:cNvSpPr/>
              <p:nvPr/>
            </p:nvSpPr>
            <p:spPr>
              <a:xfrm>
                <a:off x="5064634" y="2813792"/>
                <a:ext cx="473087" cy="505024"/>
              </a:xfrm>
              <a:prstGeom prst="cube">
                <a:avLst>
                  <a:gd name="adj" fmla="val 30181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6" name="Würfel 65">
                <a:extLst>
                  <a:ext uri="{FF2B5EF4-FFF2-40B4-BE49-F238E27FC236}">
                    <a16:creationId xmlns:a16="http://schemas.microsoft.com/office/drawing/2014/main" id="{F1CB8C3A-6C14-EBD6-158A-9B61FB4FA75C}"/>
                  </a:ext>
                </a:extLst>
              </p:cNvPr>
              <p:cNvSpPr/>
              <p:nvPr/>
            </p:nvSpPr>
            <p:spPr>
              <a:xfrm>
                <a:off x="4915599" y="2963287"/>
                <a:ext cx="473087" cy="505024"/>
              </a:xfrm>
              <a:prstGeom prst="cube">
                <a:avLst>
                  <a:gd name="adj" fmla="val 30181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sp>
          <p:nvSpPr>
            <p:cNvPr id="40" name="Würfel 39">
              <a:extLst>
                <a:ext uri="{FF2B5EF4-FFF2-40B4-BE49-F238E27FC236}">
                  <a16:creationId xmlns:a16="http://schemas.microsoft.com/office/drawing/2014/main" id="{44E943A1-68DF-8B57-BFFE-548D9863693A}"/>
                </a:ext>
              </a:extLst>
            </p:cNvPr>
            <p:cNvSpPr/>
            <p:nvPr/>
          </p:nvSpPr>
          <p:spPr>
            <a:xfrm>
              <a:off x="748128" y="3327573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1" name="Würfel 40">
              <a:extLst>
                <a:ext uri="{FF2B5EF4-FFF2-40B4-BE49-F238E27FC236}">
                  <a16:creationId xmlns:a16="http://schemas.microsoft.com/office/drawing/2014/main" id="{F6E4456E-DC91-5CA3-728B-43F91433E70C}"/>
                </a:ext>
              </a:extLst>
            </p:cNvPr>
            <p:cNvSpPr/>
            <p:nvPr/>
          </p:nvSpPr>
          <p:spPr>
            <a:xfrm>
              <a:off x="1461244" y="3323579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2" name="Würfel 41">
              <a:extLst>
                <a:ext uri="{FF2B5EF4-FFF2-40B4-BE49-F238E27FC236}">
                  <a16:creationId xmlns:a16="http://schemas.microsoft.com/office/drawing/2014/main" id="{BD1E57A0-5901-6EFB-8C71-6998530FDDFD}"/>
                </a:ext>
              </a:extLst>
            </p:cNvPr>
            <p:cNvSpPr/>
            <p:nvPr/>
          </p:nvSpPr>
          <p:spPr>
            <a:xfrm>
              <a:off x="2323490" y="3166086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3" name="Würfel 42">
              <a:extLst>
                <a:ext uri="{FF2B5EF4-FFF2-40B4-BE49-F238E27FC236}">
                  <a16:creationId xmlns:a16="http://schemas.microsoft.com/office/drawing/2014/main" id="{B8B9968C-01D2-61A0-36BD-3AC78EAB8B44}"/>
                </a:ext>
              </a:extLst>
            </p:cNvPr>
            <p:cNvSpPr/>
            <p:nvPr/>
          </p:nvSpPr>
          <p:spPr>
            <a:xfrm>
              <a:off x="2883749" y="4735134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4" name="Würfel 43">
              <a:extLst>
                <a:ext uri="{FF2B5EF4-FFF2-40B4-BE49-F238E27FC236}">
                  <a16:creationId xmlns:a16="http://schemas.microsoft.com/office/drawing/2014/main" id="{614BE694-009E-3DD1-6E6F-97F01CDBE996}"/>
                </a:ext>
              </a:extLst>
            </p:cNvPr>
            <p:cNvSpPr/>
            <p:nvPr/>
          </p:nvSpPr>
          <p:spPr>
            <a:xfrm>
              <a:off x="2877754" y="4026658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6" name="Würfel 45">
              <a:extLst>
                <a:ext uri="{FF2B5EF4-FFF2-40B4-BE49-F238E27FC236}">
                  <a16:creationId xmlns:a16="http://schemas.microsoft.com/office/drawing/2014/main" id="{7F8DD238-5FD5-416F-997C-AE601198BE71}"/>
                </a:ext>
              </a:extLst>
            </p:cNvPr>
            <p:cNvSpPr/>
            <p:nvPr/>
          </p:nvSpPr>
          <p:spPr>
            <a:xfrm>
              <a:off x="513382" y="4983709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7" name="Würfel 46">
              <a:extLst>
                <a:ext uri="{FF2B5EF4-FFF2-40B4-BE49-F238E27FC236}">
                  <a16:creationId xmlns:a16="http://schemas.microsoft.com/office/drawing/2014/main" id="{03F8A90D-F8C7-48A8-6000-773C1BB29B50}"/>
                </a:ext>
              </a:extLst>
            </p:cNvPr>
            <p:cNvSpPr/>
            <p:nvPr/>
          </p:nvSpPr>
          <p:spPr>
            <a:xfrm>
              <a:off x="1217872" y="4979715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8" name="Würfel 47">
              <a:extLst>
                <a:ext uri="{FF2B5EF4-FFF2-40B4-BE49-F238E27FC236}">
                  <a16:creationId xmlns:a16="http://schemas.microsoft.com/office/drawing/2014/main" id="{62B58B6D-702D-DE61-C242-A2112E16EDFA}"/>
                </a:ext>
              </a:extLst>
            </p:cNvPr>
            <p:cNvSpPr/>
            <p:nvPr/>
          </p:nvSpPr>
          <p:spPr>
            <a:xfrm>
              <a:off x="1928436" y="4979077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9" name="Würfel 48">
              <a:extLst>
                <a:ext uri="{FF2B5EF4-FFF2-40B4-BE49-F238E27FC236}">
                  <a16:creationId xmlns:a16="http://schemas.microsoft.com/office/drawing/2014/main" id="{17C65372-FAAC-E92B-CA4C-ACB3BADB4E06}"/>
                </a:ext>
              </a:extLst>
            </p:cNvPr>
            <p:cNvSpPr/>
            <p:nvPr/>
          </p:nvSpPr>
          <p:spPr>
            <a:xfrm>
              <a:off x="2632926" y="4975083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0" name="Würfel 49">
              <a:extLst>
                <a:ext uri="{FF2B5EF4-FFF2-40B4-BE49-F238E27FC236}">
                  <a16:creationId xmlns:a16="http://schemas.microsoft.com/office/drawing/2014/main" id="{78047E82-4808-045B-6E0F-09F415290284}"/>
                </a:ext>
              </a:extLst>
            </p:cNvPr>
            <p:cNvSpPr/>
            <p:nvPr/>
          </p:nvSpPr>
          <p:spPr>
            <a:xfrm>
              <a:off x="507308" y="4280096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1" name="Würfel 50">
              <a:extLst>
                <a:ext uri="{FF2B5EF4-FFF2-40B4-BE49-F238E27FC236}">
                  <a16:creationId xmlns:a16="http://schemas.microsoft.com/office/drawing/2014/main" id="{63696B75-0E5C-39EC-CDCC-779C8C7C499F}"/>
                </a:ext>
              </a:extLst>
            </p:cNvPr>
            <p:cNvSpPr/>
            <p:nvPr/>
          </p:nvSpPr>
          <p:spPr>
            <a:xfrm>
              <a:off x="1220424" y="4276102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" name="Würfel 51">
              <a:extLst>
                <a:ext uri="{FF2B5EF4-FFF2-40B4-BE49-F238E27FC236}">
                  <a16:creationId xmlns:a16="http://schemas.microsoft.com/office/drawing/2014/main" id="{0623F6E9-F6EB-7909-128E-26E9BA184827}"/>
                </a:ext>
              </a:extLst>
            </p:cNvPr>
            <p:cNvSpPr/>
            <p:nvPr/>
          </p:nvSpPr>
          <p:spPr>
            <a:xfrm>
              <a:off x="1931573" y="4277397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" name="Würfel 52">
              <a:extLst>
                <a:ext uri="{FF2B5EF4-FFF2-40B4-BE49-F238E27FC236}">
                  <a16:creationId xmlns:a16="http://schemas.microsoft.com/office/drawing/2014/main" id="{F87939BF-03D7-B888-234C-EB8E8E6ECB82}"/>
                </a:ext>
              </a:extLst>
            </p:cNvPr>
            <p:cNvSpPr/>
            <p:nvPr/>
          </p:nvSpPr>
          <p:spPr>
            <a:xfrm>
              <a:off x="2634871" y="4271500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Würfel 53">
              <a:extLst>
                <a:ext uri="{FF2B5EF4-FFF2-40B4-BE49-F238E27FC236}">
                  <a16:creationId xmlns:a16="http://schemas.microsoft.com/office/drawing/2014/main" id="{9CA0718A-B41D-6A23-714F-E904DC9AB6DE}"/>
                </a:ext>
              </a:extLst>
            </p:cNvPr>
            <p:cNvSpPr/>
            <p:nvPr/>
          </p:nvSpPr>
          <p:spPr>
            <a:xfrm>
              <a:off x="509332" y="3563024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" name="Würfel 54">
              <a:extLst>
                <a:ext uri="{FF2B5EF4-FFF2-40B4-BE49-F238E27FC236}">
                  <a16:creationId xmlns:a16="http://schemas.microsoft.com/office/drawing/2014/main" id="{CB98300B-6E8A-5C93-47D9-2D9DE5A91B1D}"/>
                </a:ext>
              </a:extLst>
            </p:cNvPr>
            <p:cNvSpPr/>
            <p:nvPr/>
          </p:nvSpPr>
          <p:spPr>
            <a:xfrm>
              <a:off x="1213822" y="3559030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" name="Würfel 55">
              <a:extLst>
                <a:ext uri="{FF2B5EF4-FFF2-40B4-BE49-F238E27FC236}">
                  <a16:creationId xmlns:a16="http://schemas.microsoft.com/office/drawing/2014/main" id="{9312380F-6607-12F0-AD20-802532C208B2}"/>
                </a:ext>
              </a:extLst>
            </p:cNvPr>
            <p:cNvSpPr/>
            <p:nvPr/>
          </p:nvSpPr>
          <p:spPr>
            <a:xfrm>
              <a:off x="1925946" y="3574755"/>
              <a:ext cx="936532" cy="936532"/>
            </a:xfrm>
            <a:prstGeom prst="cub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7" name="Würfel 56">
              <a:extLst>
                <a:ext uri="{FF2B5EF4-FFF2-40B4-BE49-F238E27FC236}">
                  <a16:creationId xmlns:a16="http://schemas.microsoft.com/office/drawing/2014/main" id="{197CFF4E-D6D4-5661-72BE-3B02251DE794}"/>
                </a:ext>
              </a:extLst>
            </p:cNvPr>
            <p:cNvSpPr/>
            <p:nvPr/>
          </p:nvSpPr>
          <p:spPr>
            <a:xfrm>
              <a:off x="2643648" y="3567815"/>
              <a:ext cx="936532" cy="936532"/>
            </a:xfrm>
            <a:prstGeom prst="cube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8" name="Würfel 57">
              <a:extLst>
                <a:ext uri="{FF2B5EF4-FFF2-40B4-BE49-F238E27FC236}">
                  <a16:creationId xmlns:a16="http://schemas.microsoft.com/office/drawing/2014/main" id="{9709F9E4-DDB4-4229-905A-F4F87AC6365B}"/>
                </a:ext>
              </a:extLst>
            </p:cNvPr>
            <p:cNvSpPr/>
            <p:nvPr/>
          </p:nvSpPr>
          <p:spPr>
            <a:xfrm>
              <a:off x="507308" y="3326416"/>
              <a:ext cx="3306978" cy="2593825"/>
            </a:xfrm>
            <a:prstGeom prst="cube">
              <a:avLst>
                <a:gd name="adj" fmla="val 18349"/>
              </a:avLst>
            </a:prstGeom>
            <a:solidFill>
              <a:srgbClr val="C8E4EB">
                <a:alpha val="32000"/>
              </a:srgbClr>
            </a:solidFill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2490836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uppieren 112">
            <a:extLst>
              <a:ext uri="{FF2B5EF4-FFF2-40B4-BE49-F238E27FC236}">
                <a16:creationId xmlns:a16="http://schemas.microsoft.com/office/drawing/2014/main" id="{F05A16C2-45A5-A15A-205A-F19A39065E4F}"/>
              </a:ext>
            </a:extLst>
          </p:cNvPr>
          <p:cNvGrpSpPr/>
          <p:nvPr/>
        </p:nvGrpSpPr>
        <p:grpSpPr>
          <a:xfrm>
            <a:off x="380593" y="369810"/>
            <a:ext cx="2637597" cy="1699199"/>
            <a:chOff x="301037" y="3378455"/>
            <a:chExt cx="4545733" cy="2928463"/>
          </a:xfrm>
        </p:grpSpPr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F9A4BCCF-12D4-A9A8-F2FA-C3989E985947}"/>
                </a:ext>
              </a:extLst>
            </p:cNvPr>
            <p:cNvGrpSpPr/>
            <p:nvPr/>
          </p:nvGrpSpPr>
          <p:grpSpPr>
            <a:xfrm>
              <a:off x="310597" y="5360170"/>
              <a:ext cx="4536173" cy="946748"/>
              <a:chOff x="5218954" y="2955345"/>
              <a:chExt cx="4536173" cy="946748"/>
            </a:xfrm>
          </p:grpSpPr>
          <p:sp>
            <p:nvSpPr>
              <p:cNvPr id="3" name="Parallelogramm 2">
                <a:extLst>
                  <a:ext uri="{FF2B5EF4-FFF2-40B4-BE49-F238E27FC236}">
                    <a16:creationId xmlns:a16="http://schemas.microsoft.com/office/drawing/2014/main" id="{C68CD392-95B3-864C-449C-3D4CB7CF1302}"/>
                  </a:ext>
                </a:extLst>
              </p:cNvPr>
              <p:cNvSpPr/>
              <p:nvPr/>
            </p:nvSpPr>
            <p:spPr>
              <a:xfrm>
                <a:off x="5890905" y="295965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" name="Parallelogramm 3">
                <a:extLst>
                  <a:ext uri="{FF2B5EF4-FFF2-40B4-BE49-F238E27FC236}">
                    <a16:creationId xmlns:a16="http://schemas.microsoft.com/office/drawing/2014/main" id="{DB4644A0-19A5-BBDA-5540-67FC05BE303C}"/>
                  </a:ext>
                </a:extLst>
              </p:cNvPr>
              <p:cNvSpPr/>
              <p:nvPr/>
            </p:nvSpPr>
            <p:spPr>
              <a:xfrm>
                <a:off x="6604027" y="295534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" name="Parallelogramm 4">
                <a:extLst>
                  <a:ext uri="{FF2B5EF4-FFF2-40B4-BE49-F238E27FC236}">
                    <a16:creationId xmlns:a16="http://schemas.microsoft.com/office/drawing/2014/main" id="{6F178665-800E-5CE6-8BF2-AA0662BBC866}"/>
                  </a:ext>
                </a:extLst>
              </p:cNvPr>
              <p:cNvSpPr/>
              <p:nvPr/>
            </p:nvSpPr>
            <p:spPr>
              <a:xfrm>
                <a:off x="7324115" y="295605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" name="Parallelogramm 5">
                <a:extLst>
                  <a:ext uri="{FF2B5EF4-FFF2-40B4-BE49-F238E27FC236}">
                    <a16:creationId xmlns:a16="http://schemas.microsoft.com/office/drawing/2014/main" id="{52C708FE-D330-6A66-50D8-2A8724EBFC05}"/>
                  </a:ext>
                </a:extLst>
              </p:cNvPr>
              <p:cNvSpPr/>
              <p:nvPr/>
            </p:nvSpPr>
            <p:spPr>
              <a:xfrm>
                <a:off x="8035577" y="2956769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" name="Parallelogramm 6">
                <a:extLst>
                  <a:ext uri="{FF2B5EF4-FFF2-40B4-BE49-F238E27FC236}">
                    <a16:creationId xmlns:a16="http://schemas.microsoft.com/office/drawing/2014/main" id="{9D886F44-1023-CE74-69C7-C977B3ADDE62}"/>
                  </a:ext>
                </a:extLst>
              </p:cNvPr>
              <p:cNvSpPr/>
              <p:nvPr/>
            </p:nvSpPr>
            <p:spPr>
              <a:xfrm>
                <a:off x="5557844" y="327859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" name="Parallelogramm 7">
                <a:extLst>
                  <a:ext uri="{FF2B5EF4-FFF2-40B4-BE49-F238E27FC236}">
                    <a16:creationId xmlns:a16="http://schemas.microsoft.com/office/drawing/2014/main" id="{72E47ED2-31E4-9A55-A436-FAFD2306A7CB}"/>
                  </a:ext>
                </a:extLst>
              </p:cNvPr>
              <p:cNvSpPr/>
              <p:nvPr/>
            </p:nvSpPr>
            <p:spPr>
              <a:xfrm>
                <a:off x="6270966" y="327904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" name="Parallelogramm 8">
                <a:extLst>
                  <a:ext uri="{FF2B5EF4-FFF2-40B4-BE49-F238E27FC236}">
                    <a16:creationId xmlns:a16="http://schemas.microsoft.com/office/drawing/2014/main" id="{016F8CD4-3B24-0F1D-33CE-A4425F8A0AB6}"/>
                  </a:ext>
                </a:extLst>
              </p:cNvPr>
              <p:cNvSpPr/>
              <p:nvPr/>
            </p:nvSpPr>
            <p:spPr>
              <a:xfrm>
                <a:off x="6984809" y="32773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" name="Parallelogramm 9">
                <a:extLst>
                  <a:ext uri="{FF2B5EF4-FFF2-40B4-BE49-F238E27FC236}">
                    <a16:creationId xmlns:a16="http://schemas.microsoft.com/office/drawing/2014/main" id="{36AA54FD-5C8D-F6C5-6324-28226720BB2C}"/>
                  </a:ext>
                </a:extLst>
              </p:cNvPr>
              <p:cNvSpPr/>
              <p:nvPr/>
            </p:nvSpPr>
            <p:spPr>
              <a:xfrm>
                <a:off x="7704897" y="3278090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Parallelogramm 10">
                <a:extLst>
                  <a:ext uri="{FF2B5EF4-FFF2-40B4-BE49-F238E27FC236}">
                    <a16:creationId xmlns:a16="http://schemas.microsoft.com/office/drawing/2014/main" id="{D5FDC331-FFF0-8720-DDD2-5992751EC6A4}"/>
                  </a:ext>
                </a:extLst>
              </p:cNvPr>
              <p:cNvSpPr/>
              <p:nvPr/>
            </p:nvSpPr>
            <p:spPr>
              <a:xfrm>
                <a:off x="5218954" y="359733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Parallelogramm 11">
                <a:extLst>
                  <a:ext uri="{FF2B5EF4-FFF2-40B4-BE49-F238E27FC236}">
                    <a16:creationId xmlns:a16="http://schemas.microsoft.com/office/drawing/2014/main" id="{4CD8F4A3-B054-4E20-8880-939C1DEBDECF}"/>
                  </a:ext>
                </a:extLst>
              </p:cNvPr>
              <p:cNvSpPr/>
              <p:nvPr/>
            </p:nvSpPr>
            <p:spPr>
              <a:xfrm>
                <a:off x="5936525" y="360016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Parallelogramm 12">
                <a:extLst>
                  <a:ext uri="{FF2B5EF4-FFF2-40B4-BE49-F238E27FC236}">
                    <a16:creationId xmlns:a16="http://schemas.microsoft.com/office/drawing/2014/main" id="{FED91878-AC7A-1078-5E1E-71235DCA2039}"/>
                  </a:ext>
                </a:extLst>
              </p:cNvPr>
              <p:cNvSpPr/>
              <p:nvPr/>
            </p:nvSpPr>
            <p:spPr>
              <a:xfrm>
                <a:off x="6647987" y="3592254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" name="Parallelogramm 13">
                <a:extLst>
                  <a:ext uri="{FF2B5EF4-FFF2-40B4-BE49-F238E27FC236}">
                    <a16:creationId xmlns:a16="http://schemas.microsoft.com/office/drawing/2014/main" id="{236AD95E-8244-1BD2-6E83-BC4CE4995A8F}"/>
                  </a:ext>
                </a:extLst>
              </p:cNvPr>
              <p:cNvSpPr/>
              <p:nvPr/>
            </p:nvSpPr>
            <p:spPr>
              <a:xfrm>
                <a:off x="7368075" y="3592966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Parallelogramm 14">
                <a:extLst>
                  <a:ext uri="{FF2B5EF4-FFF2-40B4-BE49-F238E27FC236}">
                    <a16:creationId xmlns:a16="http://schemas.microsoft.com/office/drawing/2014/main" id="{F2DC81CB-6B5C-7688-4CDD-0ED9AAB58781}"/>
                  </a:ext>
                </a:extLst>
              </p:cNvPr>
              <p:cNvSpPr/>
              <p:nvPr/>
            </p:nvSpPr>
            <p:spPr>
              <a:xfrm>
                <a:off x="8069113" y="35936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" name="Parallelogramm 15">
                <a:extLst>
                  <a:ext uri="{FF2B5EF4-FFF2-40B4-BE49-F238E27FC236}">
                    <a16:creationId xmlns:a16="http://schemas.microsoft.com/office/drawing/2014/main" id="{054A20E0-10EA-4034-D590-F99B4F7DA624}"/>
                  </a:ext>
                </a:extLst>
              </p:cNvPr>
              <p:cNvSpPr/>
              <p:nvPr/>
            </p:nvSpPr>
            <p:spPr>
              <a:xfrm>
                <a:off x="8738417" y="296402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Parallelogramm 16">
                <a:extLst>
                  <a:ext uri="{FF2B5EF4-FFF2-40B4-BE49-F238E27FC236}">
                    <a16:creationId xmlns:a16="http://schemas.microsoft.com/office/drawing/2014/main" id="{F636DF9C-E281-94EC-3B4F-5211C84FC8CF}"/>
                  </a:ext>
                </a:extLst>
              </p:cNvPr>
              <p:cNvSpPr/>
              <p:nvPr/>
            </p:nvSpPr>
            <p:spPr>
              <a:xfrm>
                <a:off x="8384785" y="3287072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Parallelogramm 17">
                <a:extLst>
                  <a:ext uri="{FF2B5EF4-FFF2-40B4-BE49-F238E27FC236}">
                    <a16:creationId xmlns:a16="http://schemas.microsoft.com/office/drawing/2014/main" id="{5551FAF4-CCED-D0F6-9724-8E3B54155E03}"/>
                  </a:ext>
                </a:extLst>
              </p:cNvPr>
              <p:cNvSpPr/>
              <p:nvPr/>
            </p:nvSpPr>
            <p:spPr>
              <a:xfrm>
                <a:off x="5218954" y="2955345"/>
                <a:ext cx="4536173" cy="946748"/>
              </a:xfrm>
              <a:prstGeom prst="parallelogram">
                <a:avLst>
                  <a:gd name="adj" fmla="val 103474"/>
                </a:avLst>
              </a:prstGeom>
              <a:solidFill>
                <a:srgbClr val="C8E4EB">
                  <a:alpha val="50000"/>
                </a:srgb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23" name="Würfel 22">
              <a:extLst>
                <a:ext uri="{FF2B5EF4-FFF2-40B4-BE49-F238E27FC236}">
                  <a16:creationId xmlns:a16="http://schemas.microsoft.com/office/drawing/2014/main" id="{BE4F5746-0135-4C95-2640-8C0639DB8BA5}"/>
                </a:ext>
              </a:extLst>
            </p:cNvPr>
            <p:cNvSpPr/>
            <p:nvPr/>
          </p:nvSpPr>
          <p:spPr>
            <a:xfrm>
              <a:off x="301037" y="3378455"/>
              <a:ext cx="3107494" cy="2916279"/>
            </a:xfrm>
            <a:prstGeom prst="cube">
              <a:avLst>
                <a:gd name="adj" fmla="val 31923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11" name="Gruppieren 110">
            <a:extLst>
              <a:ext uri="{FF2B5EF4-FFF2-40B4-BE49-F238E27FC236}">
                <a16:creationId xmlns:a16="http://schemas.microsoft.com/office/drawing/2014/main" id="{ECE25CA2-931C-4BAB-6A68-F9946E818BD6}"/>
              </a:ext>
            </a:extLst>
          </p:cNvPr>
          <p:cNvGrpSpPr/>
          <p:nvPr/>
        </p:nvGrpSpPr>
        <p:grpSpPr>
          <a:xfrm>
            <a:off x="3110058" y="1034118"/>
            <a:ext cx="2559062" cy="1042635"/>
            <a:chOff x="4418461" y="4446567"/>
            <a:chExt cx="4536173" cy="1848167"/>
          </a:xfrm>
        </p:grpSpPr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EF04A013-44D5-80B9-1904-1788C4E8FE6E}"/>
                </a:ext>
              </a:extLst>
            </p:cNvPr>
            <p:cNvGrpSpPr/>
            <p:nvPr/>
          </p:nvGrpSpPr>
          <p:grpSpPr>
            <a:xfrm>
              <a:off x="4418461" y="5347986"/>
              <a:ext cx="4536173" cy="946748"/>
              <a:chOff x="5218954" y="2955345"/>
              <a:chExt cx="4536173" cy="946748"/>
            </a:xfrm>
          </p:grpSpPr>
          <p:sp>
            <p:nvSpPr>
              <p:cNvPr id="26" name="Parallelogramm 25">
                <a:extLst>
                  <a:ext uri="{FF2B5EF4-FFF2-40B4-BE49-F238E27FC236}">
                    <a16:creationId xmlns:a16="http://schemas.microsoft.com/office/drawing/2014/main" id="{9F9ACCA8-63D4-F8B4-AECA-454634989962}"/>
                  </a:ext>
                </a:extLst>
              </p:cNvPr>
              <p:cNvSpPr/>
              <p:nvPr/>
            </p:nvSpPr>
            <p:spPr>
              <a:xfrm>
                <a:off x="5890905" y="295965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" name="Parallelogramm 26">
                <a:extLst>
                  <a:ext uri="{FF2B5EF4-FFF2-40B4-BE49-F238E27FC236}">
                    <a16:creationId xmlns:a16="http://schemas.microsoft.com/office/drawing/2014/main" id="{60FBEDAA-1B4E-C6D3-5EC2-E9E86704EF72}"/>
                  </a:ext>
                </a:extLst>
              </p:cNvPr>
              <p:cNvSpPr/>
              <p:nvPr/>
            </p:nvSpPr>
            <p:spPr>
              <a:xfrm>
                <a:off x="6604027" y="295534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" name="Parallelogramm 27">
                <a:extLst>
                  <a:ext uri="{FF2B5EF4-FFF2-40B4-BE49-F238E27FC236}">
                    <a16:creationId xmlns:a16="http://schemas.microsoft.com/office/drawing/2014/main" id="{9D46422F-0904-F4BB-8A52-722D964B5BEC}"/>
                  </a:ext>
                </a:extLst>
              </p:cNvPr>
              <p:cNvSpPr/>
              <p:nvPr/>
            </p:nvSpPr>
            <p:spPr>
              <a:xfrm>
                <a:off x="7324115" y="295605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" name="Parallelogramm 28">
                <a:extLst>
                  <a:ext uri="{FF2B5EF4-FFF2-40B4-BE49-F238E27FC236}">
                    <a16:creationId xmlns:a16="http://schemas.microsoft.com/office/drawing/2014/main" id="{1C94E536-9B50-9B4E-11F6-7A87D651407C}"/>
                  </a:ext>
                </a:extLst>
              </p:cNvPr>
              <p:cNvSpPr/>
              <p:nvPr/>
            </p:nvSpPr>
            <p:spPr>
              <a:xfrm>
                <a:off x="8035577" y="2956769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" name="Parallelogramm 29">
                <a:extLst>
                  <a:ext uri="{FF2B5EF4-FFF2-40B4-BE49-F238E27FC236}">
                    <a16:creationId xmlns:a16="http://schemas.microsoft.com/office/drawing/2014/main" id="{E382E6FB-B1AC-8784-EC97-6F9C6F2E92D2}"/>
                  </a:ext>
                </a:extLst>
              </p:cNvPr>
              <p:cNvSpPr/>
              <p:nvPr/>
            </p:nvSpPr>
            <p:spPr>
              <a:xfrm>
                <a:off x="5557844" y="327859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" name="Parallelogramm 30">
                <a:extLst>
                  <a:ext uri="{FF2B5EF4-FFF2-40B4-BE49-F238E27FC236}">
                    <a16:creationId xmlns:a16="http://schemas.microsoft.com/office/drawing/2014/main" id="{218D2377-5E64-D8BF-D5E9-C2B705392417}"/>
                  </a:ext>
                </a:extLst>
              </p:cNvPr>
              <p:cNvSpPr/>
              <p:nvPr/>
            </p:nvSpPr>
            <p:spPr>
              <a:xfrm>
                <a:off x="6270966" y="327904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" name="Parallelogramm 31">
                <a:extLst>
                  <a:ext uri="{FF2B5EF4-FFF2-40B4-BE49-F238E27FC236}">
                    <a16:creationId xmlns:a16="http://schemas.microsoft.com/office/drawing/2014/main" id="{B2899569-37D1-26FA-6397-B06FF2491EF4}"/>
                  </a:ext>
                </a:extLst>
              </p:cNvPr>
              <p:cNvSpPr/>
              <p:nvPr/>
            </p:nvSpPr>
            <p:spPr>
              <a:xfrm>
                <a:off x="6984809" y="32773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3" name="Parallelogramm 32">
                <a:extLst>
                  <a:ext uri="{FF2B5EF4-FFF2-40B4-BE49-F238E27FC236}">
                    <a16:creationId xmlns:a16="http://schemas.microsoft.com/office/drawing/2014/main" id="{B220D347-F91F-6784-AC97-A91E9C90ECBC}"/>
                  </a:ext>
                </a:extLst>
              </p:cNvPr>
              <p:cNvSpPr/>
              <p:nvPr/>
            </p:nvSpPr>
            <p:spPr>
              <a:xfrm>
                <a:off x="7704897" y="3278090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" name="Parallelogramm 33">
                <a:extLst>
                  <a:ext uri="{FF2B5EF4-FFF2-40B4-BE49-F238E27FC236}">
                    <a16:creationId xmlns:a16="http://schemas.microsoft.com/office/drawing/2014/main" id="{8ADFB013-F9F7-5392-DB2F-27B18431AF01}"/>
                  </a:ext>
                </a:extLst>
              </p:cNvPr>
              <p:cNvSpPr/>
              <p:nvPr/>
            </p:nvSpPr>
            <p:spPr>
              <a:xfrm>
                <a:off x="5218954" y="359733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" name="Parallelogramm 34">
                <a:extLst>
                  <a:ext uri="{FF2B5EF4-FFF2-40B4-BE49-F238E27FC236}">
                    <a16:creationId xmlns:a16="http://schemas.microsoft.com/office/drawing/2014/main" id="{0280F15A-5851-2749-C42F-3A51464DA06F}"/>
                  </a:ext>
                </a:extLst>
              </p:cNvPr>
              <p:cNvSpPr/>
              <p:nvPr/>
            </p:nvSpPr>
            <p:spPr>
              <a:xfrm>
                <a:off x="5936525" y="360016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" name="Parallelogramm 35">
                <a:extLst>
                  <a:ext uri="{FF2B5EF4-FFF2-40B4-BE49-F238E27FC236}">
                    <a16:creationId xmlns:a16="http://schemas.microsoft.com/office/drawing/2014/main" id="{49CCA734-FB11-16F4-21E0-DC46E18A89F9}"/>
                  </a:ext>
                </a:extLst>
              </p:cNvPr>
              <p:cNvSpPr/>
              <p:nvPr/>
            </p:nvSpPr>
            <p:spPr>
              <a:xfrm>
                <a:off x="6647987" y="3592254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7" name="Parallelogramm 36">
                <a:extLst>
                  <a:ext uri="{FF2B5EF4-FFF2-40B4-BE49-F238E27FC236}">
                    <a16:creationId xmlns:a16="http://schemas.microsoft.com/office/drawing/2014/main" id="{B18B94A3-EE19-3499-795D-5F76726CD407}"/>
                  </a:ext>
                </a:extLst>
              </p:cNvPr>
              <p:cNvSpPr/>
              <p:nvPr/>
            </p:nvSpPr>
            <p:spPr>
              <a:xfrm>
                <a:off x="7368075" y="3592966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8" name="Parallelogramm 37">
                <a:extLst>
                  <a:ext uri="{FF2B5EF4-FFF2-40B4-BE49-F238E27FC236}">
                    <a16:creationId xmlns:a16="http://schemas.microsoft.com/office/drawing/2014/main" id="{5307F237-8137-3D64-A1EF-C76A66AD227E}"/>
                  </a:ext>
                </a:extLst>
              </p:cNvPr>
              <p:cNvSpPr/>
              <p:nvPr/>
            </p:nvSpPr>
            <p:spPr>
              <a:xfrm>
                <a:off x="8069113" y="35936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9" name="Parallelogramm 38">
                <a:extLst>
                  <a:ext uri="{FF2B5EF4-FFF2-40B4-BE49-F238E27FC236}">
                    <a16:creationId xmlns:a16="http://schemas.microsoft.com/office/drawing/2014/main" id="{F38DBD4B-3904-6919-70E8-D0BCE82A2370}"/>
                  </a:ext>
                </a:extLst>
              </p:cNvPr>
              <p:cNvSpPr/>
              <p:nvPr/>
            </p:nvSpPr>
            <p:spPr>
              <a:xfrm>
                <a:off x="8738417" y="296402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0" name="Parallelogramm 39">
                <a:extLst>
                  <a:ext uri="{FF2B5EF4-FFF2-40B4-BE49-F238E27FC236}">
                    <a16:creationId xmlns:a16="http://schemas.microsoft.com/office/drawing/2014/main" id="{C458075B-F53D-D641-5E00-EA78D36AFB35}"/>
                  </a:ext>
                </a:extLst>
              </p:cNvPr>
              <p:cNvSpPr/>
              <p:nvPr/>
            </p:nvSpPr>
            <p:spPr>
              <a:xfrm>
                <a:off x="8384785" y="3287072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1" name="Parallelogramm 40">
                <a:extLst>
                  <a:ext uri="{FF2B5EF4-FFF2-40B4-BE49-F238E27FC236}">
                    <a16:creationId xmlns:a16="http://schemas.microsoft.com/office/drawing/2014/main" id="{AA79E99B-874C-5091-1163-20CFA3908FF6}"/>
                  </a:ext>
                </a:extLst>
              </p:cNvPr>
              <p:cNvSpPr/>
              <p:nvPr/>
            </p:nvSpPr>
            <p:spPr>
              <a:xfrm>
                <a:off x="5218954" y="2955345"/>
                <a:ext cx="4536173" cy="946748"/>
              </a:xfrm>
              <a:prstGeom prst="parallelogram">
                <a:avLst>
                  <a:gd name="adj" fmla="val 103474"/>
                </a:avLst>
              </a:prstGeom>
              <a:solidFill>
                <a:srgbClr val="C8E4EB">
                  <a:alpha val="50000"/>
                </a:srgb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42" name="Würfel 41">
              <a:extLst>
                <a:ext uri="{FF2B5EF4-FFF2-40B4-BE49-F238E27FC236}">
                  <a16:creationId xmlns:a16="http://schemas.microsoft.com/office/drawing/2014/main" id="{C9DF3CCA-4884-D687-A816-6360E6AB17B1}"/>
                </a:ext>
              </a:extLst>
            </p:cNvPr>
            <p:cNvSpPr/>
            <p:nvPr/>
          </p:nvSpPr>
          <p:spPr>
            <a:xfrm>
              <a:off x="4955354" y="4447382"/>
              <a:ext cx="1447795" cy="1358708"/>
            </a:xfrm>
            <a:prstGeom prst="cube">
              <a:avLst>
                <a:gd name="adj" fmla="val 31923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5" name="Würfel 44">
              <a:extLst>
                <a:ext uri="{FF2B5EF4-FFF2-40B4-BE49-F238E27FC236}">
                  <a16:creationId xmlns:a16="http://schemas.microsoft.com/office/drawing/2014/main" id="{5001179B-9AE2-9367-AFD3-7E5EBA444488}"/>
                </a:ext>
              </a:extLst>
            </p:cNvPr>
            <p:cNvSpPr/>
            <p:nvPr/>
          </p:nvSpPr>
          <p:spPr>
            <a:xfrm>
              <a:off x="5985164" y="4446567"/>
              <a:ext cx="1447795" cy="1358708"/>
            </a:xfrm>
            <a:prstGeom prst="cube">
              <a:avLst>
                <a:gd name="adj" fmla="val 31923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6" name="Würfel 45">
              <a:extLst>
                <a:ext uri="{FF2B5EF4-FFF2-40B4-BE49-F238E27FC236}">
                  <a16:creationId xmlns:a16="http://schemas.microsoft.com/office/drawing/2014/main" id="{DDCF9E81-3227-1659-9E23-0D416D2142FB}"/>
                </a:ext>
              </a:extLst>
            </p:cNvPr>
            <p:cNvSpPr/>
            <p:nvPr/>
          </p:nvSpPr>
          <p:spPr>
            <a:xfrm>
              <a:off x="7014974" y="4458452"/>
              <a:ext cx="1447795" cy="1358708"/>
            </a:xfrm>
            <a:prstGeom prst="cube">
              <a:avLst>
                <a:gd name="adj" fmla="val 31923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7" name="Würfel 46">
              <a:extLst>
                <a:ext uri="{FF2B5EF4-FFF2-40B4-BE49-F238E27FC236}">
                  <a16:creationId xmlns:a16="http://schemas.microsoft.com/office/drawing/2014/main" id="{A048FB54-6B6D-8F85-1C0A-4F4BAF00560D}"/>
                </a:ext>
              </a:extLst>
            </p:cNvPr>
            <p:cNvSpPr/>
            <p:nvPr/>
          </p:nvSpPr>
          <p:spPr>
            <a:xfrm>
              <a:off x="4472660" y="4907980"/>
              <a:ext cx="1447795" cy="1358708"/>
            </a:xfrm>
            <a:prstGeom prst="cube">
              <a:avLst>
                <a:gd name="adj" fmla="val 31923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8" name="Würfel 47">
              <a:extLst>
                <a:ext uri="{FF2B5EF4-FFF2-40B4-BE49-F238E27FC236}">
                  <a16:creationId xmlns:a16="http://schemas.microsoft.com/office/drawing/2014/main" id="{110202F5-8419-9D68-8707-D8A69F132EE6}"/>
                </a:ext>
              </a:extLst>
            </p:cNvPr>
            <p:cNvSpPr/>
            <p:nvPr/>
          </p:nvSpPr>
          <p:spPr>
            <a:xfrm>
              <a:off x="5502470" y="4907165"/>
              <a:ext cx="1447795" cy="1358708"/>
            </a:xfrm>
            <a:prstGeom prst="cube">
              <a:avLst>
                <a:gd name="adj" fmla="val 31923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9" name="Würfel 48">
              <a:extLst>
                <a:ext uri="{FF2B5EF4-FFF2-40B4-BE49-F238E27FC236}">
                  <a16:creationId xmlns:a16="http://schemas.microsoft.com/office/drawing/2014/main" id="{547E13DE-C147-0F79-AAA7-BBD5A22E08FE}"/>
                </a:ext>
              </a:extLst>
            </p:cNvPr>
            <p:cNvSpPr/>
            <p:nvPr/>
          </p:nvSpPr>
          <p:spPr>
            <a:xfrm>
              <a:off x="6532280" y="4919050"/>
              <a:ext cx="1447795" cy="1358708"/>
            </a:xfrm>
            <a:prstGeom prst="cube">
              <a:avLst>
                <a:gd name="adj" fmla="val 31923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12" name="Gruppieren 111">
            <a:extLst>
              <a:ext uri="{FF2B5EF4-FFF2-40B4-BE49-F238E27FC236}">
                <a16:creationId xmlns:a16="http://schemas.microsoft.com/office/drawing/2014/main" id="{FE7D99AB-3F7E-A0F6-2DA3-D7E08BBA7BA7}"/>
              </a:ext>
            </a:extLst>
          </p:cNvPr>
          <p:cNvGrpSpPr/>
          <p:nvPr/>
        </p:nvGrpSpPr>
        <p:grpSpPr>
          <a:xfrm>
            <a:off x="5827304" y="1085734"/>
            <a:ext cx="2603022" cy="996888"/>
            <a:chOff x="5756373" y="1786740"/>
            <a:chExt cx="4536173" cy="1737233"/>
          </a:xfrm>
        </p:grpSpPr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F15919CC-A6BC-E90B-2460-0C49DB433FE3}"/>
                </a:ext>
              </a:extLst>
            </p:cNvPr>
            <p:cNvGrpSpPr/>
            <p:nvPr/>
          </p:nvGrpSpPr>
          <p:grpSpPr>
            <a:xfrm>
              <a:off x="5756373" y="2577225"/>
              <a:ext cx="4536173" cy="946748"/>
              <a:chOff x="5218954" y="2955345"/>
              <a:chExt cx="4536173" cy="946748"/>
            </a:xfrm>
          </p:grpSpPr>
          <p:sp>
            <p:nvSpPr>
              <p:cNvPr id="51" name="Parallelogramm 50">
                <a:extLst>
                  <a:ext uri="{FF2B5EF4-FFF2-40B4-BE49-F238E27FC236}">
                    <a16:creationId xmlns:a16="http://schemas.microsoft.com/office/drawing/2014/main" id="{EBFD5553-B580-E875-F5EA-836CA21054E2}"/>
                  </a:ext>
                </a:extLst>
              </p:cNvPr>
              <p:cNvSpPr/>
              <p:nvPr/>
            </p:nvSpPr>
            <p:spPr>
              <a:xfrm>
                <a:off x="5890905" y="295965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2" name="Parallelogramm 51">
                <a:extLst>
                  <a:ext uri="{FF2B5EF4-FFF2-40B4-BE49-F238E27FC236}">
                    <a16:creationId xmlns:a16="http://schemas.microsoft.com/office/drawing/2014/main" id="{E869E9D3-5481-8298-AA3E-94FB690DB1F0}"/>
                  </a:ext>
                </a:extLst>
              </p:cNvPr>
              <p:cNvSpPr/>
              <p:nvPr/>
            </p:nvSpPr>
            <p:spPr>
              <a:xfrm>
                <a:off x="6604027" y="295534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3" name="Parallelogramm 52">
                <a:extLst>
                  <a:ext uri="{FF2B5EF4-FFF2-40B4-BE49-F238E27FC236}">
                    <a16:creationId xmlns:a16="http://schemas.microsoft.com/office/drawing/2014/main" id="{E7F3D08A-4F84-D3AF-9497-2A2111B46986}"/>
                  </a:ext>
                </a:extLst>
              </p:cNvPr>
              <p:cNvSpPr/>
              <p:nvPr/>
            </p:nvSpPr>
            <p:spPr>
              <a:xfrm>
                <a:off x="7324115" y="295605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4" name="Parallelogramm 53">
                <a:extLst>
                  <a:ext uri="{FF2B5EF4-FFF2-40B4-BE49-F238E27FC236}">
                    <a16:creationId xmlns:a16="http://schemas.microsoft.com/office/drawing/2014/main" id="{DD079D70-1D79-B08F-6FB9-18FFE2D212E3}"/>
                  </a:ext>
                </a:extLst>
              </p:cNvPr>
              <p:cNvSpPr/>
              <p:nvPr/>
            </p:nvSpPr>
            <p:spPr>
              <a:xfrm>
                <a:off x="8035577" y="2956769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5" name="Parallelogramm 54">
                <a:extLst>
                  <a:ext uri="{FF2B5EF4-FFF2-40B4-BE49-F238E27FC236}">
                    <a16:creationId xmlns:a16="http://schemas.microsoft.com/office/drawing/2014/main" id="{61F46018-55CD-EF3D-EFD5-95C5530DB9A2}"/>
                  </a:ext>
                </a:extLst>
              </p:cNvPr>
              <p:cNvSpPr/>
              <p:nvPr/>
            </p:nvSpPr>
            <p:spPr>
              <a:xfrm>
                <a:off x="5557844" y="327859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6" name="Parallelogramm 55">
                <a:extLst>
                  <a:ext uri="{FF2B5EF4-FFF2-40B4-BE49-F238E27FC236}">
                    <a16:creationId xmlns:a16="http://schemas.microsoft.com/office/drawing/2014/main" id="{A52D666D-D09A-CA07-3CB3-AF957FF30C5B}"/>
                  </a:ext>
                </a:extLst>
              </p:cNvPr>
              <p:cNvSpPr/>
              <p:nvPr/>
            </p:nvSpPr>
            <p:spPr>
              <a:xfrm>
                <a:off x="6270966" y="327904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7" name="Parallelogramm 56">
                <a:extLst>
                  <a:ext uri="{FF2B5EF4-FFF2-40B4-BE49-F238E27FC236}">
                    <a16:creationId xmlns:a16="http://schemas.microsoft.com/office/drawing/2014/main" id="{8A0E82F4-9E30-53C6-467C-2F3C31FE26C7}"/>
                  </a:ext>
                </a:extLst>
              </p:cNvPr>
              <p:cNvSpPr/>
              <p:nvPr/>
            </p:nvSpPr>
            <p:spPr>
              <a:xfrm>
                <a:off x="6984809" y="32773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58" name="Parallelogramm 57">
                <a:extLst>
                  <a:ext uri="{FF2B5EF4-FFF2-40B4-BE49-F238E27FC236}">
                    <a16:creationId xmlns:a16="http://schemas.microsoft.com/office/drawing/2014/main" id="{F611EB54-6466-C489-4428-0CC6B86505D7}"/>
                  </a:ext>
                </a:extLst>
              </p:cNvPr>
              <p:cNvSpPr/>
              <p:nvPr/>
            </p:nvSpPr>
            <p:spPr>
              <a:xfrm>
                <a:off x="7704897" y="3278090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9" name="Parallelogramm 58">
                <a:extLst>
                  <a:ext uri="{FF2B5EF4-FFF2-40B4-BE49-F238E27FC236}">
                    <a16:creationId xmlns:a16="http://schemas.microsoft.com/office/drawing/2014/main" id="{19CE8EB8-AFE3-D3F2-5A66-93462817D57E}"/>
                  </a:ext>
                </a:extLst>
              </p:cNvPr>
              <p:cNvSpPr/>
              <p:nvPr/>
            </p:nvSpPr>
            <p:spPr>
              <a:xfrm>
                <a:off x="5218954" y="359733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" name="Parallelogramm 59">
                <a:extLst>
                  <a:ext uri="{FF2B5EF4-FFF2-40B4-BE49-F238E27FC236}">
                    <a16:creationId xmlns:a16="http://schemas.microsoft.com/office/drawing/2014/main" id="{729038B1-F1C5-7BB8-DB2F-81316DA37837}"/>
                  </a:ext>
                </a:extLst>
              </p:cNvPr>
              <p:cNvSpPr/>
              <p:nvPr/>
            </p:nvSpPr>
            <p:spPr>
              <a:xfrm>
                <a:off x="5936525" y="360016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1" name="Parallelogramm 60">
                <a:extLst>
                  <a:ext uri="{FF2B5EF4-FFF2-40B4-BE49-F238E27FC236}">
                    <a16:creationId xmlns:a16="http://schemas.microsoft.com/office/drawing/2014/main" id="{6AC1E576-DA76-6CC2-F195-D7FBFDAC274A}"/>
                  </a:ext>
                </a:extLst>
              </p:cNvPr>
              <p:cNvSpPr/>
              <p:nvPr/>
            </p:nvSpPr>
            <p:spPr>
              <a:xfrm>
                <a:off x="6647987" y="3592254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2" name="Parallelogramm 61">
                <a:extLst>
                  <a:ext uri="{FF2B5EF4-FFF2-40B4-BE49-F238E27FC236}">
                    <a16:creationId xmlns:a16="http://schemas.microsoft.com/office/drawing/2014/main" id="{4130802C-11F2-BF66-C6A4-EC3F1F56D93C}"/>
                  </a:ext>
                </a:extLst>
              </p:cNvPr>
              <p:cNvSpPr/>
              <p:nvPr/>
            </p:nvSpPr>
            <p:spPr>
              <a:xfrm>
                <a:off x="7368075" y="3592966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" name="Parallelogramm 62">
                <a:extLst>
                  <a:ext uri="{FF2B5EF4-FFF2-40B4-BE49-F238E27FC236}">
                    <a16:creationId xmlns:a16="http://schemas.microsoft.com/office/drawing/2014/main" id="{5FCF0182-06FB-BF51-B636-B39AA1013FF8}"/>
                  </a:ext>
                </a:extLst>
              </p:cNvPr>
              <p:cNvSpPr/>
              <p:nvPr/>
            </p:nvSpPr>
            <p:spPr>
              <a:xfrm>
                <a:off x="8069113" y="35936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4" name="Parallelogramm 63">
                <a:extLst>
                  <a:ext uri="{FF2B5EF4-FFF2-40B4-BE49-F238E27FC236}">
                    <a16:creationId xmlns:a16="http://schemas.microsoft.com/office/drawing/2014/main" id="{F52EFA9E-9BB2-F816-40FB-3E4D6AAFA1FA}"/>
                  </a:ext>
                </a:extLst>
              </p:cNvPr>
              <p:cNvSpPr/>
              <p:nvPr/>
            </p:nvSpPr>
            <p:spPr>
              <a:xfrm>
                <a:off x="8738417" y="296402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5" name="Parallelogramm 64">
                <a:extLst>
                  <a:ext uri="{FF2B5EF4-FFF2-40B4-BE49-F238E27FC236}">
                    <a16:creationId xmlns:a16="http://schemas.microsoft.com/office/drawing/2014/main" id="{39B3D3D4-C860-13A0-22FF-3AE600F914E1}"/>
                  </a:ext>
                </a:extLst>
              </p:cNvPr>
              <p:cNvSpPr/>
              <p:nvPr/>
            </p:nvSpPr>
            <p:spPr>
              <a:xfrm>
                <a:off x="8384785" y="3287072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6" name="Parallelogramm 65">
                <a:extLst>
                  <a:ext uri="{FF2B5EF4-FFF2-40B4-BE49-F238E27FC236}">
                    <a16:creationId xmlns:a16="http://schemas.microsoft.com/office/drawing/2014/main" id="{4E8E9E6D-6070-DF8E-EB0A-0A2DFB5110E5}"/>
                  </a:ext>
                </a:extLst>
              </p:cNvPr>
              <p:cNvSpPr/>
              <p:nvPr/>
            </p:nvSpPr>
            <p:spPr>
              <a:xfrm>
                <a:off x="5218954" y="2955345"/>
                <a:ext cx="4536173" cy="946748"/>
              </a:xfrm>
              <a:prstGeom prst="parallelogram">
                <a:avLst>
                  <a:gd name="adj" fmla="val 103474"/>
                </a:avLst>
              </a:prstGeom>
              <a:solidFill>
                <a:srgbClr val="C8E4EB">
                  <a:alpha val="50000"/>
                </a:srgb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19" name="Würfel 18">
              <a:extLst>
                <a:ext uri="{FF2B5EF4-FFF2-40B4-BE49-F238E27FC236}">
                  <a16:creationId xmlns:a16="http://schemas.microsoft.com/office/drawing/2014/main" id="{A52E79E6-526D-091F-A506-FF946F58C7E1}"/>
                </a:ext>
              </a:extLst>
            </p:cNvPr>
            <p:cNvSpPr/>
            <p:nvPr/>
          </p:nvSpPr>
          <p:spPr>
            <a:xfrm>
              <a:off x="6420354" y="1803641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Würfel 19">
              <a:extLst>
                <a:ext uri="{FF2B5EF4-FFF2-40B4-BE49-F238E27FC236}">
                  <a16:creationId xmlns:a16="http://schemas.microsoft.com/office/drawing/2014/main" id="{0E143BA0-AE0B-0FD4-8098-C7A8F9FD4CE8}"/>
                </a:ext>
              </a:extLst>
            </p:cNvPr>
            <p:cNvSpPr/>
            <p:nvPr/>
          </p:nvSpPr>
          <p:spPr>
            <a:xfrm>
              <a:off x="6105105" y="2113452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" name="Würfel 20">
              <a:extLst>
                <a:ext uri="{FF2B5EF4-FFF2-40B4-BE49-F238E27FC236}">
                  <a16:creationId xmlns:a16="http://schemas.microsoft.com/office/drawing/2014/main" id="{AB12818F-86F5-E575-FF23-ED23054CAEDA}"/>
                </a:ext>
              </a:extLst>
            </p:cNvPr>
            <p:cNvSpPr/>
            <p:nvPr/>
          </p:nvSpPr>
          <p:spPr>
            <a:xfrm>
              <a:off x="5789856" y="2431889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" name="Würfel 21">
              <a:extLst>
                <a:ext uri="{FF2B5EF4-FFF2-40B4-BE49-F238E27FC236}">
                  <a16:creationId xmlns:a16="http://schemas.microsoft.com/office/drawing/2014/main" id="{EB280678-00FD-9097-0B55-6B76BB33923A}"/>
                </a:ext>
              </a:extLst>
            </p:cNvPr>
            <p:cNvSpPr/>
            <p:nvPr/>
          </p:nvSpPr>
          <p:spPr>
            <a:xfrm>
              <a:off x="7138962" y="1809529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7" name="Würfel 66">
              <a:extLst>
                <a:ext uri="{FF2B5EF4-FFF2-40B4-BE49-F238E27FC236}">
                  <a16:creationId xmlns:a16="http://schemas.microsoft.com/office/drawing/2014/main" id="{88883FE0-A5B9-EA50-2162-B375B9B20579}"/>
                </a:ext>
              </a:extLst>
            </p:cNvPr>
            <p:cNvSpPr/>
            <p:nvPr/>
          </p:nvSpPr>
          <p:spPr>
            <a:xfrm>
              <a:off x="6845095" y="2140660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8" name="Würfel 67">
              <a:extLst>
                <a:ext uri="{FF2B5EF4-FFF2-40B4-BE49-F238E27FC236}">
                  <a16:creationId xmlns:a16="http://schemas.microsoft.com/office/drawing/2014/main" id="{6C2C7B9B-44DE-49EB-AD8C-F01940CE548F}"/>
                </a:ext>
              </a:extLst>
            </p:cNvPr>
            <p:cNvSpPr/>
            <p:nvPr/>
          </p:nvSpPr>
          <p:spPr>
            <a:xfrm>
              <a:off x="7877731" y="1786740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9" name="Würfel 68">
              <a:extLst>
                <a:ext uri="{FF2B5EF4-FFF2-40B4-BE49-F238E27FC236}">
                  <a16:creationId xmlns:a16="http://schemas.microsoft.com/office/drawing/2014/main" id="{886F5F7E-AA05-4581-BE3D-5E99C2A787D3}"/>
                </a:ext>
              </a:extLst>
            </p:cNvPr>
            <p:cNvSpPr/>
            <p:nvPr/>
          </p:nvSpPr>
          <p:spPr>
            <a:xfrm>
              <a:off x="6511195" y="2443171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0" name="Würfel 69">
              <a:extLst>
                <a:ext uri="{FF2B5EF4-FFF2-40B4-BE49-F238E27FC236}">
                  <a16:creationId xmlns:a16="http://schemas.microsoft.com/office/drawing/2014/main" id="{CE7CEB3E-F7E3-7C0D-D34B-EA33E9AECC82}"/>
                </a:ext>
              </a:extLst>
            </p:cNvPr>
            <p:cNvSpPr/>
            <p:nvPr/>
          </p:nvSpPr>
          <p:spPr>
            <a:xfrm>
              <a:off x="7541588" y="2121956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1" name="Würfel 70">
              <a:extLst>
                <a:ext uri="{FF2B5EF4-FFF2-40B4-BE49-F238E27FC236}">
                  <a16:creationId xmlns:a16="http://schemas.microsoft.com/office/drawing/2014/main" id="{CD76159F-A23D-AC1F-BBAA-928FABBF16CD}"/>
                </a:ext>
              </a:extLst>
            </p:cNvPr>
            <p:cNvSpPr/>
            <p:nvPr/>
          </p:nvSpPr>
          <p:spPr>
            <a:xfrm>
              <a:off x="8571997" y="1806847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72" name="Würfel 71">
              <a:extLst>
                <a:ext uri="{FF2B5EF4-FFF2-40B4-BE49-F238E27FC236}">
                  <a16:creationId xmlns:a16="http://schemas.microsoft.com/office/drawing/2014/main" id="{AF6ED524-D2B4-BDD1-7CBE-93ECA59E6C48}"/>
                </a:ext>
              </a:extLst>
            </p:cNvPr>
            <p:cNvSpPr/>
            <p:nvPr/>
          </p:nvSpPr>
          <p:spPr>
            <a:xfrm>
              <a:off x="9250400" y="1800357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59" name="Gruppieren 158">
            <a:extLst>
              <a:ext uri="{FF2B5EF4-FFF2-40B4-BE49-F238E27FC236}">
                <a16:creationId xmlns:a16="http://schemas.microsoft.com/office/drawing/2014/main" id="{51464384-2989-A29B-3C3F-C464A2573D93}"/>
              </a:ext>
            </a:extLst>
          </p:cNvPr>
          <p:cNvGrpSpPr/>
          <p:nvPr/>
        </p:nvGrpSpPr>
        <p:grpSpPr>
          <a:xfrm>
            <a:off x="8730594" y="1351077"/>
            <a:ext cx="2603021" cy="717932"/>
            <a:chOff x="415169" y="5212861"/>
            <a:chExt cx="2603021" cy="717932"/>
          </a:xfrm>
        </p:grpSpPr>
        <p:grpSp>
          <p:nvGrpSpPr>
            <p:cNvPr id="73" name="Gruppieren 72">
              <a:extLst>
                <a:ext uri="{FF2B5EF4-FFF2-40B4-BE49-F238E27FC236}">
                  <a16:creationId xmlns:a16="http://schemas.microsoft.com/office/drawing/2014/main" id="{AA030E28-65DC-B4DE-B01F-5A853459F296}"/>
                </a:ext>
              </a:extLst>
            </p:cNvPr>
            <p:cNvGrpSpPr/>
            <p:nvPr/>
          </p:nvGrpSpPr>
          <p:grpSpPr>
            <a:xfrm>
              <a:off x="415169" y="5387514"/>
              <a:ext cx="2603021" cy="543279"/>
              <a:chOff x="5218954" y="2955345"/>
              <a:chExt cx="4536173" cy="946748"/>
            </a:xfrm>
          </p:grpSpPr>
          <p:sp>
            <p:nvSpPr>
              <p:cNvPr id="74" name="Parallelogramm 73">
                <a:extLst>
                  <a:ext uri="{FF2B5EF4-FFF2-40B4-BE49-F238E27FC236}">
                    <a16:creationId xmlns:a16="http://schemas.microsoft.com/office/drawing/2014/main" id="{D37AC64C-BE9C-8D9F-9DC6-328330DD1D87}"/>
                  </a:ext>
                </a:extLst>
              </p:cNvPr>
              <p:cNvSpPr/>
              <p:nvPr/>
            </p:nvSpPr>
            <p:spPr>
              <a:xfrm>
                <a:off x="5890905" y="295965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5" name="Parallelogramm 74">
                <a:extLst>
                  <a:ext uri="{FF2B5EF4-FFF2-40B4-BE49-F238E27FC236}">
                    <a16:creationId xmlns:a16="http://schemas.microsoft.com/office/drawing/2014/main" id="{CA3FCECC-39BF-5BEC-B929-1201FA200ACA}"/>
                  </a:ext>
                </a:extLst>
              </p:cNvPr>
              <p:cNvSpPr/>
              <p:nvPr/>
            </p:nvSpPr>
            <p:spPr>
              <a:xfrm>
                <a:off x="6604027" y="295534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" name="Parallelogramm 75">
                <a:extLst>
                  <a:ext uri="{FF2B5EF4-FFF2-40B4-BE49-F238E27FC236}">
                    <a16:creationId xmlns:a16="http://schemas.microsoft.com/office/drawing/2014/main" id="{AEB6783F-4565-8697-C344-5640435E59C3}"/>
                  </a:ext>
                </a:extLst>
              </p:cNvPr>
              <p:cNvSpPr/>
              <p:nvPr/>
            </p:nvSpPr>
            <p:spPr>
              <a:xfrm>
                <a:off x="7324115" y="295605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" name="Parallelogramm 76">
                <a:extLst>
                  <a:ext uri="{FF2B5EF4-FFF2-40B4-BE49-F238E27FC236}">
                    <a16:creationId xmlns:a16="http://schemas.microsoft.com/office/drawing/2014/main" id="{15BF494C-253C-0F93-ED24-666667A019EA}"/>
                  </a:ext>
                </a:extLst>
              </p:cNvPr>
              <p:cNvSpPr/>
              <p:nvPr/>
            </p:nvSpPr>
            <p:spPr>
              <a:xfrm>
                <a:off x="8035577" y="2956769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" name="Parallelogramm 77">
                <a:extLst>
                  <a:ext uri="{FF2B5EF4-FFF2-40B4-BE49-F238E27FC236}">
                    <a16:creationId xmlns:a16="http://schemas.microsoft.com/office/drawing/2014/main" id="{3E8A9EBE-F735-FCFF-FA94-49D46F1325E6}"/>
                  </a:ext>
                </a:extLst>
              </p:cNvPr>
              <p:cNvSpPr/>
              <p:nvPr/>
            </p:nvSpPr>
            <p:spPr>
              <a:xfrm>
                <a:off x="5557844" y="327859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" name="Parallelogramm 78">
                <a:extLst>
                  <a:ext uri="{FF2B5EF4-FFF2-40B4-BE49-F238E27FC236}">
                    <a16:creationId xmlns:a16="http://schemas.microsoft.com/office/drawing/2014/main" id="{020693E5-7C48-7E60-16C8-AF97FA7C9C5B}"/>
                  </a:ext>
                </a:extLst>
              </p:cNvPr>
              <p:cNvSpPr/>
              <p:nvPr/>
            </p:nvSpPr>
            <p:spPr>
              <a:xfrm>
                <a:off x="6270966" y="327904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" name="Parallelogramm 79">
                <a:extLst>
                  <a:ext uri="{FF2B5EF4-FFF2-40B4-BE49-F238E27FC236}">
                    <a16:creationId xmlns:a16="http://schemas.microsoft.com/office/drawing/2014/main" id="{65EB5113-6E6C-1370-D026-FD3B17D1E1F8}"/>
                  </a:ext>
                </a:extLst>
              </p:cNvPr>
              <p:cNvSpPr/>
              <p:nvPr/>
            </p:nvSpPr>
            <p:spPr>
              <a:xfrm>
                <a:off x="6984809" y="32773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1" name="Parallelogramm 80">
                <a:extLst>
                  <a:ext uri="{FF2B5EF4-FFF2-40B4-BE49-F238E27FC236}">
                    <a16:creationId xmlns:a16="http://schemas.microsoft.com/office/drawing/2014/main" id="{73DD6FBA-E866-C152-6E1E-F866859B0830}"/>
                  </a:ext>
                </a:extLst>
              </p:cNvPr>
              <p:cNvSpPr/>
              <p:nvPr/>
            </p:nvSpPr>
            <p:spPr>
              <a:xfrm>
                <a:off x="7704897" y="3278090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2" name="Parallelogramm 81">
                <a:extLst>
                  <a:ext uri="{FF2B5EF4-FFF2-40B4-BE49-F238E27FC236}">
                    <a16:creationId xmlns:a16="http://schemas.microsoft.com/office/drawing/2014/main" id="{0A32FD57-B3F7-9227-D47C-305B90C3CE9F}"/>
                  </a:ext>
                </a:extLst>
              </p:cNvPr>
              <p:cNvSpPr/>
              <p:nvPr/>
            </p:nvSpPr>
            <p:spPr>
              <a:xfrm>
                <a:off x="5218954" y="359733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" name="Parallelogramm 82">
                <a:extLst>
                  <a:ext uri="{FF2B5EF4-FFF2-40B4-BE49-F238E27FC236}">
                    <a16:creationId xmlns:a16="http://schemas.microsoft.com/office/drawing/2014/main" id="{3F789A28-7F29-A856-0C46-7509EB2F12A8}"/>
                  </a:ext>
                </a:extLst>
              </p:cNvPr>
              <p:cNvSpPr/>
              <p:nvPr/>
            </p:nvSpPr>
            <p:spPr>
              <a:xfrm>
                <a:off x="5936525" y="360016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4" name="Parallelogramm 83">
                <a:extLst>
                  <a:ext uri="{FF2B5EF4-FFF2-40B4-BE49-F238E27FC236}">
                    <a16:creationId xmlns:a16="http://schemas.microsoft.com/office/drawing/2014/main" id="{4F373500-41DE-2CA4-D9B6-C48C665CD89A}"/>
                  </a:ext>
                </a:extLst>
              </p:cNvPr>
              <p:cNvSpPr/>
              <p:nvPr/>
            </p:nvSpPr>
            <p:spPr>
              <a:xfrm>
                <a:off x="6647987" y="3592254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5" name="Parallelogramm 84">
                <a:extLst>
                  <a:ext uri="{FF2B5EF4-FFF2-40B4-BE49-F238E27FC236}">
                    <a16:creationId xmlns:a16="http://schemas.microsoft.com/office/drawing/2014/main" id="{DF7AF264-4AD8-903F-DD4A-F33D6BCBC1E7}"/>
                  </a:ext>
                </a:extLst>
              </p:cNvPr>
              <p:cNvSpPr/>
              <p:nvPr/>
            </p:nvSpPr>
            <p:spPr>
              <a:xfrm>
                <a:off x="7368075" y="3592966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" name="Parallelogramm 85">
                <a:extLst>
                  <a:ext uri="{FF2B5EF4-FFF2-40B4-BE49-F238E27FC236}">
                    <a16:creationId xmlns:a16="http://schemas.microsoft.com/office/drawing/2014/main" id="{CB5D7B9C-4A23-7404-3587-6801D5AC0BE6}"/>
                  </a:ext>
                </a:extLst>
              </p:cNvPr>
              <p:cNvSpPr/>
              <p:nvPr/>
            </p:nvSpPr>
            <p:spPr>
              <a:xfrm>
                <a:off x="8069113" y="35936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" name="Parallelogramm 86">
                <a:extLst>
                  <a:ext uri="{FF2B5EF4-FFF2-40B4-BE49-F238E27FC236}">
                    <a16:creationId xmlns:a16="http://schemas.microsoft.com/office/drawing/2014/main" id="{2800D9C7-3700-28F9-ABF9-727805087BDA}"/>
                  </a:ext>
                </a:extLst>
              </p:cNvPr>
              <p:cNvSpPr/>
              <p:nvPr/>
            </p:nvSpPr>
            <p:spPr>
              <a:xfrm>
                <a:off x="8738417" y="296402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" name="Parallelogramm 87">
                <a:extLst>
                  <a:ext uri="{FF2B5EF4-FFF2-40B4-BE49-F238E27FC236}">
                    <a16:creationId xmlns:a16="http://schemas.microsoft.com/office/drawing/2014/main" id="{9B5C7D5D-17B3-FAA1-0155-A52364365C22}"/>
                  </a:ext>
                </a:extLst>
              </p:cNvPr>
              <p:cNvSpPr/>
              <p:nvPr/>
            </p:nvSpPr>
            <p:spPr>
              <a:xfrm>
                <a:off x="8384785" y="3287072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" name="Parallelogramm 88">
                <a:extLst>
                  <a:ext uri="{FF2B5EF4-FFF2-40B4-BE49-F238E27FC236}">
                    <a16:creationId xmlns:a16="http://schemas.microsoft.com/office/drawing/2014/main" id="{FE20E3BD-3DAF-FF21-97BF-819CE1202D45}"/>
                  </a:ext>
                </a:extLst>
              </p:cNvPr>
              <p:cNvSpPr/>
              <p:nvPr/>
            </p:nvSpPr>
            <p:spPr>
              <a:xfrm>
                <a:off x="5218954" y="2955345"/>
                <a:ext cx="4536173" cy="946748"/>
              </a:xfrm>
              <a:prstGeom prst="parallelogram">
                <a:avLst>
                  <a:gd name="adj" fmla="val 103474"/>
                </a:avLst>
              </a:prstGeom>
              <a:solidFill>
                <a:srgbClr val="C8E4EB">
                  <a:alpha val="50000"/>
                </a:srgb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90" name="Würfel 89">
              <a:extLst>
                <a:ext uri="{FF2B5EF4-FFF2-40B4-BE49-F238E27FC236}">
                  <a16:creationId xmlns:a16="http://schemas.microsoft.com/office/drawing/2014/main" id="{E1715B3F-C89E-DAC0-369B-CF8BD647C900}"/>
                </a:ext>
              </a:extLst>
            </p:cNvPr>
            <p:cNvSpPr/>
            <p:nvPr/>
          </p:nvSpPr>
          <p:spPr>
            <a:xfrm>
              <a:off x="898756" y="5219027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2" name="Würfel 91">
              <a:extLst>
                <a:ext uri="{FF2B5EF4-FFF2-40B4-BE49-F238E27FC236}">
                  <a16:creationId xmlns:a16="http://schemas.microsoft.com/office/drawing/2014/main" id="{223E9A2B-7A49-43D4-C503-89489537FD4A}"/>
                </a:ext>
              </a:extLst>
            </p:cNvPr>
            <p:cNvSpPr/>
            <p:nvPr/>
          </p:nvSpPr>
          <p:spPr>
            <a:xfrm>
              <a:off x="1096532" y="5217461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3" name="Würfel 92">
              <a:extLst>
                <a:ext uri="{FF2B5EF4-FFF2-40B4-BE49-F238E27FC236}">
                  <a16:creationId xmlns:a16="http://schemas.microsoft.com/office/drawing/2014/main" id="{972A88F8-EA9D-D53A-B6B0-BA431CD7E51D}"/>
                </a:ext>
              </a:extLst>
            </p:cNvPr>
            <p:cNvSpPr/>
            <p:nvPr/>
          </p:nvSpPr>
          <p:spPr>
            <a:xfrm>
              <a:off x="815546" y="5302989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4" name="Würfel 93">
              <a:extLst>
                <a:ext uri="{FF2B5EF4-FFF2-40B4-BE49-F238E27FC236}">
                  <a16:creationId xmlns:a16="http://schemas.microsoft.com/office/drawing/2014/main" id="{45DD6919-A8C6-74A9-1DC8-66ABF55DD6C4}"/>
                </a:ext>
              </a:extLst>
            </p:cNvPr>
            <p:cNvSpPr/>
            <p:nvPr/>
          </p:nvSpPr>
          <p:spPr>
            <a:xfrm>
              <a:off x="1013322" y="5301423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5" name="Würfel 94">
              <a:extLst>
                <a:ext uri="{FF2B5EF4-FFF2-40B4-BE49-F238E27FC236}">
                  <a16:creationId xmlns:a16="http://schemas.microsoft.com/office/drawing/2014/main" id="{889186A4-1FFF-4BCA-61C9-FD4B4FA1D93C}"/>
                </a:ext>
              </a:extLst>
            </p:cNvPr>
            <p:cNvSpPr/>
            <p:nvPr/>
          </p:nvSpPr>
          <p:spPr>
            <a:xfrm>
              <a:off x="721798" y="5392570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6" name="Würfel 95">
              <a:extLst>
                <a:ext uri="{FF2B5EF4-FFF2-40B4-BE49-F238E27FC236}">
                  <a16:creationId xmlns:a16="http://schemas.microsoft.com/office/drawing/2014/main" id="{AE5140DD-70C4-BFA0-2748-DC2DEAC56C42}"/>
                </a:ext>
              </a:extLst>
            </p:cNvPr>
            <p:cNvSpPr/>
            <p:nvPr/>
          </p:nvSpPr>
          <p:spPr>
            <a:xfrm>
              <a:off x="919574" y="5391003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7" name="Würfel 96">
              <a:extLst>
                <a:ext uri="{FF2B5EF4-FFF2-40B4-BE49-F238E27FC236}">
                  <a16:creationId xmlns:a16="http://schemas.microsoft.com/office/drawing/2014/main" id="{7FB75EA2-5DCC-F259-0CFA-E3EBCF68F001}"/>
                </a:ext>
              </a:extLst>
            </p:cNvPr>
            <p:cNvSpPr/>
            <p:nvPr/>
          </p:nvSpPr>
          <p:spPr>
            <a:xfrm>
              <a:off x="638588" y="5476532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8" name="Würfel 97">
              <a:extLst>
                <a:ext uri="{FF2B5EF4-FFF2-40B4-BE49-F238E27FC236}">
                  <a16:creationId xmlns:a16="http://schemas.microsoft.com/office/drawing/2014/main" id="{A1C18E6D-752E-C542-5F85-9BA616FDD1CA}"/>
                </a:ext>
              </a:extLst>
            </p:cNvPr>
            <p:cNvSpPr/>
            <p:nvPr/>
          </p:nvSpPr>
          <p:spPr>
            <a:xfrm>
              <a:off x="836364" y="5474965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9" name="Würfel 98">
              <a:extLst>
                <a:ext uri="{FF2B5EF4-FFF2-40B4-BE49-F238E27FC236}">
                  <a16:creationId xmlns:a16="http://schemas.microsoft.com/office/drawing/2014/main" id="{68843F66-E022-355B-45DF-2306F642262D}"/>
                </a:ext>
              </a:extLst>
            </p:cNvPr>
            <p:cNvSpPr/>
            <p:nvPr/>
          </p:nvSpPr>
          <p:spPr>
            <a:xfrm>
              <a:off x="544840" y="5566112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0" name="Würfel 99">
              <a:extLst>
                <a:ext uri="{FF2B5EF4-FFF2-40B4-BE49-F238E27FC236}">
                  <a16:creationId xmlns:a16="http://schemas.microsoft.com/office/drawing/2014/main" id="{E15D0FF6-C130-1BD5-34B3-52B5687A9873}"/>
                </a:ext>
              </a:extLst>
            </p:cNvPr>
            <p:cNvSpPr/>
            <p:nvPr/>
          </p:nvSpPr>
          <p:spPr>
            <a:xfrm>
              <a:off x="742616" y="5564546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1" name="Würfel 100">
              <a:extLst>
                <a:ext uri="{FF2B5EF4-FFF2-40B4-BE49-F238E27FC236}">
                  <a16:creationId xmlns:a16="http://schemas.microsoft.com/office/drawing/2014/main" id="{39AC9D28-962E-4F6E-EA1A-B8491FF321E5}"/>
                </a:ext>
              </a:extLst>
            </p:cNvPr>
            <p:cNvSpPr/>
            <p:nvPr/>
          </p:nvSpPr>
          <p:spPr>
            <a:xfrm>
              <a:off x="461630" y="5650074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2" name="Würfel 101">
              <a:extLst>
                <a:ext uri="{FF2B5EF4-FFF2-40B4-BE49-F238E27FC236}">
                  <a16:creationId xmlns:a16="http://schemas.microsoft.com/office/drawing/2014/main" id="{D227077C-E489-24E4-586F-DA2A38D81222}"/>
                </a:ext>
              </a:extLst>
            </p:cNvPr>
            <p:cNvSpPr/>
            <p:nvPr/>
          </p:nvSpPr>
          <p:spPr>
            <a:xfrm>
              <a:off x="659406" y="5648508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3" name="Würfel 102">
              <a:extLst>
                <a:ext uri="{FF2B5EF4-FFF2-40B4-BE49-F238E27FC236}">
                  <a16:creationId xmlns:a16="http://schemas.microsoft.com/office/drawing/2014/main" id="{AAD359D7-0187-B61D-7D51-000A11D3E77A}"/>
                </a:ext>
              </a:extLst>
            </p:cNvPr>
            <p:cNvSpPr/>
            <p:nvPr/>
          </p:nvSpPr>
          <p:spPr>
            <a:xfrm>
              <a:off x="1305838" y="5214428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4" name="Würfel 103">
              <a:extLst>
                <a:ext uri="{FF2B5EF4-FFF2-40B4-BE49-F238E27FC236}">
                  <a16:creationId xmlns:a16="http://schemas.microsoft.com/office/drawing/2014/main" id="{E00D74F9-1223-04A1-10A0-0DD0711158AE}"/>
                </a:ext>
              </a:extLst>
            </p:cNvPr>
            <p:cNvSpPr/>
            <p:nvPr/>
          </p:nvSpPr>
          <p:spPr>
            <a:xfrm>
              <a:off x="1503614" y="5212861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5" name="Würfel 104">
              <a:extLst>
                <a:ext uri="{FF2B5EF4-FFF2-40B4-BE49-F238E27FC236}">
                  <a16:creationId xmlns:a16="http://schemas.microsoft.com/office/drawing/2014/main" id="{60337E6C-37E3-816F-0E3D-BE87C2BDDF38}"/>
                </a:ext>
              </a:extLst>
            </p:cNvPr>
            <p:cNvSpPr/>
            <p:nvPr/>
          </p:nvSpPr>
          <p:spPr>
            <a:xfrm>
              <a:off x="1222628" y="5298390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6" name="Würfel 105">
              <a:extLst>
                <a:ext uri="{FF2B5EF4-FFF2-40B4-BE49-F238E27FC236}">
                  <a16:creationId xmlns:a16="http://schemas.microsoft.com/office/drawing/2014/main" id="{4031E68C-2788-97D3-16A9-C974BC5767FF}"/>
                </a:ext>
              </a:extLst>
            </p:cNvPr>
            <p:cNvSpPr/>
            <p:nvPr/>
          </p:nvSpPr>
          <p:spPr>
            <a:xfrm>
              <a:off x="1420404" y="5296823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7" name="Würfel 106">
              <a:extLst>
                <a:ext uri="{FF2B5EF4-FFF2-40B4-BE49-F238E27FC236}">
                  <a16:creationId xmlns:a16="http://schemas.microsoft.com/office/drawing/2014/main" id="{03C2088F-6C67-B865-CD65-0B2F6179C3D6}"/>
                </a:ext>
              </a:extLst>
            </p:cNvPr>
            <p:cNvSpPr/>
            <p:nvPr/>
          </p:nvSpPr>
          <p:spPr>
            <a:xfrm>
              <a:off x="1136957" y="5389160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8" name="Würfel 107">
              <a:extLst>
                <a:ext uri="{FF2B5EF4-FFF2-40B4-BE49-F238E27FC236}">
                  <a16:creationId xmlns:a16="http://schemas.microsoft.com/office/drawing/2014/main" id="{42D9D81A-058D-E3C5-DBF2-FF5E1931EBD3}"/>
                </a:ext>
              </a:extLst>
            </p:cNvPr>
            <p:cNvSpPr/>
            <p:nvPr/>
          </p:nvSpPr>
          <p:spPr>
            <a:xfrm>
              <a:off x="1334733" y="5387594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9" name="Würfel 108">
              <a:extLst>
                <a:ext uri="{FF2B5EF4-FFF2-40B4-BE49-F238E27FC236}">
                  <a16:creationId xmlns:a16="http://schemas.microsoft.com/office/drawing/2014/main" id="{5731CC7C-7E65-E0B9-5A45-E5298466E51D}"/>
                </a:ext>
              </a:extLst>
            </p:cNvPr>
            <p:cNvSpPr/>
            <p:nvPr/>
          </p:nvSpPr>
          <p:spPr>
            <a:xfrm>
              <a:off x="1053747" y="5473122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10" name="Würfel 109">
              <a:extLst>
                <a:ext uri="{FF2B5EF4-FFF2-40B4-BE49-F238E27FC236}">
                  <a16:creationId xmlns:a16="http://schemas.microsoft.com/office/drawing/2014/main" id="{B3520BA9-84DC-BBE6-EF54-91DCB53E4719}"/>
                </a:ext>
              </a:extLst>
            </p:cNvPr>
            <p:cNvSpPr/>
            <p:nvPr/>
          </p:nvSpPr>
          <p:spPr>
            <a:xfrm>
              <a:off x="1251523" y="5471556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266" name="Gruppieren 265">
            <a:extLst>
              <a:ext uri="{FF2B5EF4-FFF2-40B4-BE49-F238E27FC236}">
                <a16:creationId xmlns:a16="http://schemas.microsoft.com/office/drawing/2014/main" id="{927C0C7B-2D5A-A0A3-FD9E-A9B709009DF0}"/>
              </a:ext>
            </a:extLst>
          </p:cNvPr>
          <p:cNvGrpSpPr/>
          <p:nvPr/>
        </p:nvGrpSpPr>
        <p:grpSpPr>
          <a:xfrm>
            <a:off x="258189" y="2964231"/>
            <a:ext cx="2415802" cy="1592920"/>
            <a:chOff x="5045631" y="971444"/>
            <a:chExt cx="2415802" cy="1592920"/>
          </a:xfrm>
        </p:grpSpPr>
        <p:pic>
          <p:nvPicPr>
            <p:cNvPr id="115" name="Grafik 114">
              <a:extLst>
                <a:ext uri="{FF2B5EF4-FFF2-40B4-BE49-F238E27FC236}">
                  <a16:creationId xmlns:a16="http://schemas.microsoft.com/office/drawing/2014/main" id="{62A524A8-BDE0-BE1A-AAE1-7E165002A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5631" y="971444"/>
              <a:ext cx="2415802" cy="1592920"/>
            </a:xfrm>
            <a:prstGeom prst="rect">
              <a:avLst/>
            </a:prstGeom>
          </p:spPr>
        </p:pic>
        <p:sp>
          <p:nvSpPr>
            <p:cNvPr id="116" name="Würfel 115">
              <a:extLst>
                <a:ext uri="{FF2B5EF4-FFF2-40B4-BE49-F238E27FC236}">
                  <a16:creationId xmlns:a16="http://schemas.microsoft.com/office/drawing/2014/main" id="{42345289-79ED-2909-79BF-2BA2A44FDF74}"/>
                </a:ext>
              </a:extLst>
            </p:cNvPr>
            <p:cNvSpPr/>
            <p:nvPr/>
          </p:nvSpPr>
          <p:spPr>
            <a:xfrm>
              <a:off x="5910100" y="1072455"/>
              <a:ext cx="999022" cy="1069621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267" name="Gruppieren 266">
            <a:extLst>
              <a:ext uri="{FF2B5EF4-FFF2-40B4-BE49-F238E27FC236}">
                <a16:creationId xmlns:a16="http://schemas.microsoft.com/office/drawing/2014/main" id="{A48A4392-0AC9-5DA8-FAAF-E268520F99F9}"/>
              </a:ext>
            </a:extLst>
          </p:cNvPr>
          <p:cNvGrpSpPr/>
          <p:nvPr/>
        </p:nvGrpSpPr>
        <p:grpSpPr>
          <a:xfrm>
            <a:off x="4068043" y="2985773"/>
            <a:ext cx="2415802" cy="1592920"/>
            <a:chOff x="4938298" y="2677998"/>
            <a:chExt cx="2415802" cy="1592920"/>
          </a:xfrm>
        </p:grpSpPr>
        <p:pic>
          <p:nvPicPr>
            <p:cNvPr id="119" name="Grafik 118">
              <a:extLst>
                <a:ext uri="{FF2B5EF4-FFF2-40B4-BE49-F238E27FC236}">
                  <a16:creationId xmlns:a16="http://schemas.microsoft.com/office/drawing/2014/main" id="{21F2512F-ABBE-9847-70DD-4A7586F1D7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8298" y="2677998"/>
              <a:ext cx="2415802" cy="1592920"/>
            </a:xfrm>
            <a:prstGeom prst="rect">
              <a:avLst/>
            </a:prstGeom>
          </p:spPr>
        </p:pic>
        <p:sp>
          <p:nvSpPr>
            <p:cNvPr id="118" name="Würfel 117">
              <a:extLst>
                <a:ext uri="{FF2B5EF4-FFF2-40B4-BE49-F238E27FC236}">
                  <a16:creationId xmlns:a16="http://schemas.microsoft.com/office/drawing/2014/main" id="{FBBDD75D-6C6C-262A-5CD7-273BE3221702}"/>
                </a:ext>
              </a:extLst>
            </p:cNvPr>
            <p:cNvSpPr/>
            <p:nvPr/>
          </p:nvSpPr>
          <p:spPr>
            <a:xfrm>
              <a:off x="6319473" y="3261163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2" name="Würfel 121">
              <a:extLst>
                <a:ext uri="{FF2B5EF4-FFF2-40B4-BE49-F238E27FC236}">
                  <a16:creationId xmlns:a16="http://schemas.microsoft.com/office/drawing/2014/main" id="{311460A8-897E-C19C-BD90-327321695EF0}"/>
                </a:ext>
              </a:extLst>
            </p:cNvPr>
            <p:cNvSpPr/>
            <p:nvPr/>
          </p:nvSpPr>
          <p:spPr>
            <a:xfrm>
              <a:off x="5905325" y="3261163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3" name="Würfel 122">
              <a:extLst>
                <a:ext uri="{FF2B5EF4-FFF2-40B4-BE49-F238E27FC236}">
                  <a16:creationId xmlns:a16="http://schemas.microsoft.com/office/drawing/2014/main" id="{A023A652-4A60-4C02-61DC-99A75674296A}"/>
                </a:ext>
              </a:extLst>
            </p:cNvPr>
            <p:cNvSpPr/>
            <p:nvPr/>
          </p:nvSpPr>
          <p:spPr>
            <a:xfrm>
              <a:off x="5898344" y="2803780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1" name="Würfel 120">
              <a:extLst>
                <a:ext uri="{FF2B5EF4-FFF2-40B4-BE49-F238E27FC236}">
                  <a16:creationId xmlns:a16="http://schemas.microsoft.com/office/drawing/2014/main" id="{9665487F-E227-A496-A769-813C8EACBF18}"/>
                </a:ext>
              </a:extLst>
            </p:cNvPr>
            <p:cNvSpPr/>
            <p:nvPr/>
          </p:nvSpPr>
          <p:spPr>
            <a:xfrm>
              <a:off x="6312492" y="2803780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5" name="Würfel 124">
              <a:extLst>
                <a:ext uri="{FF2B5EF4-FFF2-40B4-BE49-F238E27FC236}">
                  <a16:creationId xmlns:a16="http://schemas.microsoft.com/office/drawing/2014/main" id="{47173073-4685-52D3-0BFF-C932C1972E3C}"/>
                </a:ext>
              </a:extLst>
            </p:cNvPr>
            <p:cNvSpPr/>
            <p:nvPr/>
          </p:nvSpPr>
          <p:spPr>
            <a:xfrm>
              <a:off x="5760042" y="3417568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6" name="Würfel 125">
              <a:extLst>
                <a:ext uri="{FF2B5EF4-FFF2-40B4-BE49-F238E27FC236}">
                  <a16:creationId xmlns:a16="http://schemas.microsoft.com/office/drawing/2014/main" id="{6B9D9526-ACA2-40AE-2DBA-3CD0DF7B95A1}"/>
                </a:ext>
              </a:extLst>
            </p:cNvPr>
            <p:cNvSpPr/>
            <p:nvPr/>
          </p:nvSpPr>
          <p:spPr>
            <a:xfrm>
              <a:off x="5345894" y="3417568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7" name="Würfel 126">
              <a:extLst>
                <a:ext uri="{FF2B5EF4-FFF2-40B4-BE49-F238E27FC236}">
                  <a16:creationId xmlns:a16="http://schemas.microsoft.com/office/drawing/2014/main" id="{E7BFC3D0-C81F-75E0-1AF5-C1C78C546316}"/>
                </a:ext>
              </a:extLst>
            </p:cNvPr>
            <p:cNvSpPr/>
            <p:nvPr/>
          </p:nvSpPr>
          <p:spPr>
            <a:xfrm>
              <a:off x="5338913" y="2960185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8" name="Würfel 127">
              <a:extLst>
                <a:ext uri="{FF2B5EF4-FFF2-40B4-BE49-F238E27FC236}">
                  <a16:creationId xmlns:a16="http://schemas.microsoft.com/office/drawing/2014/main" id="{4370E285-DB92-AB34-33C2-0BD5086BFA03}"/>
                </a:ext>
              </a:extLst>
            </p:cNvPr>
            <p:cNvSpPr/>
            <p:nvPr/>
          </p:nvSpPr>
          <p:spPr>
            <a:xfrm>
              <a:off x="5753061" y="2960185"/>
              <a:ext cx="573275" cy="613788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75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268" name="Gruppieren 267">
            <a:extLst>
              <a:ext uri="{FF2B5EF4-FFF2-40B4-BE49-F238E27FC236}">
                <a16:creationId xmlns:a16="http://schemas.microsoft.com/office/drawing/2014/main" id="{A0F5564E-4769-8781-CB9E-94FBCBE525FD}"/>
              </a:ext>
            </a:extLst>
          </p:cNvPr>
          <p:cNvGrpSpPr/>
          <p:nvPr/>
        </p:nvGrpSpPr>
        <p:grpSpPr>
          <a:xfrm>
            <a:off x="7877898" y="2964231"/>
            <a:ext cx="2415802" cy="1592920"/>
            <a:chOff x="4886244" y="4425092"/>
            <a:chExt cx="2415802" cy="1592920"/>
          </a:xfrm>
        </p:grpSpPr>
        <p:pic>
          <p:nvPicPr>
            <p:cNvPr id="129" name="Grafik 128">
              <a:extLst>
                <a:ext uri="{FF2B5EF4-FFF2-40B4-BE49-F238E27FC236}">
                  <a16:creationId xmlns:a16="http://schemas.microsoft.com/office/drawing/2014/main" id="{E687E241-D220-8ABD-24CD-748901CA1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6244" y="4425092"/>
              <a:ext cx="2415802" cy="1592920"/>
            </a:xfrm>
            <a:prstGeom prst="rect">
              <a:avLst/>
            </a:prstGeom>
          </p:spPr>
        </p:pic>
        <p:grpSp>
          <p:nvGrpSpPr>
            <p:cNvPr id="160" name="Gruppieren 159">
              <a:extLst>
                <a:ext uri="{FF2B5EF4-FFF2-40B4-BE49-F238E27FC236}">
                  <a16:creationId xmlns:a16="http://schemas.microsoft.com/office/drawing/2014/main" id="{E9F622D0-25BA-5CFF-0754-3D79F91B9600}"/>
                </a:ext>
              </a:extLst>
            </p:cNvPr>
            <p:cNvGrpSpPr/>
            <p:nvPr/>
          </p:nvGrpSpPr>
          <p:grpSpPr>
            <a:xfrm>
              <a:off x="5362584" y="5147821"/>
              <a:ext cx="1319320" cy="695908"/>
              <a:chOff x="5362584" y="5147821"/>
              <a:chExt cx="1319320" cy="695908"/>
            </a:xfrm>
          </p:grpSpPr>
          <p:sp>
            <p:nvSpPr>
              <p:cNvPr id="139" name="Würfel 138">
                <a:extLst>
                  <a:ext uri="{FF2B5EF4-FFF2-40B4-BE49-F238E27FC236}">
                    <a16:creationId xmlns:a16="http://schemas.microsoft.com/office/drawing/2014/main" id="{C667F364-00E6-7E47-48E4-2920BF2EFE41}"/>
                  </a:ext>
                </a:extLst>
              </p:cNvPr>
              <p:cNvSpPr/>
              <p:nvPr/>
            </p:nvSpPr>
            <p:spPr>
              <a:xfrm>
                <a:off x="5799710" y="5153987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0" name="Würfel 139">
                <a:extLst>
                  <a:ext uri="{FF2B5EF4-FFF2-40B4-BE49-F238E27FC236}">
                    <a16:creationId xmlns:a16="http://schemas.microsoft.com/office/drawing/2014/main" id="{87EDB778-9659-637D-7630-9851E9E1100C}"/>
                  </a:ext>
                </a:extLst>
              </p:cNvPr>
              <p:cNvSpPr/>
              <p:nvPr/>
            </p:nvSpPr>
            <p:spPr>
              <a:xfrm>
                <a:off x="5997486" y="515242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1" name="Würfel 140">
                <a:extLst>
                  <a:ext uri="{FF2B5EF4-FFF2-40B4-BE49-F238E27FC236}">
                    <a16:creationId xmlns:a16="http://schemas.microsoft.com/office/drawing/2014/main" id="{1A066057-55F5-87E6-FA95-A91E10DBDB2B}"/>
                  </a:ext>
                </a:extLst>
              </p:cNvPr>
              <p:cNvSpPr/>
              <p:nvPr/>
            </p:nvSpPr>
            <p:spPr>
              <a:xfrm>
                <a:off x="5716500" y="5237949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2" name="Würfel 141">
                <a:extLst>
                  <a:ext uri="{FF2B5EF4-FFF2-40B4-BE49-F238E27FC236}">
                    <a16:creationId xmlns:a16="http://schemas.microsoft.com/office/drawing/2014/main" id="{525A4CA4-CACE-7BC4-B655-18999AC0969E}"/>
                  </a:ext>
                </a:extLst>
              </p:cNvPr>
              <p:cNvSpPr/>
              <p:nvPr/>
            </p:nvSpPr>
            <p:spPr>
              <a:xfrm>
                <a:off x="5914276" y="523638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3" name="Würfel 142">
                <a:extLst>
                  <a:ext uri="{FF2B5EF4-FFF2-40B4-BE49-F238E27FC236}">
                    <a16:creationId xmlns:a16="http://schemas.microsoft.com/office/drawing/2014/main" id="{8DBE894E-26A9-41DE-6889-3284BCED0211}"/>
                  </a:ext>
                </a:extLst>
              </p:cNvPr>
              <p:cNvSpPr/>
              <p:nvPr/>
            </p:nvSpPr>
            <p:spPr>
              <a:xfrm>
                <a:off x="5622752" y="532753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4" name="Würfel 143">
                <a:extLst>
                  <a:ext uri="{FF2B5EF4-FFF2-40B4-BE49-F238E27FC236}">
                    <a16:creationId xmlns:a16="http://schemas.microsoft.com/office/drawing/2014/main" id="{AE383DC0-DA65-678F-4E39-A0259B327473}"/>
                  </a:ext>
                </a:extLst>
              </p:cNvPr>
              <p:cNvSpPr/>
              <p:nvPr/>
            </p:nvSpPr>
            <p:spPr>
              <a:xfrm>
                <a:off x="5820528" y="532596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5" name="Würfel 144">
                <a:extLst>
                  <a:ext uri="{FF2B5EF4-FFF2-40B4-BE49-F238E27FC236}">
                    <a16:creationId xmlns:a16="http://schemas.microsoft.com/office/drawing/2014/main" id="{3198CD47-78E7-CF3B-30A9-610F534A6E05}"/>
                  </a:ext>
                </a:extLst>
              </p:cNvPr>
              <p:cNvSpPr/>
              <p:nvPr/>
            </p:nvSpPr>
            <p:spPr>
              <a:xfrm>
                <a:off x="5539542" y="541149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6" name="Würfel 145">
                <a:extLst>
                  <a:ext uri="{FF2B5EF4-FFF2-40B4-BE49-F238E27FC236}">
                    <a16:creationId xmlns:a16="http://schemas.microsoft.com/office/drawing/2014/main" id="{4B5FF0F9-BC9B-9C3D-E68D-5AC70B077365}"/>
                  </a:ext>
                </a:extLst>
              </p:cNvPr>
              <p:cNvSpPr/>
              <p:nvPr/>
            </p:nvSpPr>
            <p:spPr>
              <a:xfrm>
                <a:off x="5737318" y="5409925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7" name="Würfel 146">
                <a:extLst>
                  <a:ext uri="{FF2B5EF4-FFF2-40B4-BE49-F238E27FC236}">
                    <a16:creationId xmlns:a16="http://schemas.microsoft.com/office/drawing/2014/main" id="{06DA8774-AEF6-1D3F-A376-4B29C90982CC}"/>
                  </a:ext>
                </a:extLst>
              </p:cNvPr>
              <p:cNvSpPr/>
              <p:nvPr/>
            </p:nvSpPr>
            <p:spPr>
              <a:xfrm>
                <a:off x="5445794" y="550107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8" name="Würfel 147">
                <a:extLst>
                  <a:ext uri="{FF2B5EF4-FFF2-40B4-BE49-F238E27FC236}">
                    <a16:creationId xmlns:a16="http://schemas.microsoft.com/office/drawing/2014/main" id="{48E38CA8-A71D-70D1-4436-555C43474C71}"/>
                  </a:ext>
                </a:extLst>
              </p:cNvPr>
              <p:cNvSpPr/>
              <p:nvPr/>
            </p:nvSpPr>
            <p:spPr>
              <a:xfrm>
                <a:off x="5643570" y="549950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9" name="Würfel 148">
                <a:extLst>
                  <a:ext uri="{FF2B5EF4-FFF2-40B4-BE49-F238E27FC236}">
                    <a16:creationId xmlns:a16="http://schemas.microsoft.com/office/drawing/2014/main" id="{0197AC7D-68EC-A18E-AD95-BEDDB35E65B5}"/>
                  </a:ext>
                </a:extLst>
              </p:cNvPr>
              <p:cNvSpPr/>
              <p:nvPr/>
            </p:nvSpPr>
            <p:spPr>
              <a:xfrm>
                <a:off x="5362584" y="558503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50" name="Würfel 149">
                <a:extLst>
                  <a:ext uri="{FF2B5EF4-FFF2-40B4-BE49-F238E27FC236}">
                    <a16:creationId xmlns:a16="http://schemas.microsoft.com/office/drawing/2014/main" id="{1943532E-8788-3AC0-69D2-BC091BEFDBE7}"/>
                  </a:ext>
                </a:extLst>
              </p:cNvPr>
              <p:cNvSpPr/>
              <p:nvPr/>
            </p:nvSpPr>
            <p:spPr>
              <a:xfrm>
                <a:off x="5560360" y="5583468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51" name="Würfel 150">
                <a:extLst>
                  <a:ext uri="{FF2B5EF4-FFF2-40B4-BE49-F238E27FC236}">
                    <a16:creationId xmlns:a16="http://schemas.microsoft.com/office/drawing/2014/main" id="{1E6F109D-C1F6-509A-7F2A-4C7BED645A43}"/>
                  </a:ext>
                </a:extLst>
              </p:cNvPr>
              <p:cNvSpPr/>
              <p:nvPr/>
            </p:nvSpPr>
            <p:spPr>
              <a:xfrm>
                <a:off x="6206792" y="5149388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52" name="Würfel 151">
                <a:extLst>
                  <a:ext uri="{FF2B5EF4-FFF2-40B4-BE49-F238E27FC236}">
                    <a16:creationId xmlns:a16="http://schemas.microsoft.com/office/drawing/2014/main" id="{D2D11E70-3979-D5F4-FC08-C7C0D6CBACD1}"/>
                  </a:ext>
                </a:extLst>
              </p:cNvPr>
              <p:cNvSpPr/>
              <p:nvPr/>
            </p:nvSpPr>
            <p:spPr>
              <a:xfrm>
                <a:off x="6404568" y="514782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53" name="Würfel 152">
                <a:extLst>
                  <a:ext uri="{FF2B5EF4-FFF2-40B4-BE49-F238E27FC236}">
                    <a16:creationId xmlns:a16="http://schemas.microsoft.com/office/drawing/2014/main" id="{387B8B98-5704-2701-0DC3-20CDF216D138}"/>
                  </a:ext>
                </a:extLst>
              </p:cNvPr>
              <p:cNvSpPr/>
              <p:nvPr/>
            </p:nvSpPr>
            <p:spPr>
              <a:xfrm>
                <a:off x="6123582" y="523335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54" name="Würfel 153">
                <a:extLst>
                  <a:ext uri="{FF2B5EF4-FFF2-40B4-BE49-F238E27FC236}">
                    <a16:creationId xmlns:a16="http://schemas.microsoft.com/office/drawing/2014/main" id="{3F782F91-590A-64B2-346E-40405A212F78}"/>
                  </a:ext>
                </a:extLst>
              </p:cNvPr>
              <p:cNvSpPr/>
              <p:nvPr/>
            </p:nvSpPr>
            <p:spPr>
              <a:xfrm>
                <a:off x="6321358" y="523178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55" name="Würfel 154">
                <a:extLst>
                  <a:ext uri="{FF2B5EF4-FFF2-40B4-BE49-F238E27FC236}">
                    <a16:creationId xmlns:a16="http://schemas.microsoft.com/office/drawing/2014/main" id="{65A733A2-0513-E5D2-46C4-0899B0EFA378}"/>
                  </a:ext>
                </a:extLst>
              </p:cNvPr>
              <p:cNvSpPr/>
              <p:nvPr/>
            </p:nvSpPr>
            <p:spPr>
              <a:xfrm>
                <a:off x="6037911" y="532412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56" name="Würfel 155">
                <a:extLst>
                  <a:ext uri="{FF2B5EF4-FFF2-40B4-BE49-F238E27FC236}">
                    <a16:creationId xmlns:a16="http://schemas.microsoft.com/office/drawing/2014/main" id="{4EFAD12D-F01B-76B1-9673-328FDA1B3165}"/>
                  </a:ext>
                </a:extLst>
              </p:cNvPr>
              <p:cNvSpPr/>
              <p:nvPr/>
            </p:nvSpPr>
            <p:spPr>
              <a:xfrm>
                <a:off x="6235687" y="532255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57" name="Würfel 156">
                <a:extLst>
                  <a:ext uri="{FF2B5EF4-FFF2-40B4-BE49-F238E27FC236}">
                    <a16:creationId xmlns:a16="http://schemas.microsoft.com/office/drawing/2014/main" id="{E07680DF-7A2F-1A53-83B5-C3D70F3AE103}"/>
                  </a:ext>
                </a:extLst>
              </p:cNvPr>
              <p:cNvSpPr/>
              <p:nvPr/>
            </p:nvSpPr>
            <p:spPr>
              <a:xfrm>
                <a:off x="5954701" y="540808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58" name="Würfel 157">
                <a:extLst>
                  <a:ext uri="{FF2B5EF4-FFF2-40B4-BE49-F238E27FC236}">
                    <a16:creationId xmlns:a16="http://schemas.microsoft.com/office/drawing/2014/main" id="{238DAE48-74E7-CE6D-F30C-607F5FFCF927}"/>
                  </a:ext>
                </a:extLst>
              </p:cNvPr>
              <p:cNvSpPr/>
              <p:nvPr/>
            </p:nvSpPr>
            <p:spPr>
              <a:xfrm>
                <a:off x="6152477" y="540651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161" name="Gruppieren 160">
              <a:extLst>
                <a:ext uri="{FF2B5EF4-FFF2-40B4-BE49-F238E27FC236}">
                  <a16:creationId xmlns:a16="http://schemas.microsoft.com/office/drawing/2014/main" id="{7AAAFE3A-564F-7F8E-49B8-E0364179897A}"/>
                </a:ext>
              </a:extLst>
            </p:cNvPr>
            <p:cNvGrpSpPr/>
            <p:nvPr/>
          </p:nvGrpSpPr>
          <p:grpSpPr>
            <a:xfrm>
              <a:off x="5354994" y="4950931"/>
              <a:ext cx="1319320" cy="695908"/>
              <a:chOff x="5362584" y="5147821"/>
              <a:chExt cx="1319320" cy="695908"/>
            </a:xfrm>
          </p:grpSpPr>
          <p:sp>
            <p:nvSpPr>
              <p:cNvPr id="162" name="Würfel 161">
                <a:extLst>
                  <a:ext uri="{FF2B5EF4-FFF2-40B4-BE49-F238E27FC236}">
                    <a16:creationId xmlns:a16="http://schemas.microsoft.com/office/drawing/2014/main" id="{907D124B-36E4-0AE8-6A71-97DADD7859AA}"/>
                  </a:ext>
                </a:extLst>
              </p:cNvPr>
              <p:cNvSpPr/>
              <p:nvPr/>
            </p:nvSpPr>
            <p:spPr>
              <a:xfrm>
                <a:off x="5799710" y="5153987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63" name="Würfel 162">
                <a:extLst>
                  <a:ext uri="{FF2B5EF4-FFF2-40B4-BE49-F238E27FC236}">
                    <a16:creationId xmlns:a16="http://schemas.microsoft.com/office/drawing/2014/main" id="{A9A588B9-7E01-9677-B5CB-1DEFCBC19658}"/>
                  </a:ext>
                </a:extLst>
              </p:cNvPr>
              <p:cNvSpPr/>
              <p:nvPr/>
            </p:nvSpPr>
            <p:spPr>
              <a:xfrm>
                <a:off x="5997486" y="515242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64" name="Würfel 163">
                <a:extLst>
                  <a:ext uri="{FF2B5EF4-FFF2-40B4-BE49-F238E27FC236}">
                    <a16:creationId xmlns:a16="http://schemas.microsoft.com/office/drawing/2014/main" id="{C36D3629-111F-115E-7C0C-5191E341505E}"/>
                  </a:ext>
                </a:extLst>
              </p:cNvPr>
              <p:cNvSpPr/>
              <p:nvPr/>
            </p:nvSpPr>
            <p:spPr>
              <a:xfrm>
                <a:off x="5716500" y="5237949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65" name="Würfel 164">
                <a:extLst>
                  <a:ext uri="{FF2B5EF4-FFF2-40B4-BE49-F238E27FC236}">
                    <a16:creationId xmlns:a16="http://schemas.microsoft.com/office/drawing/2014/main" id="{D1D5ABAC-3BAE-C3FE-4F16-F319FF3CB925}"/>
                  </a:ext>
                </a:extLst>
              </p:cNvPr>
              <p:cNvSpPr/>
              <p:nvPr/>
            </p:nvSpPr>
            <p:spPr>
              <a:xfrm>
                <a:off x="5914276" y="523638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66" name="Würfel 165">
                <a:extLst>
                  <a:ext uri="{FF2B5EF4-FFF2-40B4-BE49-F238E27FC236}">
                    <a16:creationId xmlns:a16="http://schemas.microsoft.com/office/drawing/2014/main" id="{56E7F756-F6A9-1AA9-FA07-2FB4AF4A43E3}"/>
                  </a:ext>
                </a:extLst>
              </p:cNvPr>
              <p:cNvSpPr/>
              <p:nvPr/>
            </p:nvSpPr>
            <p:spPr>
              <a:xfrm>
                <a:off x="5622752" y="532753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67" name="Würfel 166">
                <a:extLst>
                  <a:ext uri="{FF2B5EF4-FFF2-40B4-BE49-F238E27FC236}">
                    <a16:creationId xmlns:a16="http://schemas.microsoft.com/office/drawing/2014/main" id="{7F90994E-BC8C-4F4F-4FE0-EB294446D805}"/>
                  </a:ext>
                </a:extLst>
              </p:cNvPr>
              <p:cNvSpPr/>
              <p:nvPr/>
            </p:nvSpPr>
            <p:spPr>
              <a:xfrm>
                <a:off x="5820528" y="532596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68" name="Würfel 167">
                <a:extLst>
                  <a:ext uri="{FF2B5EF4-FFF2-40B4-BE49-F238E27FC236}">
                    <a16:creationId xmlns:a16="http://schemas.microsoft.com/office/drawing/2014/main" id="{01DCD8F7-EFBE-0192-90D2-635EA8574568}"/>
                  </a:ext>
                </a:extLst>
              </p:cNvPr>
              <p:cNvSpPr/>
              <p:nvPr/>
            </p:nvSpPr>
            <p:spPr>
              <a:xfrm>
                <a:off x="5539542" y="541149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69" name="Würfel 168">
                <a:extLst>
                  <a:ext uri="{FF2B5EF4-FFF2-40B4-BE49-F238E27FC236}">
                    <a16:creationId xmlns:a16="http://schemas.microsoft.com/office/drawing/2014/main" id="{99363219-AE61-1B93-C8A2-2682E4A96CC6}"/>
                  </a:ext>
                </a:extLst>
              </p:cNvPr>
              <p:cNvSpPr/>
              <p:nvPr/>
            </p:nvSpPr>
            <p:spPr>
              <a:xfrm>
                <a:off x="5737318" y="5409925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70" name="Würfel 169">
                <a:extLst>
                  <a:ext uri="{FF2B5EF4-FFF2-40B4-BE49-F238E27FC236}">
                    <a16:creationId xmlns:a16="http://schemas.microsoft.com/office/drawing/2014/main" id="{D5D1E69E-290C-D15A-0085-0AA3A78022B2}"/>
                  </a:ext>
                </a:extLst>
              </p:cNvPr>
              <p:cNvSpPr/>
              <p:nvPr/>
            </p:nvSpPr>
            <p:spPr>
              <a:xfrm>
                <a:off x="5445794" y="550107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71" name="Würfel 170">
                <a:extLst>
                  <a:ext uri="{FF2B5EF4-FFF2-40B4-BE49-F238E27FC236}">
                    <a16:creationId xmlns:a16="http://schemas.microsoft.com/office/drawing/2014/main" id="{535B6E68-F70C-707E-F2DA-A24216FBE990}"/>
                  </a:ext>
                </a:extLst>
              </p:cNvPr>
              <p:cNvSpPr/>
              <p:nvPr/>
            </p:nvSpPr>
            <p:spPr>
              <a:xfrm>
                <a:off x="5643570" y="549950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72" name="Würfel 171">
                <a:extLst>
                  <a:ext uri="{FF2B5EF4-FFF2-40B4-BE49-F238E27FC236}">
                    <a16:creationId xmlns:a16="http://schemas.microsoft.com/office/drawing/2014/main" id="{0006D98B-7871-4020-B0CC-DDE1284D0FDC}"/>
                  </a:ext>
                </a:extLst>
              </p:cNvPr>
              <p:cNvSpPr/>
              <p:nvPr/>
            </p:nvSpPr>
            <p:spPr>
              <a:xfrm>
                <a:off x="5362584" y="558503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73" name="Würfel 172">
                <a:extLst>
                  <a:ext uri="{FF2B5EF4-FFF2-40B4-BE49-F238E27FC236}">
                    <a16:creationId xmlns:a16="http://schemas.microsoft.com/office/drawing/2014/main" id="{1C1212D1-3812-EC82-1DBC-A2ACE802E477}"/>
                  </a:ext>
                </a:extLst>
              </p:cNvPr>
              <p:cNvSpPr/>
              <p:nvPr/>
            </p:nvSpPr>
            <p:spPr>
              <a:xfrm>
                <a:off x="5560360" y="5583468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74" name="Würfel 173">
                <a:extLst>
                  <a:ext uri="{FF2B5EF4-FFF2-40B4-BE49-F238E27FC236}">
                    <a16:creationId xmlns:a16="http://schemas.microsoft.com/office/drawing/2014/main" id="{5D69257B-7D8D-E75A-C74F-31D10A63B4F5}"/>
                  </a:ext>
                </a:extLst>
              </p:cNvPr>
              <p:cNvSpPr/>
              <p:nvPr/>
            </p:nvSpPr>
            <p:spPr>
              <a:xfrm>
                <a:off x="6206792" y="5149388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75" name="Würfel 174">
                <a:extLst>
                  <a:ext uri="{FF2B5EF4-FFF2-40B4-BE49-F238E27FC236}">
                    <a16:creationId xmlns:a16="http://schemas.microsoft.com/office/drawing/2014/main" id="{BBF0899D-39C8-6F16-34F8-086FA90772FE}"/>
                  </a:ext>
                </a:extLst>
              </p:cNvPr>
              <p:cNvSpPr/>
              <p:nvPr/>
            </p:nvSpPr>
            <p:spPr>
              <a:xfrm>
                <a:off x="6404568" y="514782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76" name="Würfel 175">
                <a:extLst>
                  <a:ext uri="{FF2B5EF4-FFF2-40B4-BE49-F238E27FC236}">
                    <a16:creationId xmlns:a16="http://schemas.microsoft.com/office/drawing/2014/main" id="{89925C51-F967-2426-F60A-FEA2B31E1B9B}"/>
                  </a:ext>
                </a:extLst>
              </p:cNvPr>
              <p:cNvSpPr/>
              <p:nvPr/>
            </p:nvSpPr>
            <p:spPr>
              <a:xfrm>
                <a:off x="6123582" y="523335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77" name="Würfel 176">
                <a:extLst>
                  <a:ext uri="{FF2B5EF4-FFF2-40B4-BE49-F238E27FC236}">
                    <a16:creationId xmlns:a16="http://schemas.microsoft.com/office/drawing/2014/main" id="{31F6D211-850A-549C-70B1-9A906004EE26}"/>
                  </a:ext>
                </a:extLst>
              </p:cNvPr>
              <p:cNvSpPr/>
              <p:nvPr/>
            </p:nvSpPr>
            <p:spPr>
              <a:xfrm>
                <a:off x="6321358" y="523178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78" name="Würfel 177">
                <a:extLst>
                  <a:ext uri="{FF2B5EF4-FFF2-40B4-BE49-F238E27FC236}">
                    <a16:creationId xmlns:a16="http://schemas.microsoft.com/office/drawing/2014/main" id="{3A8C8C4A-8057-A405-8FEE-5154AEC5DD8B}"/>
                  </a:ext>
                </a:extLst>
              </p:cNvPr>
              <p:cNvSpPr/>
              <p:nvPr/>
            </p:nvSpPr>
            <p:spPr>
              <a:xfrm>
                <a:off x="6037911" y="532412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79" name="Würfel 178">
                <a:extLst>
                  <a:ext uri="{FF2B5EF4-FFF2-40B4-BE49-F238E27FC236}">
                    <a16:creationId xmlns:a16="http://schemas.microsoft.com/office/drawing/2014/main" id="{B14CF736-7EE1-224C-51BE-FFFF5FE4CAE8}"/>
                  </a:ext>
                </a:extLst>
              </p:cNvPr>
              <p:cNvSpPr/>
              <p:nvPr/>
            </p:nvSpPr>
            <p:spPr>
              <a:xfrm>
                <a:off x="6235687" y="532255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80" name="Würfel 179">
                <a:extLst>
                  <a:ext uri="{FF2B5EF4-FFF2-40B4-BE49-F238E27FC236}">
                    <a16:creationId xmlns:a16="http://schemas.microsoft.com/office/drawing/2014/main" id="{51E55D97-FC78-2F55-1A10-A860DD92C37C}"/>
                  </a:ext>
                </a:extLst>
              </p:cNvPr>
              <p:cNvSpPr/>
              <p:nvPr/>
            </p:nvSpPr>
            <p:spPr>
              <a:xfrm>
                <a:off x="5954701" y="540808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81" name="Würfel 180">
                <a:extLst>
                  <a:ext uri="{FF2B5EF4-FFF2-40B4-BE49-F238E27FC236}">
                    <a16:creationId xmlns:a16="http://schemas.microsoft.com/office/drawing/2014/main" id="{992EC0C2-225A-7A3B-C593-B05B4C4DB233}"/>
                  </a:ext>
                </a:extLst>
              </p:cNvPr>
              <p:cNvSpPr/>
              <p:nvPr/>
            </p:nvSpPr>
            <p:spPr>
              <a:xfrm>
                <a:off x="6152477" y="540651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182" name="Gruppieren 181">
              <a:extLst>
                <a:ext uri="{FF2B5EF4-FFF2-40B4-BE49-F238E27FC236}">
                  <a16:creationId xmlns:a16="http://schemas.microsoft.com/office/drawing/2014/main" id="{4EBC87EC-C40F-60AD-37E8-667D190E10F1}"/>
                </a:ext>
              </a:extLst>
            </p:cNvPr>
            <p:cNvGrpSpPr/>
            <p:nvPr/>
          </p:nvGrpSpPr>
          <p:grpSpPr>
            <a:xfrm>
              <a:off x="5347404" y="4754041"/>
              <a:ext cx="1319320" cy="695908"/>
              <a:chOff x="5362584" y="5147821"/>
              <a:chExt cx="1319320" cy="695908"/>
            </a:xfrm>
          </p:grpSpPr>
          <p:sp>
            <p:nvSpPr>
              <p:cNvPr id="183" name="Würfel 182">
                <a:extLst>
                  <a:ext uri="{FF2B5EF4-FFF2-40B4-BE49-F238E27FC236}">
                    <a16:creationId xmlns:a16="http://schemas.microsoft.com/office/drawing/2014/main" id="{EF8FF2F5-636F-E299-4A52-87B39B1AAFCC}"/>
                  </a:ext>
                </a:extLst>
              </p:cNvPr>
              <p:cNvSpPr/>
              <p:nvPr/>
            </p:nvSpPr>
            <p:spPr>
              <a:xfrm>
                <a:off x="5799710" y="5153987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84" name="Würfel 183">
                <a:extLst>
                  <a:ext uri="{FF2B5EF4-FFF2-40B4-BE49-F238E27FC236}">
                    <a16:creationId xmlns:a16="http://schemas.microsoft.com/office/drawing/2014/main" id="{53B9B75D-8A7E-8924-DF6F-DC71E8337560}"/>
                  </a:ext>
                </a:extLst>
              </p:cNvPr>
              <p:cNvSpPr/>
              <p:nvPr/>
            </p:nvSpPr>
            <p:spPr>
              <a:xfrm>
                <a:off x="5997486" y="515242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85" name="Würfel 184">
                <a:extLst>
                  <a:ext uri="{FF2B5EF4-FFF2-40B4-BE49-F238E27FC236}">
                    <a16:creationId xmlns:a16="http://schemas.microsoft.com/office/drawing/2014/main" id="{79492946-1199-F4E4-B3A4-62DAA71FC957}"/>
                  </a:ext>
                </a:extLst>
              </p:cNvPr>
              <p:cNvSpPr/>
              <p:nvPr/>
            </p:nvSpPr>
            <p:spPr>
              <a:xfrm>
                <a:off x="5716500" y="5237949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86" name="Würfel 185">
                <a:extLst>
                  <a:ext uri="{FF2B5EF4-FFF2-40B4-BE49-F238E27FC236}">
                    <a16:creationId xmlns:a16="http://schemas.microsoft.com/office/drawing/2014/main" id="{88B83709-2A0A-7A15-3445-2061068FEC5C}"/>
                  </a:ext>
                </a:extLst>
              </p:cNvPr>
              <p:cNvSpPr/>
              <p:nvPr/>
            </p:nvSpPr>
            <p:spPr>
              <a:xfrm>
                <a:off x="5914276" y="523638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87" name="Würfel 186">
                <a:extLst>
                  <a:ext uri="{FF2B5EF4-FFF2-40B4-BE49-F238E27FC236}">
                    <a16:creationId xmlns:a16="http://schemas.microsoft.com/office/drawing/2014/main" id="{D5254CFC-4153-BEBF-DFD1-D36FD8E0BCB4}"/>
                  </a:ext>
                </a:extLst>
              </p:cNvPr>
              <p:cNvSpPr/>
              <p:nvPr/>
            </p:nvSpPr>
            <p:spPr>
              <a:xfrm>
                <a:off x="5622752" y="532753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88" name="Würfel 187">
                <a:extLst>
                  <a:ext uri="{FF2B5EF4-FFF2-40B4-BE49-F238E27FC236}">
                    <a16:creationId xmlns:a16="http://schemas.microsoft.com/office/drawing/2014/main" id="{EAEAA39B-8A58-24B2-96BB-C876F658D3CB}"/>
                  </a:ext>
                </a:extLst>
              </p:cNvPr>
              <p:cNvSpPr/>
              <p:nvPr/>
            </p:nvSpPr>
            <p:spPr>
              <a:xfrm>
                <a:off x="5820528" y="532596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89" name="Würfel 188">
                <a:extLst>
                  <a:ext uri="{FF2B5EF4-FFF2-40B4-BE49-F238E27FC236}">
                    <a16:creationId xmlns:a16="http://schemas.microsoft.com/office/drawing/2014/main" id="{30771F64-20C3-224D-A4D3-D162AA77CEA1}"/>
                  </a:ext>
                </a:extLst>
              </p:cNvPr>
              <p:cNvSpPr/>
              <p:nvPr/>
            </p:nvSpPr>
            <p:spPr>
              <a:xfrm>
                <a:off x="5539542" y="541149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90" name="Würfel 189">
                <a:extLst>
                  <a:ext uri="{FF2B5EF4-FFF2-40B4-BE49-F238E27FC236}">
                    <a16:creationId xmlns:a16="http://schemas.microsoft.com/office/drawing/2014/main" id="{A9ADA855-AFE3-3DF9-C920-C384A88EF2D4}"/>
                  </a:ext>
                </a:extLst>
              </p:cNvPr>
              <p:cNvSpPr/>
              <p:nvPr/>
            </p:nvSpPr>
            <p:spPr>
              <a:xfrm>
                <a:off x="5737318" y="5409925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91" name="Würfel 190">
                <a:extLst>
                  <a:ext uri="{FF2B5EF4-FFF2-40B4-BE49-F238E27FC236}">
                    <a16:creationId xmlns:a16="http://schemas.microsoft.com/office/drawing/2014/main" id="{2FAD4DF6-45B6-24E1-3EC0-04CDE1AB5BAF}"/>
                  </a:ext>
                </a:extLst>
              </p:cNvPr>
              <p:cNvSpPr/>
              <p:nvPr/>
            </p:nvSpPr>
            <p:spPr>
              <a:xfrm>
                <a:off x="5445794" y="550107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92" name="Würfel 191">
                <a:extLst>
                  <a:ext uri="{FF2B5EF4-FFF2-40B4-BE49-F238E27FC236}">
                    <a16:creationId xmlns:a16="http://schemas.microsoft.com/office/drawing/2014/main" id="{7AD97543-BDD3-FB32-9A62-EAA76B0FF896}"/>
                  </a:ext>
                </a:extLst>
              </p:cNvPr>
              <p:cNvSpPr/>
              <p:nvPr/>
            </p:nvSpPr>
            <p:spPr>
              <a:xfrm>
                <a:off x="5643570" y="549950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93" name="Würfel 192">
                <a:extLst>
                  <a:ext uri="{FF2B5EF4-FFF2-40B4-BE49-F238E27FC236}">
                    <a16:creationId xmlns:a16="http://schemas.microsoft.com/office/drawing/2014/main" id="{92647914-A9C2-1CA3-3C22-3C84737FBF5F}"/>
                  </a:ext>
                </a:extLst>
              </p:cNvPr>
              <p:cNvSpPr/>
              <p:nvPr/>
            </p:nvSpPr>
            <p:spPr>
              <a:xfrm>
                <a:off x="5362584" y="558503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94" name="Würfel 193">
                <a:extLst>
                  <a:ext uri="{FF2B5EF4-FFF2-40B4-BE49-F238E27FC236}">
                    <a16:creationId xmlns:a16="http://schemas.microsoft.com/office/drawing/2014/main" id="{0D80C3E3-146F-8AEB-6229-D89AF4CF79E3}"/>
                  </a:ext>
                </a:extLst>
              </p:cNvPr>
              <p:cNvSpPr/>
              <p:nvPr/>
            </p:nvSpPr>
            <p:spPr>
              <a:xfrm>
                <a:off x="5560360" y="5583468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95" name="Würfel 194">
                <a:extLst>
                  <a:ext uri="{FF2B5EF4-FFF2-40B4-BE49-F238E27FC236}">
                    <a16:creationId xmlns:a16="http://schemas.microsoft.com/office/drawing/2014/main" id="{53A6F47B-F2BF-AE28-EB6B-1E3C78142B05}"/>
                  </a:ext>
                </a:extLst>
              </p:cNvPr>
              <p:cNvSpPr/>
              <p:nvPr/>
            </p:nvSpPr>
            <p:spPr>
              <a:xfrm>
                <a:off x="6206792" y="5149388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96" name="Würfel 195">
                <a:extLst>
                  <a:ext uri="{FF2B5EF4-FFF2-40B4-BE49-F238E27FC236}">
                    <a16:creationId xmlns:a16="http://schemas.microsoft.com/office/drawing/2014/main" id="{7D39786D-F018-D56D-1681-220BDCCF92EC}"/>
                  </a:ext>
                </a:extLst>
              </p:cNvPr>
              <p:cNvSpPr/>
              <p:nvPr/>
            </p:nvSpPr>
            <p:spPr>
              <a:xfrm>
                <a:off x="6404568" y="514782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97" name="Würfel 196">
                <a:extLst>
                  <a:ext uri="{FF2B5EF4-FFF2-40B4-BE49-F238E27FC236}">
                    <a16:creationId xmlns:a16="http://schemas.microsoft.com/office/drawing/2014/main" id="{710FC418-899A-42A0-583B-063B35451A2C}"/>
                  </a:ext>
                </a:extLst>
              </p:cNvPr>
              <p:cNvSpPr/>
              <p:nvPr/>
            </p:nvSpPr>
            <p:spPr>
              <a:xfrm>
                <a:off x="6123582" y="523335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98" name="Würfel 197">
                <a:extLst>
                  <a:ext uri="{FF2B5EF4-FFF2-40B4-BE49-F238E27FC236}">
                    <a16:creationId xmlns:a16="http://schemas.microsoft.com/office/drawing/2014/main" id="{083B0996-955C-AC5D-63C0-A0C28BF3E950}"/>
                  </a:ext>
                </a:extLst>
              </p:cNvPr>
              <p:cNvSpPr/>
              <p:nvPr/>
            </p:nvSpPr>
            <p:spPr>
              <a:xfrm>
                <a:off x="6321358" y="523178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99" name="Würfel 198">
                <a:extLst>
                  <a:ext uri="{FF2B5EF4-FFF2-40B4-BE49-F238E27FC236}">
                    <a16:creationId xmlns:a16="http://schemas.microsoft.com/office/drawing/2014/main" id="{87A6B6D7-715C-0E1B-14A7-92FE6FF0C69D}"/>
                  </a:ext>
                </a:extLst>
              </p:cNvPr>
              <p:cNvSpPr/>
              <p:nvPr/>
            </p:nvSpPr>
            <p:spPr>
              <a:xfrm>
                <a:off x="6037911" y="532412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00" name="Würfel 199">
                <a:extLst>
                  <a:ext uri="{FF2B5EF4-FFF2-40B4-BE49-F238E27FC236}">
                    <a16:creationId xmlns:a16="http://schemas.microsoft.com/office/drawing/2014/main" id="{F126D58B-72C1-8892-8482-D5A4C5D84489}"/>
                  </a:ext>
                </a:extLst>
              </p:cNvPr>
              <p:cNvSpPr/>
              <p:nvPr/>
            </p:nvSpPr>
            <p:spPr>
              <a:xfrm>
                <a:off x="6235687" y="532255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01" name="Würfel 200">
                <a:extLst>
                  <a:ext uri="{FF2B5EF4-FFF2-40B4-BE49-F238E27FC236}">
                    <a16:creationId xmlns:a16="http://schemas.microsoft.com/office/drawing/2014/main" id="{0D721AC1-2267-5BA0-A0B2-075F06D85B75}"/>
                  </a:ext>
                </a:extLst>
              </p:cNvPr>
              <p:cNvSpPr/>
              <p:nvPr/>
            </p:nvSpPr>
            <p:spPr>
              <a:xfrm>
                <a:off x="5954701" y="540808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02" name="Würfel 201">
                <a:extLst>
                  <a:ext uri="{FF2B5EF4-FFF2-40B4-BE49-F238E27FC236}">
                    <a16:creationId xmlns:a16="http://schemas.microsoft.com/office/drawing/2014/main" id="{B15F34BF-5D8F-CD02-61E1-F3A3C6619382}"/>
                  </a:ext>
                </a:extLst>
              </p:cNvPr>
              <p:cNvSpPr/>
              <p:nvPr/>
            </p:nvSpPr>
            <p:spPr>
              <a:xfrm>
                <a:off x="6152477" y="540651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203" name="Gruppieren 202">
              <a:extLst>
                <a:ext uri="{FF2B5EF4-FFF2-40B4-BE49-F238E27FC236}">
                  <a16:creationId xmlns:a16="http://schemas.microsoft.com/office/drawing/2014/main" id="{6E2E7E31-DCB1-DAD5-0C6F-D76002834243}"/>
                </a:ext>
              </a:extLst>
            </p:cNvPr>
            <p:cNvGrpSpPr/>
            <p:nvPr/>
          </p:nvGrpSpPr>
          <p:grpSpPr>
            <a:xfrm>
              <a:off x="5339814" y="4557151"/>
              <a:ext cx="1319320" cy="695908"/>
              <a:chOff x="5362584" y="5147821"/>
              <a:chExt cx="1319320" cy="695908"/>
            </a:xfrm>
          </p:grpSpPr>
          <p:sp>
            <p:nvSpPr>
              <p:cNvPr id="204" name="Würfel 203">
                <a:extLst>
                  <a:ext uri="{FF2B5EF4-FFF2-40B4-BE49-F238E27FC236}">
                    <a16:creationId xmlns:a16="http://schemas.microsoft.com/office/drawing/2014/main" id="{F1602845-5844-242E-33F8-85F80E7D696E}"/>
                  </a:ext>
                </a:extLst>
              </p:cNvPr>
              <p:cNvSpPr/>
              <p:nvPr/>
            </p:nvSpPr>
            <p:spPr>
              <a:xfrm>
                <a:off x="5799710" y="5153987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05" name="Würfel 204">
                <a:extLst>
                  <a:ext uri="{FF2B5EF4-FFF2-40B4-BE49-F238E27FC236}">
                    <a16:creationId xmlns:a16="http://schemas.microsoft.com/office/drawing/2014/main" id="{8AD93491-DCB3-A69D-B6B0-DAA09C1198F5}"/>
                  </a:ext>
                </a:extLst>
              </p:cNvPr>
              <p:cNvSpPr/>
              <p:nvPr/>
            </p:nvSpPr>
            <p:spPr>
              <a:xfrm>
                <a:off x="5997486" y="515242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06" name="Würfel 205">
                <a:extLst>
                  <a:ext uri="{FF2B5EF4-FFF2-40B4-BE49-F238E27FC236}">
                    <a16:creationId xmlns:a16="http://schemas.microsoft.com/office/drawing/2014/main" id="{5496B789-82D7-6CDE-F5FF-4FC8B09FE704}"/>
                  </a:ext>
                </a:extLst>
              </p:cNvPr>
              <p:cNvSpPr/>
              <p:nvPr/>
            </p:nvSpPr>
            <p:spPr>
              <a:xfrm>
                <a:off x="5716500" y="5237949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07" name="Würfel 206">
                <a:extLst>
                  <a:ext uri="{FF2B5EF4-FFF2-40B4-BE49-F238E27FC236}">
                    <a16:creationId xmlns:a16="http://schemas.microsoft.com/office/drawing/2014/main" id="{526C176F-515A-7F0F-6CAE-71BD47A93AD9}"/>
                  </a:ext>
                </a:extLst>
              </p:cNvPr>
              <p:cNvSpPr/>
              <p:nvPr/>
            </p:nvSpPr>
            <p:spPr>
              <a:xfrm>
                <a:off x="5914276" y="523638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08" name="Würfel 207">
                <a:extLst>
                  <a:ext uri="{FF2B5EF4-FFF2-40B4-BE49-F238E27FC236}">
                    <a16:creationId xmlns:a16="http://schemas.microsoft.com/office/drawing/2014/main" id="{EC76FEFF-FA64-9D07-384E-5E00C488FECA}"/>
                  </a:ext>
                </a:extLst>
              </p:cNvPr>
              <p:cNvSpPr/>
              <p:nvPr/>
            </p:nvSpPr>
            <p:spPr>
              <a:xfrm>
                <a:off x="5622752" y="532753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09" name="Würfel 208">
                <a:extLst>
                  <a:ext uri="{FF2B5EF4-FFF2-40B4-BE49-F238E27FC236}">
                    <a16:creationId xmlns:a16="http://schemas.microsoft.com/office/drawing/2014/main" id="{43515CE9-EE12-2EA1-6F1B-8F896619E28A}"/>
                  </a:ext>
                </a:extLst>
              </p:cNvPr>
              <p:cNvSpPr/>
              <p:nvPr/>
            </p:nvSpPr>
            <p:spPr>
              <a:xfrm>
                <a:off x="5820528" y="532596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10" name="Würfel 209">
                <a:extLst>
                  <a:ext uri="{FF2B5EF4-FFF2-40B4-BE49-F238E27FC236}">
                    <a16:creationId xmlns:a16="http://schemas.microsoft.com/office/drawing/2014/main" id="{4A985547-857A-9814-6429-DA5FD1F71D94}"/>
                  </a:ext>
                </a:extLst>
              </p:cNvPr>
              <p:cNvSpPr/>
              <p:nvPr/>
            </p:nvSpPr>
            <p:spPr>
              <a:xfrm>
                <a:off x="5539542" y="541149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11" name="Würfel 210">
                <a:extLst>
                  <a:ext uri="{FF2B5EF4-FFF2-40B4-BE49-F238E27FC236}">
                    <a16:creationId xmlns:a16="http://schemas.microsoft.com/office/drawing/2014/main" id="{A932EC16-F31E-B79A-33F9-96FBBA7FD775}"/>
                  </a:ext>
                </a:extLst>
              </p:cNvPr>
              <p:cNvSpPr/>
              <p:nvPr/>
            </p:nvSpPr>
            <p:spPr>
              <a:xfrm>
                <a:off x="5737318" y="5409925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12" name="Würfel 211">
                <a:extLst>
                  <a:ext uri="{FF2B5EF4-FFF2-40B4-BE49-F238E27FC236}">
                    <a16:creationId xmlns:a16="http://schemas.microsoft.com/office/drawing/2014/main" id="{D3479821-E50E-9F2C-AFAA-5C725719AD2C}"/>
                  </a:ext>
                </a:extLst>
              </p:cNvPr>
              <p:cNvSpPr/>
              <p:nvPr/>
            </p:nvSpPr>
            <p:spPr>
              <a:xfrm>
                <a:off x="5445794" y="550107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13" name="Würfel 212">
                <a:extLst>
                  <a:ext uri="{FF2B5EF4-FFF2-40B4-BE49-F238E27FC236}">
                    <a16:creationId xmlns:a16="http://schemas.microsoft.com/office/drawing/2014/main" id="{61989218-665D-3583-EFF7-21C7D69CB6E8}"/>
                  </a:ext>
                </a:extLst>
              </p:cNvPr>
              <p:cNvSpPr/>
              <p:nvPr/>
            </p:nvSpPr>
            <p:spPr>
              <a:xfrm>
                <a:off x="5643570" y="549950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14" name="Würfel 213">
                <a:extLst>
                  <a:ext uri="{FF2B5EF4-FFF2-40B4-BE49-F238E27FC236}">
                    <a16:creationId xmlns:a16="http://schemas.microsoft.com/office/drawing/2014/main" id="{FC9BE7A6-C6D6-4807-E0E5-8638100A9534}"/>
                  </a:ext>
                </a:extLst>
              </p:cNvPr>
              <p:cNvSpPr/>
              <p:nvPr/>
            </p:nvSpPr>
            <p:spPr>
              <a:xfrm>
                <a:off x="5362584" y="558503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15" name="Würfel 214">
                <a:extLst>
                  <a:ext uri="{FF2B5EF4-FFF2-40B4-BE49-F238E27FC236}">
                    <a16:creationId xmlns:a16="http://schemas.microsoft.com/office/drawing/2014/main" id="{EFD6D09D-18B0-868E-D44E-21F9EC89AEC5}"/>
                  </a:ext>
                </a:extLst>
              </p:cNvPr>
              <p:cNvSpPr/>
              <p:nvPr/>
            </p:nvSpPr>
            <p:spPr>
              <a:xfrm>
                <a:off x="5560360" y="5583468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16" name="Würfel 215">
                <a:extLst>
                  <a:ext uri="{FF2B5EF4-FFF2-40B4-BE49-F238E27FC236}">
                    <a16:creationId xmlns:a16="http://schemas.microsoft.com/office/drawing/2014/main" id="{12AA138A-FD00-BE73-C7E9-2ADED232B47F}"/>
                  </a:ext>
                </a:extLst>
              </p:cNvPr>
              <p:cNvSpPr/>
              <p:nvPr/>
            </p:nvSpPr>
            <p:spPr>
              <a:xfrm>
                <a:off x="6206792" y="5149388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17" name="Würfel 216">
                <a:extLst>
                  <a:ext uri="{FF2B5EF4-FFF2-40B4-BE49-F238E27FC236}">
                    <a16:creationId xmlns:a16="http://schemas.microsoft.com/office/drawing/2014/main" id="{552F0B0A-A199-6328-64D6-A8C15A4D25EE}"/>
                  </a:ext>
                </a:extLst>
              </p:cNvPr>
              <p:cNvSpPr/>
              <p:nvPr/>
            </p:nvSpPr>
            <p:spPr>
              <a:xfrm>
                <a:off x="6404568" y="514782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18" name="Würfel 217">
                <a:extLst>
                  <a:ext uri="{FF2B5EF4-FFF2-40B4-BE49-F238E27FC236}">
                    <a16:creationId xmlns:a16="http://schemas.microsoft.com/office/drawing/2014/main" id="{DE11F31B-001D-A731-3963-5734F7BDD6A9}"/>
                  </a:ext>
                </a:extLst>
              </p:cNvPr>
              <p:cNvSpPr/>
              <p:nvPr/>
            </p:nvSpPr>
            <p:spPr>
              <a:xfrm>
                <a:off x="6123582" y="523335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19" name="Würfel 218">
                <a:extLst>
                  <a:ext uri="{FF2B5EF4-FFF2-40B4-BE49-F238E27FC236}">
                    <a16:creationId xmlns:a16="http://schemas.microsoft.com/office/drawing/2014/main" id="{82729F9C-A32C-7C29-BF5E-89873D219B4A}"/>
                  </a:ext>
                </a:extLst>
              </p:cNvPr>
              <p:cNvSpPr/>
              <p:nvPr/>
            </p:nvSpPr>
            <p:spPr>
              <a:xfrm>
                <a:off x="6321358" y="523178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20" name="Würfel 219">
                <a:extLst>
                  <a:ext uri="{FF2B5EF4-FFF2-40B4-BE49-F238E27FC236}">
                    <a16:creationId xmlns:a16="http://schemas.microsoft.com/office/drawing/2014/main" id="{1148E1D2-5CFE-9FE7-A397-583803530C0E}"/>
                  </a:ext>
                </a:extLst>
              </p:cNvPr>
              <p:cNvSpPr/>
              <p:nvPr/>
            </p:nvSpPr>
            <p:spPr>
              <a:xfrm>
                <a:off x="6037911" y="532412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21" name="Würfel 220">
                <a:extLst>
                  <a:ext uri="{FF2B5EF4-FFF2-40B4-BE49-F238E27FC236}">
                    <a16:creationId xmlns:a16="http://schemas.microsoft.com/office/drawing/2014/main" id="{C0225BDF-658C-F699-2178-8A854BABB8E3}"/>
                  </a:ext>
                </a:extLst>
              </p:cNvPr>
              <p:cNvSpPr/>
              <p:nvPr/>
            </p:nvSpPr>
            <p:spPr>
              <a:xfrm>
                <a:off x="6235687" y="532255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22" name="Würfel 221">
                <a:extLst>
                  <a:ext uri="{FF2B5EF4-FFF2-40B4-BE49-F238E27FC236}">
                    <a16:creationId xmlns:a16="http://schemas.microsoft.com/office/drawing/2014/main" id="{FA45F93F-1283-5CF9-5AD5-12BF24A547F8}"/>
                  </a:ext>
                </a:extLst>
              </p:cNvPr>
              <p:cNvSpPr/>
              <p:nvPr/>
            </p:nvSpPr>
            <p:spPr>
              <a:xfrm>
                <a:off x="5954701" y="540808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23" name="Würfel 222">
                <a:extLst>
                  <a:ext uri="{FF2B5EF4-FFF2-40B4-BE49-F238E27FC236}">
                    <a16:creationId xmlns:a16="http://schemas.microsoft.com/office/drawing/2014/main" id="{C641BDA5-B149-FE71-FAFF-B31CDECBA2F2}"/>
                  </a:ext>
                </a:extLst>
              </p:cNvPr>
              <p:cNvSpPr/>
              <p:nvPr/>
            </p:nvSpPr>
            <p:spPr>
              <a:xfrm>
                <a:off x="6152477" y="540651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224" name="Gruppieren 223">
              <a:extLst>
                <a:ext uri="{FF2B5EF4-FFF2-40B4-BE49-F238E27FC236}">
                  <a16:creationId xmlns:a16="http://schemas.microsoft.com/office/drawing/2014/main" id="{BAEF4394-B454-47D2-65E6-6DE591EA923C}"/>
                </a:ext>
              </a:extLst>
            </p:cNvPr>
            <p:cNvGrpSpPr/>
            <p:nvPr/>
          </p:nvGrpSpPr>
          <p:grpSpPr>
            <a:xfrm>
              <a:off x="5157142" y="4737397"/>
              <a:ext cx="1319320" cy="695908"/>
              <a:chOff x="5362584" y="5147821"/>
              <a:chExt cx="1319320" cy="695908"/>
            </a:xfrm>
          </p:grpSpPr>
          <p:sp>
            <p:nvSpPr>
              <p:cNvPr id="225" name="Würfel 224">
                <a:extLst>
                  <a:ext uri="{FF2B5EF4-FFF2-40B4-BE49-F238E27FC236}">
                    <a16:creationId xmlns:a16="http://schemas.microsoft.com/office/drawing/2014/main" id="{B84C1C28-90E9-C35A-100B-76AA30AF9721}"/>
                  </a:ext>
                </a:extLst>
              </p:cNvPr>
              <p:cNvSpPr/>
              <p:nvPr/>
            </p:nvSpPr>
            <p:spPr>
              <a:xfrm>
                <a:off x="5799710" y="5153987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26" name="Würfel 225">
                <a:extLst>
                  <a:ext uri="{FF2B5EF4-FFF2-40B4-BE49-F238E27FC236}">
                    <a16:creationId xmlns:a16="http://schemas.microsoft.com/office/drawing/2014/main" id="{69AA8FE2-B32F-C727-EA0E-8454AAD33DAF}"/>
                  </a:ext>
                </a:extLst>
              </p:cNvPr>
              <p:cNvSpPr/>
              <p:nvPr/>
            </p:nvSpPr>
            <p:spPr>
              <a:xfrm>
                <a:off x="5997486" y="515242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27" name="Würfel 226">
                <a:extLst>
                  <a:ext uri="{FF2B5EF4-FFF2-40B4-BE49-F238E27FC236}">
                    <a16:creationId xmlns:a16="http://schemas.microsoft.com/office/drawing/2014/main" id="{534887D9-5453-D056-6B53-958047A70460}"/>
                  </a:ext>
                </a:extLst>
              </p:cNvPr>
              <p:cNvSpPr/>
              <p:nvPr/>
            </p:nvSpPr>
            <p:spPr>
              <a:xfrm>
                <a:off x="5716500" y="5237949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28" name="Würfel 227">
                <a:extLst>
                  <a:ext uri="{FF2B5EF4-FFF2-40B4-BE49-F238E27FC236}">
                    <a16:creationId xmlns:a16="http://schemas.microsoft.com/office/drawing/2014/main" id="{27D22349-C062-DA89-FBA5-759FC5BD5593}"/>
                  </a:ext>
                </a:extLst>
              </p:cNvPr>
              <p:cNvSpPr/>
              <p:nvPr/>
            </p:nvSpPr>
            <p:spPr>
              <a:xfrm>
                <a:off x="5914276" y="523638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29" name="Würfel 228">
                <a:extLst>
                  <a:ext uri="{FF2B5EF4-FFF2-40B4-BE49-F238E27FC236}">
                    <a16:creationId xmlns:a16="http://schemas.microsoft.com/office/drawing/2014/main" id="{D3CF520B-5269-5D9F-A4F1-6721C9EB0D33}"/>
                  </a:ext>
                </a:extLst>
              </p:cNvPr>
              <p:cNvSpPr/>
              <p:nvPr/>
            </p:nvSpPr>
            <p:spPr>
              <a:xfrm>
                <a:off x="5622752" y="532753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30" name="Würfel 229">
                <a:extLst>
                  <a:ext uri="{FF2B5EF4-FFF2-40B4-BE49-F238E27FC236}">
                    <a16:creationId xmlns:a16="http://schemas.microsoft.com/office/drawing/2014/main" id="{AB9D6316-8A08-5AA9-537B-12AE2E7C90DD}"/>
                  </a:ext>
                </a:extLst>
              </p:cNvPr>
              <p:cNvSpPr/>
              <p:nvPr/>
            </p:nvSpPr>
            <p:spPr>
              <a:xfrm>
                <a:off x="5820528" y="532596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31" name="Würfel 230">
                <a:extLst>
                  <a:ext uri="{FF2B5EF4-FFF2-40B4-BE49-F238E27FC236}">
                    <a16:creationId xmlns:a16="http://schemas.microsoft.com/office/drawing/2014/main" id="{7D2A412F-D695-2059-80E4-95B0610ED5A9}"/>
                  </a:ext>
                </a:extLst>
              </p:cNvPr>
              <p:cNvSpPr/>
              <p:nvPr/>
            </p:nvSpPr>
            <p:spPr>
              <a:xfrm>
                <a:off x="5539542" y="541149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32" name="Würfel 231">
                <a:extLst>
                  <a:ext uri="{FF2B5EF4-FFF2-40B4-BE49-F238E27FC236}">
                    <a16:creationId xmlns:a16="http://schemas.microsoft.com/office/drawing/2014/main" id="{C1A4B7F5-5DE6-EA8D-E3A9-B1EE7E10A1CC}"/>
                  </a:ext>
                </a:extLst>
              </p:cNvPr>
              <p:cNvSpPr/>
              <p:nvPr/>
            </p:nvSpPr>
            <p:spPr>
              <a:xfrm>
                <a:off x="5737318" y="5409925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33" name="Würfel 232">
                <a:extLst>
                  <a:ext uri="{FF2B5EF4-FFF2-40B4-BE49-F238E27FC236}">
                    <a16:creationId xmlns:a16="http://schemas.microsoft.com/office/drawing/2014/main" id="{AD0AE493-B737-531A-92D2-C9328C195B72}"/>
                  </a:ext>
                </a:extLst>
              </p:cNvPr>
              <p:cNvSpPr/>
              <p:nvPr/>
            </p:nvSpPr>
            <p:spPr>
              <a:xfrm>
                <a:off x="5445794" y="550107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34" name="Würfel 233">
                <a:extLst>
                  <a:ext uri="{FF2B5EF4-FFF2-40B4-BE49-F238E27FC236}">
                    <a16:creationId xmlns:a16="http://schemas.microsoft.com/office/drawing/2014/main" id="{78748FC3-4A6F-F79B-B5E1-D95AD7F65FCA}"/>
                  </a:ext>
                </a:extLst>
              </p:cNvPr>
              <p:cNvSpPr/>
              <p:nvPr/>
            </p:nvSpPr>
            <p:spPr>
              <a:xfrm>
                <a:off x="5643570" y="549950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35" name="Würfel 234">
                <a:extLst>
                  <a:ext uri="{FF2B5EF4-FFF2-40B4-BE49-F238E27FC236}">
                    <a16:creationId xmlns:a16="http://schemas.microsoft.com/office/drawing/2014/main" id="{42C58B7F-BDDC-5451-72BD-178866839216}"/>
                  </a:ext>
                </a:extLst>
              </p:cNvPr>
              <p:cNvSpPr/>
              <p:nvPr/>
            </p:nvSpPr>
            <p:spPr>
              <a:xfrm>
                <a:off x="5362584" y="558503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36" name="Würfel 235">
                <a:extLst>
                  <a:ext uri="{FF2B5EF4-FFF2-40B4-BE49-F238E27FC236}">
                    <a16:creationId xmlns:a16="http://schemas.microsoft.com/office/drawing/2014/main" id="{DA03A5E8-7286-AE3F-8AF4-B1CB7E84B2AF}"/>
                  </a:ext>
                </a:extLst>
              </p:cNvPr>
              <p:cNvSpPr/>
              <p:nvPr/>
            </p:nvSpPr>
            <p:spPr>
              <a:xfrm>
                <a:off x="5560360" y="5583468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37" name="Würfel 236">
                <a:extLst>
                  <a:ext uri="{FF2B5EF4-FFF2-40B4-BE49-F238E27FC236}">
                    <a16:creationId xmlns:a16="http://schemas.microsoft.com/office/drawing/2014/main" id="{8A6C1AB6-A8D4-BA8C-F568-168BBDB1311E}"/>
                  </a:ext>
                </a:extLst>
              </p:cNvPr>
              <p:cNvSpPr/>
              <p:nvPr/>
            </p:nvSpPr>
            <p:spPr>
              <a:xfrm>
                <a:off x="6206792" y="5149388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38" name="Würfel 237">
                <a:extLst>
                  <a:ext uri="{FF2B5EF4-FFF2-40B4-BE49-F238E27FC236}">
                    <a16:creationId xmlns:a16="http://schemas.microsoft.com/office/drawing/2014/main" id="{EBCB7270-A95F-15D4-3C82-4206D276ADFA}"/>
                  </a:ext>
                </a:extLst>
              </p:cNvPr>
              <p:cNvSpPr/>
              <p:nvPr/>
            </p:nvSpPr>
            <p:spPr>
              <a:xfrm>
                <a:off x="6404568" y="514782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39" name="Würfel 238">
                <a:extLst>
                  <a:ext uri="{FF2B5EF4-FFF2-40B4-BE49-F238E27FC236}">
                    <a16:creationId xmlns:a16="http://schemas.microsoft.com/office/drawing/2014/main" id="{052F07F1-0AD7-7971-5A68-555CF8A8F1C5}"/>
                  </a:ext>
                </a:extLst>
              </p:cNvPr>
              <p:cNvSpPr/>
              <p:nvPr/>
            </p:nvSpPr>
            <p:spPr>
              <a:xfrm>
                <a:off x="6123582" y="523335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40" name="Würfel 239">
                <a:extLst>
                  <a:ext uri="{FF2B5EF4-FFF2-40B4-BE49-F238E27FC236}">
                    <a16:creationId xmlns:a16="http://schemas.microsoft.com/office/drawing/2014/main" id="{A6DD93CD-14ED-2BA5-A056-CCDBE3BB526A}"/>
                  </a:ext>
                </a:extLst>
              </p:cNvPr>
              <p:cNvSpPr/>
              <p:nvPr/>
            </p:nvSpPr>
            <p:spPr>
              <a:xfrm>
                <a:off x="6321358" y="523178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41" name="Würfel 240">
                <a:extLst>
                  <a:ext uri="{FF2B5EF4-FFF2-40B4-BE49-F238E27FC236}">
                    <a16:creationId xmlns:a16="http://schemas.microsoft.com/office/drawing/2014/main" id="{6A619075-4752-6800-CB9C-5BD2FBBA58B1}"/>
                  </a:ext>
                </a:extLst>
              </p:cNvPr>
              <p:cNvSpPr/>
              <p:nvPr/>
            </p:nvSpPr>
            <p:spPr>
              <a:xfrm>
                <a:off x="6037911" y="532412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42" name="Würfel 241">
                <a:extLst>
                  <a:ext uri="{FF2B5EF4-FFF2-40B4-BE49-F238E27FC236}">
                    <a16:creationId xmlns:a16="http://schemas.microsoft.com/office/drawing/2014/main" id="{8EA19D7D-97B6-3FDD-B693-BB151780E529}"/>
                  </a:ext>
                </a:extLst>
              </p:cNvPr>
              <p:cNvSpPr/>
              <p:nvPr/>
            </p:nvSpPr>
            <p:spPr>
              <a:xfrm>
                <a:off x="6235687" y="532255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43" name="Würfel 242">
                <a:extLst>
                  <a:ext uri="{FF2B5EF4-FFF2-40B4-BE49-F238E27FC236}">
                    <a16:creationId xmlns:a16="http://schemas.microsoft.com/office/drawing/2014/main" id="{D1677E13-DF78-0BD4-5E20-C1BCB157F726}"/>
                  </a:ext>
                </a:extLst>
              </p:cNvPr>
              <p:cNvSpPr/>
              <p:nvPr/>
            </p:nvSpPr>
            <p:spPr>
              <a:xfrm>
                <a:off x="5954701" y="540808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44" name="Würfel 243">
                <a:extLst>
                  <a:ext uri="{FF2B5EF4-FFF2-40B4-BE49-F238E27FC236}">
                    <a16:creationId xmlns:a16="http://schemas.microsoft.com/office/drawing/2014/main" id="{2429A704-33E8-415D-13CC-94C36AAEFF46}"/>
                  </a:ext>
                </a:extLst>
              </p:cNvPr>
              <p:cNvSpPr/>
              <p:nvPr/>
            </p:nvSpPr>
            <p:spPr>
              <a:xfrm>
                <a:off x="6152477" y="540651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sp>
          <p:nvSpPr>
            <p:cNvPr id="246" name="Würfel 245">
              <a:extLst>
                <a:ext uri="{FF2B5EF4-FFF2-40B4-BE49-F238E27FC236}">
                  <a16:creationId xmlns:a16="http://schemas.microsoft.com/office/drawing/2014/main" id="{0D36006D-F24C-F9E2-49B8-C285C54AFA77}"/>
                </a:ext>
              </a:extLst>
            </p:cNvPr>
            <p:cNvSpPr/>
            <p:nvPr/>
          </p:nvSpPr>
          <p:spPr>
            <a:xfrm>
              <a:off x="6573280" y="4574505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47" name="Würfel 246">
              <a:extLst>
                <a:ext uri="{FF2B5EF4-FFF2-40B4-BE49-F238E27FC236}">
                  <a16:creationId xmlns:a16="http://schemas.microsoft.com/office/drawing/2014/main" id="{BCF9B73A-AF50-5B13-139F-34362DD460C5}"/>
                </a:ext>
              </a:extLst>
            </p:cNvPr>
            <p:cNvSpPr/>
            <p:nvPr/>
          </p:nvSpPr>
          <p:spPr>
            <a:xfrm>
              <a:off x="6771056" y="4572939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48" name="Würfel 247">
              <a:extLst>
                <a:ext uri="{FF2B5EF4-FFF2-40B4-BE49-F238E27FC236}">
                  <a16:creationId xmlns:a16="http://schemas.microsoft.com/office/drawing/2014/main" id="{6FBECFC7-8CB3-D230-413F-C341E919065D}"/>
                </a:ext>
              </a:extLst>
            </p:cNvPr>
            <p:cNvSpPr/>
            <p:nvPr/>
          </p:nvSpPr>
          <p:spPr>
            <a:xfrm>
              <a:off x="6490070" y="4658467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49" name="Würfel 248">
              <a:extLst>
                <a:ext uri="{FF2B5EF4-FFF2-40B4-BE49-F238E27FC236}">
                  <a16:creationId xmlns:a16="http://schemas.microsoft.com/office/drawing/2014/main" id="{053C930C-949B-B986-038E-9C3CDFC0BB01}"/>
                </a:ext>
              </a:extLst>
            </p:cNvPr>
            <p:cNvSpPr/>
            <p:nvPr/>
          </p:nvSpPr>
          <p:spPr>
            <a:xfrm>
              <a:off x="6687846" y="4656901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0" name="Würfel 249">
              <a:extLst>
                <a:ext uri="{FF2B5EF4-FFF2-40B4-BE49-F238E27FC236}">
                  <a16:creationId xmlns:a16="http://schemas.microsoft.com/office/drawing/2014/main" id="{D698A09B-1631-58C6-70B3-DF25154BCB3A}"/>
                </a:ext>
              </a:extLst>
            </p:cNvPr>
            <p:cNvSpPr/>
            <p:nvPr/>
          </p:nvSpPr>
          <p:spPr>
            <a:xfrm>
              <a:off x="6396322" y="4748048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1" name="Würfel 250">
              <a:extLst>
                <a:ext uri="{FF2B5EF4-FFF2-40B4-BE49-F238E27FC236}">
                  <a16:creationId xmlns:a16="http://schemas.microsoft.com/office/drawing/2014/main" id="{4FD61610-4FFA-6088-66DF-088F44EF6BC0}"/>
                </a:ext>
              </a:extLst>
            </p:cNvPr>
            <p:cNvSpPr/>
            <p:nvPr/>
          </p:nvSpPr>
          <p:spPr>
            <a:xfrm>
              <a:off x="6594098" y="4746481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2" name="Würfel 251">
              <a:extLst>
                <a:ext uri="{FF2B5EF4-FFF2-40B4-BE49-F238E27FC236}">
                  <a16:creationId xmlns:a16="http://schemas.microsoft.com/office/drawing/2014/main" id="{AB9B29B2-555B-504A-0DCE-1FA1B0E2D62F}"/>
                </a:ext>
              </a:extLst>
            </p:cNvPr>
            <p:cNvSpPr/>
            <p:nvPr/>
          </p:nvSpPr>
          <p:spPr>
            <a:xfrm>
              <a:off x="6313112" y="4832010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3" name="Würfel 252">
              <a:extLst>
                <a:ext uri="{FF2B5EF4-FFF2-40B4-BE49-F238E27FC236}">
                  <a16:creationId xmlns:a16="http://schemas.microsoft.com/office/drawing/2014/main" id="{A2CD2500-A756-18C8-FC53-34CB8E2D8149}"/>
                </a:ext>
              </a:extLst>
            </p:cNvPr>
            <p:cNvSpPr/>
            <p:nvPr/>
          </p:nvSpPr>
          <p:spPr>
            <a:xfrm>
              <a:off x="6510888" y="4830443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4" name="Würfel 253">
              <a:extLst>
                <a:ext uri="{FF2B5EF4-FFF2-40B4-BE49-F238E27FC236}">
                  <a16:creationId xmlns:a16="http://schemas.microsoft.com/office/drawing/2014/main" id="{58925DB5-1019-3F68-2A68-0A6BCAA86F73}"/>
                </a:ext>
              </a:extLst>
            </p:cNvPr>
            <p:cNvSpPr/>
            <p:nvPr/>
          </p:nvSpPr>
          <p:spPr>
            <a:xfrm>
              <a:off x="6219364" y="4921590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5" name="Würfel 254">
              <a:extLst>
                <a:ext uri="{FF2B5EF4-FFF2-40B4-BE49-F238E27FC236}">
                  <a16:creationId xmlns:a16="http://schemas.microsoft.com/office/drawing/2014/main" id="{CBC0BCDC-805C-B582-86F2-AAC128269D91}"/>
                </a:ext>
              </a:extLst>
            </p:cNvPr>
            <p:cNvSpPr/>
            <p:nvPr/>
          </p:nvSpPr>
          <p:spPr>
            <a:xfrm>
              <a:off x="6417140" y="4920024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6" name="Würfel 255">
              <a:extLst>
                <a:ext uri="{FF2B5EF4-FFF2-40B4-BE49-F238E27FC236}">
                  <a16:creationId xmlns:a16="http://schemas.microsoft.com/office/drawing/2014/main" id="{B3F40E06-E11F-6116-3E7B-669C2328189C}"/>
                </a:ext>
              </a:extLst>
            </p:cNvPr>
            <p:cNvSpPr/>
            <p:nvPr/>
          </p:nvSpPr>
          <p:spPr>
            <a:xfrm>
              <a:off x="6136154" y="5005552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7" name="Würfel 256">
              <a:extLst>
                <a:ext uri="{FF2B5EF4-FFF2-40B4-BE49-F238E27FC236}">
                  <a16:creationId xmlns:a16="http://schemas.microsoft.com/office/drawing/2014/main" id="{E210EEC2-25E5-E9EA-29EE-2B238F56B44C}"/>
                </a:ext>
              </a:extLst>
            </p:cNvPr>
            <p:cNvSpPr/>
            <p:nvPr/>
          </p:nvSpPr>
          <p:spPr>
            <a:xfrm>
              <a:off x="6333930" y="5003986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62" name="Würfel 261">
              <a:extLst>
                <a:ext uri="{FF2B5EF4-FFF2-40B4-BE49-F238E27FC236}">
                  <a16:creationId xmlns:a16="http://schemas.microsoft.com/office/drawing/2014/main" id="{FC1EDA39-EC50-E035-3D4B-6CA1EF726421}"/>
                </a:ext>
              </a:extLst>
            </p:cNvPr>
            <p:cNvSpPr/>
            <p:nvPr/>
          </p:nvSpPr>
          <p:spPr>
            <a:xfrm>
              <a:off x="6811481" y="4744638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64" name="Würfel 263">
              <a:extLst>
                <a:ext uri="{FF2B5EF4-FFF2-40B4-BE49-F238E27FC236}">
                  <a16:creationId xmlns:a16="http://schemas.microsoft.com/office/drawing/2014/main" id="{44C2E50B-9C15-8E85-725D-02A251AA6909}"/>
                </a:ext>
              </a:extLst>
            </p:cNvPr>
            <p:cNvSpPr/>
            <p:nvPr/>
          </p:nvSpPr>
          <p:spPr>
            <a:xfrm>
              <a:off x="6728271" y="4828600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65" name="Würfel 264">
              <a:extLst>
                <a:ext uri="{FF2B5EF4-FFF2-40B4-BE49-F238E27FC236}">
                  <a16:creationId xmlns:a16="http://schemas.microsoft.com/office/drawing/2014/main" id="{3DC0E751-7FC2-858F-E9D9-38E637D2D4EE}"/>
                </a:ext>
              </a:extLst>
            </p:cNvPr>
            <p:cNvSpPr/>
            <p:nvPr/>
          </p:nvSpPr>
          <p:spPr>
            <a:xfrm>
              <a:off x="6926047" y="4827034"/>
              <a:ext cx="277336" cy="258695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69" name="Textfeld 268">
                <a:extLst>
                  <a:ext uri="{FF2B5EF4-FFF2-40B4-BE49-F238E27FC236}">
                    <a16:creationId xmlns:a16="http://schemas.microsoft.com/office/drawing/2014/main" id="{5C2EAB8A-3EF4-33B8-4949-42D12AAF0900}"/>
                  </a:ext>
                </a:extLst>
              </p:cNvPr>
              <p:cNvSpPr txBox="1"/>
              <p:nvPr/>
            </p:nvSpPr>
            <p:spPr>
              <a:xfrm>
                <a:off x="10210735" y="1625316"/>
                <a:ext cx="41928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𝑒𝑡𝑐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269" name="Textfeld 268">
                <a:extLst>
                  <a:ext uri="{FF2B5EF4-FFF2-40B4-BE49-F238E27FC236}">
                    <a16:creationId xmlns:a16="http://schemas.microsoft.com/office/drawing/2014/main" id="{5C2EAB8A-3EF4-33B8-4949-42D12AAF09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10735" y="1625316"/>
                <a:ext cx="419281" cy="276999"/>
              </a:xfrm>
              <a:prstGeom prst="rect">
                <a:avLst/>
              </a:prstGeom>
              <a:blipFill>
                <a:blip r:embed="rId4"/>
                <a:stretch>
                  <a:fillRect l="-11594" b="-4444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0" name="Textfeld 269">
                <a:extLst>
                  <a:ext uri="{FF2B5EF4-FFF2-40B4-BE49-F238E27FC236}">
                    <a16:creationId xmlns:a16="http://schemas.microsoft.com/office/drawing/2014/main" id="{AD66E0B4-BE07-5349-5856-CD49E8D62B11}"/>
                  </a:ext>
                </a:extLst>
              </p:cNvPr>
              <p:cNvSpPr txBox="1"/>
              <p:nvPr/>
            </p:nvSpPr>
            <p:spPr>
              <a:xfrm>
                <a:off x="10622621" y="3402917"/>
                <a:ext cx="41928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𝑒𝑡𝑐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270" name="Textfeld 269">
                <a:extLst>
                  <a:ext uri="{FF2B5EF4-FFF2-40B4-BE49-F238E27FC236}">
                    <a16:creationId xmlns:a16="http://schemas.microsoft.com/office/drawing/2014/main" id="{AD66E0B4-BE07-5349-5856-CD49E8D62B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2621" y="3402917"/>
                <a:ext cx="419281" cy="276999"/>
              </a:xfrm>
              <a:prstGeom prst="rect">
                <a:avLst/>
              </a:prstGeom>
              <a:blipFill>
                <a:blip r:embed="rId5"/>
                <a:stretch>
                  <a:fillRect l="-11765" b="-4348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825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" name="Gruppieren 377">
            <a:extLst>
              <a:ext uri="{FF2B5EF4-FFF2-40B4-BE49-F238E27FC236}">
                <a16:creationId xmlns:a16="http://schemas.microsoft.com/office/drawing/2014/main" id="{70647A5F-D577-7B8F-B63E-81FD55D24352}"/>
              </a:ext>
            </a:extLst>
          </p:cNvPr>
          <p:cNvGrpSpPr/>
          <p:nvPr/>
        </p:nvGrpSpPr>
        <p:grpSpPr>
          <a:xfrm>
            <a:off x="107609" y="584903"/>
            <a:ext cx="3006521" cy="2821519"/>
            <a:chOff x="107609" y="584903"/>
            <a:chExt cx="3006521" cy="2821519"/>
          </a:xfrm>
        </p:grpSpPr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F9A4BCCF-12D4-A9A8-F2FA-C3989E985947}"/>
                </a:ext>
              </a:extLst>
            </p:cNvPr>
            <p:cNvGrpSpPr/>
            <p:nvPr/>
          </p:nvGrpSpPr>
          <p:grpSpPr>
            <a:xfrm>
              <a:off x="356711" y="2623051"/>
              <a:ext cx="2632050" cy="549337"/>
              <a:chOff x="5218954" y="2955345"/>
              <a:chExt cx="4536173" cy="946748"/>
            </a:xfrm>
          </p:grpSpPr>
          <p:sp>
            <p:nvSpPr>
              <p:cNvPr id="3" name="Parallelogramm 2">
                <a:extLst>
                  <a:ext uri="{FF2B5EF4-FFF2-40B4-BE49-F238E27FC236}">
                    <a16:creationId xmlns:a16="http://schemas.microsoft.com/office/drawing/2014/main" id="{C68CD392-95B3-864C-449C-3D4CB7CF1302}"/>
                  </a:ext>
                </a:extLst>
              </p:cNvPr>
              <p:cNvSpPr/>
              <p:nvPr/>
            </p:nvSpPr>
            <p:spPr>
              <a:xfrm>
                <a:off x="5890905" y="295965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" name="Parallelogramm 3">
                <a:extLst>
                  <a:ext uri="{FF2B5EF4-FFF2-40B4-BE49-F238E27FC236}">
                    <a16:creationId xmlns:a16="http://schemas.microsoft.com/office/drawing/2014/main" id="{DB4644A0-19A5-BBDA-5540-67FC05BE303C}"/>
                  </a:ext>
                </a:extLst>
              </p:cNvPr>
              <p:cNvSpPr/>
              <p:nvPr/>
            </p:nvSpPr>
            <p:spPr>
              <a:xfrm>
                <a:off x="6604027" y="295534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" name="Parallelogramm 4">
                <a:extLst>
                  <a:ext uri="{FF2B5EF4-FFF2-40B4-BE49-F238E27FC236}">
                    <a16:creationId xmlns:a16="http://schemas.microsoft.com/office/drawing/2014/main" id="{6F178665-800E-5CE6-8BF2-AA0662BBC866}"/>
                  </a:ext>
                </a:extLst>
              </p:cNvPr>
              <p:cNvSpPr/>
              <p:nvPr/>
            </p:nvSpPr>
            <p:spPr>
              <a:xfrm>
                <a:off x="7324115" y="295605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" name="Parallelogramm 5">
                <a:extLst>
                  <a:ext uri="{FF2B5EF4-FFF2-40B4-BE49-F238E27FC236}">
                    <a16:creationId xmlns:a16="http://schemas.microsoft.com/office/drawing/2014/main" id="{52C708FE-D330-6A66-50D8-2A8724EBFC05}"/>
                  </a:ext>
                </a:extLst>
              </p:cNvPr>
              <p:cNvSpPr/>
              <p:nvPr/>
            </p:nvSpPr>
            <p:spPr>
              <a:xfrm>
                <a:off x="8035577" y="2956769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" name="Parallelogramm 6">
                <a:extLst>
                  <a:ext uri="{FF2B5EF4-FFF2-40B4-BE49-F238E27FC236}">
                    <a16:creationId xmlns:a16="http://schemas.microsoft.com/office/drawing/2014/main" id="{9D886F44-1023-CE74-69C7-C977B3ADDE62}"/>
                  </a:ext>
                </a:extLst>
              </p:cNvPr>
              <p:cNvSpPr/>
              <p:nvPr/>
            </p:nvSpPr>
            <p:spPr>
              <a:xfrm>
                <a:off x="5557844" y="327859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" name="Parallelogramm 7">
                <a:extLst>
                  <a:ext uri="{FF2B5EF4-FFF2-40B4-BE49-F238E27FC236}">
                    <a16:creationId xmlns:a16="http://schemas.microsoft.com/office/drawing/2014/main" id="{72E47ED2-31E4-9A55-A436-FAFD2306A7CB}"/>
                  </a:ext>
                </a:extLst>
              </p:cNvPr>
              <p:cNvSpPr/>
              <p:nvPr/>
            </p:nvSpPr>
            <p:spPr>
              <a:xfrm>
                <a:off x="6270966" y="327904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" name="Parallelogramm 8">
                <a:extLst>
                  <a:ext uri="{FF2B5EF4-FFF2-40B4-BE49-F238E27FC236}">
                    <a16:creationId xmlns:a16="http://schemas.microsoft.com/office/drawing/2014/main" id="{016F8CD4-3B24-0F1D-33CE-A4425F8A0AB6}"/>
                  </a:ext>
                </a:extLst>
              </p:cNvPr>
              <p:cNvSpPr/>
              <p:nvPr/>
            </p:nvSpPr>
            <p:spPr>
              <a:xfrm>
                <a:off x="6984809" y="32773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" name="Parallelogramm 9">
                <a:extLst>
                  <a:ext uri="{FF2B5EF4-FFF2-40B4-BE49-F238E27FC236}">
                    <a16:creationId xmlns:a16="http://schemas.microsoft.com/office/drawing/2014/main" id="{36AA54FD-5C8D-F6C5-6324-28226720BB2C}"/>
                  </a:ext>
                </a:extLst>
              </p:cNvPr>
              <p:cNvSpPr/>
              <p:nvPr/>
            </p:nvSpPr>
            <p:spPr>
              <a:xfrm>
                <a:off x="7704897" y="3278090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Parallelogramm 10">
                <a:extLst>
                  <a:ext uri="{FF2B5EF4-FFF2-40B4-BE49-F238E27FC236}">
                    <a16:creationId xmlns:a16="http://schemas.microsoft.com/office/drawing/2014/main" id="{D5FDC331-FFF0-8720-DDD2-5992751EC6A4}"/>
                  </a:ext>
                </a:extLst>
              </p:cNvPr>
              <p:cNvSpPr/>
              <p:nvPr/>
            </p:nvSpPr>
            <p:spPr>
              <a:xfrm>
                <a:off x="5218954" y="359733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Parallelogramm 11">
                <a:extLst>
                  <a:ext uri="{FF2B5EF4-FFF2-40B4-BE49-F238E27FC236}">
                    <a16:creationId xmlns:a16="http://schemas.microsoft.com/office/drawing/2014/main" id="{4CD8F4A3-B054-4E20-8880-939C1DEBDECF}"/>
                  </a:ext>
                </a:extLst>
              </p:cNvPr>
              <p:cNvSpPr/>
              <p:nvPr/>
            </p:nvSpPr>
            <p:spPr>
              <a:xfrm>
                <a:off x="5936525" y="360016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Parallelogramm 12">
                <a:extLst>
                  <a:ext uri="{FF2B5EF4-FFF2-40B4-BE49-F238E27FC236}">
                    <a16:creationId xmlns:a16="http://schemas.microsoft.com/office/drawing/2014/main" id="{FED91878-AC7A-1078-5E1E-71235DCA2039}"/>
                  </a:ext>
                </a:extLst>
              </p:cNvPr>
              <p:cNvSpPr/>
              <p:nvPr/>
            </p:nvSpPr>
            <p:spPr>
              <a:xfrm>
                <a:off x="6647987" y="3592254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" name="Parallelogramm 13">
                <a:extLst>
                  <a:ext uri="{FF2B5EF4-FFF2-40B4-BE49-F238E27FC236}">
                    <a16:creationId xmlns:a16="http://schemas.microsoft.com/office/drawing/2014/main" id="{236AD95E-8244-1BD2-6E83-BC4CE4995A8F}"/>
                  </a:ext>
                </a:extLst>
              </p:cNvPr>
              <p:cNvSpPr/>
              <p:nvPr/>
            </p:nvSpPr>
            <p:spPr>
              <a:xfrm>
                <a:off x="7368075" y="3592966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Parallelogramm 14">
                <a:extLst>
                  <a:ext uri="{FF2B5EF4-FFF2-40B4-BE49-F238E27FC236}">
                    <a16:creationId xmlns:a16="http://schemas.microsoft.com/office/drawing/2014/main" id="{F2DC81CB-6B5C-7688-4CDD-0ED9AAB58781}"/>
                  </a:ext>
                </a:extLst>
              </p:cNvPr>
              <p:cNvSpPr/>
              <p:nvPr/>
            </p:nvSpPr>
            <p:spPr>
              <a:xfrm>
                <a:off x="8069113" y="35936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" name="Parallelogramm 15">
                <a:extLst>
                  <a:ext uri="{FF2B5EF4-FFF2-40B4-BE49-F238E27FC236}">
                    <a16:creationId xmlns:a16="http://schemas.microsoft.com/office/drawing/2014/main" id="{054A20E0-10EA-4034-D590-F99B4F7DA624}"/>
                  </a:ext>
                </a:extLst>
              </p:cNvPr>
              <p:cNvSpPr/>
              <p:nvPr/>
            </p:nvSpPr>
            <p:spPr>
              <a:xfrm>
                <a:off x="8738417" y="296402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Parallelogramm 16">
                <a:extLst>
                  <a:ext uri="{FF2B5EF4-FFF2-40B4-BE49-F238E27FC236}">
                    <a16:creationId xmlns:a16="http://schemas.microsoft.com/office/drawing/2014/main" id="{F636DF9C-E281-94EC-3B4F-5211C84FC8CF}"/>
                  </a:ext>
                </a:extLst>
              </p:cNvPr>
              <p:cNvSpPr/>
              <p:nvPr/>
            </p:nvSpPr>
            <p:spPr>
              <a:xfrm>
                <a:off x="8384785" y="3287072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Parallelogramm 17">
                <a:extLst>
                  <a:ext uri="{FF2B5EF4-FFF2-40B4-BE49-F238E27FC236}">
                    <a16:creationId xmlns:a16="http://schemas.microsoft.com/office/drawing/2014/main" id="{5551FAF4-CCED-D0F6-9724-8E3B54155E03}"/>
                  </a:ext>
                </a:extLst>
              </p:cNvPr>
              <p:cNvSpPr/>
              <p:nvPr/>
            </p:nvSpPr>
            <p:spPr>
              <a:xfrm>
                <a:off x="5218954" y="2955345"/>
                <a:ext cx="4536173" cy="946748"/>
              </a:xfrm>
              <a:prstGeom prst="parallelogram">
                <a:avLst>
                  <a:gd name="adj" fmla="val 103474"/>
                </a:avLst>
              </a:prstGeom>
              <a:solidFill>
                <a:srgbClr val="C8E4EB">
                  <a:alpha val="50000"/>
                </a:srgb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376" name="Gruppieren 375">
              <a:extLst>
                <a:ext uri="{FF2B5EF4-FFF2-40B4-BE49-F238E27FC236}">
                  <a16:creationId xmlns:a16="http://schemas.microsoft.com/office/drawing/2014/main" id="{5386ED39-5008-76D5-023D-47DB06AED992}"/>
                </a:ext>
              </a:extLst>
            </p:cNvPr>
            <p:cNvGrpSpPr/>
            <p:nvPr/>
          </p:nvGrpSpPr>
          <p:grpSpPr>
            <a:xfrm>
              <a:off x="107609" y="584903"/>
              <a:ext cx="3006521" cy="2821519"/>
              <a:chOff x="85031" y="584903"/>
              <a:chExt cx="3006521" cy="2821519"/>
            </a:xfrm>
          </p:grpSpPr>
          <p:cxnSp>
            <p:nvCxnSpPr>
              <p:cNvPr id="364" name="Gerader Verbinder 363">
                <a:extLst>
                  <a:ext uri="{FF2B5EF4-FFF2-40B4-BE49-F238E27FC236}">
                    <a16:creationId xmlns:a16="http://schemas.microsoft.com/office/drawing/2014/main" id="{22057536-D162-A62C-7053-397E2E1FAE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7117" y="584903"/>
                <a:ext cx="0" cy="1908279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Gerader Verbinder 365">
                <a:extLst>
                  <a:ext uri="{FF2B5EF4-FFF2-40B4-BE49-F238E27FC236}">
                    <a16:creationId xmlns:a16="http://schemas.microsoft.com/office/drawing/2014/main" id="{5E386282-85B9-1104-E350-674D79EC6E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7117" y="2493182"/>
                <a:ext cx="2094435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Gerader Verbinder 367">
                <a:extLst>
                  <a:ext uri="{FF2B5EF4-FFF2-40B4-BE49-F238E27FC236}">
                    <a16:creationId xmlns:a16="http://schemas.microsoft.com/office/drawing/2014/main" id="{9BCC7D40-5D14-DD78-7FF7-4673695A41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103" y="2500158"/>
                <a:ext cx="873984" cy="863285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Würfel 22">
                <a:extLst>
                  <a:ext uri="{FF2B5EF4-FFF2-40B4-BE49-F238E27FC236}">
                    <a16:creationId xmlns:a16="http://schemas.microsoft.com/office/drawing/2014/main" id="{BE4F5746-0135-4C95-2640-8C0639DB8BA5}"/>
                  </a:ext>
                </a:extLst>
              </p:cNvPr>
              <p:cNvSpPr/>
              <p:nvPr/>
            </p:nvSpPr>
            <p:spPr>
              <a:xfrm>
                <a:off x="85031" y="584903"/>
                <a:ext cx="3006521" cy="2821519"/>
              </a:xfrm>
              <a:prstGeom prst="cube">
                <a:avLst>
                  <a:gd name="adj" fmla="val 31923"/>
                </a:avLst>
              </a:prstGeom>
              <a:solidFill>
                <a:schemeClr val="accent2">
                  <a:lumMod val="50000"/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380" name="Gruppieren 379">
            <a:extLst>
              <a:ext uri="{FF2B5EF4-FFF2-40B4-BE49-F238E27FC236}">
                <a16:creationId xmlns:a16="http://schemas.microsoft.com/office/drawing/2014/main" id="{C9E18306-D844-79D1-AB95-3CE633BE6018}"/>
              </a:ext>
            </a:extLst>
          </p:cNvPr>
          <p:cNvGrpSpPr/>
          <p:nvPr/>
        </p:nvGrpSpPr>
        <p:grpSpPr>
          <a:xfrm>
            <a:off x="9273635" y="2327649"/>
            <a:ext cx="2658160" cy="827780"/>
            <a:chOff x="8710053" y="2239452"/>
            <a:chExt cx="2658160" cy="827780"/>
          </a:xfrm>
        </p:grpSpPr>
        <p:grpSp>
          <p:nvGrpSpPr>
            <p:cNvPr id="73" name="Gruppieren 72">
              <a:extLst>
                <a:ext uri="{FF2B5EF4-FFF2-40B4-BE49-F238E27FC236}">
                  <a16:creationId xmlns:a16="http://schemas.microsoft.com/office/drawing/2014/main" id="{AA030E28-65DC-B4DE-B01F-5A853459F296}"/>
                </a:ext>
              </a:extLst>
            </p:cNvPr>
            <p:cNvGrpSpPr/>
            <p:nvPr/>
          </p:nvGrpSpPr>
          <p:grpSpPr>
            <a:xfrm>
              <a:off x="8765192" y="2495177"/>
              <a:ext cx="2603021" cy="543279"/>
              <a:chOff x="5218954" y="2955345"/>
              <a:chExt cx="4536173" cy="946748"/>
            </a:xfrm>
          </p:grpSpPr>
          <p:sp>
            <p:nvSpPr>
              <p:cNvPr id="74" name="Parallelogramm 73">
                <a:extLst>
                  <a:ext uri="{FF2B5EF4-FFF2-40B4-BE49-F238E27FC236}">
                    <a16:creationId xmlns:a16="http://schemas.microsoft.com/office/drawing/2014/main" id="{D37AC64C-BE9C-8D9F-9DC6-328330DD1D87}"/>
                  </a:ext>
                </a:extLst>
              </p:cNvPr>
              <p:cNvSpPr/>
              <p:nvPr/>
            </p:nvSpPr>
            <p:spPr>
              <a:xfrm>
                <a:off x="5890905" y="295965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5" name="Parallelogramm 74">
                <a:extLst>
                  <a:ext uri="{FF2B5EF4-FFF2-40B4-BE49-F238E27FC236}">
                    <a16:creationId xmlns:a16="http://schemas.microsoft.com/office/drawing/2014/main" id="{CA3FCECC-39BF-5BEC-B929-1201FA200ACA}"/>
                  </a:ext>
                </a:extLst>
              </p:cNvPr>
              <p:cNvSpPr/>
              <p:nvPr/>
            </p:nvSpPr>
            <p:spPr>
              <a:xfrm>
                <a:off x="6604027" y="295534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" name="Parallelogramm 75">
                <a:extLst>
                  <a:ext uri="{FF2B5EF4-FFF2-40B4-BE49-F238E27FC236}">
                    <a16:creationId xmlns:a16="http://schemas.microsoft.com/office/drawing/2014/main" id="{AEB6783F-4565-8697-C344-5640435E59C3}"/>
                  </a:ext>
                </a:extLst>
              </p:cNvPr>
              <p:cNvSpPr/>
              <p:nvPr/>
            </p:nvSpPr>
            <p:spPr>
              <a:xfrm>
                <a:off x="7324115" y="295605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" name="Parallelogramm 76">
                <a:extLst>
                  <a:ext uri="{FF2B5EF4-FFF2-40B4-BE49-F238E27FC236}">
                    <a16:creationId xmlns:a16="http://schemas.microsoft.com/office/drawing/2014/main" id="{15BF494C-253C-0F93-ED24-666667A019EA}"/>
                  </a:ext>
                </a:extLst>
              </p:cNvPr>
              <p:cNvSpPr/>
              <p:nvPr/>
            </p:nvSpPr>
            <p:spPr>
              <a:xfrm>
                <a:off x="8035577" y="2956769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" name="Parallelogramm 77">
                <a:extLst>
                  <a:ext uri="{FF2B5EF4-FFF2-40B4-BE49-F238E27FC236}">
                    <a16:creationId xmlns:a16="http://schemas.microsoft.com/office/drawing/2014/main" id="{3E8A9EBE-F735-FCFF-FA94-49D46F1325E6}"/>
                  </a:ext>
                </a:extLst>
              </p:cNvPr>
              <p:cNvSpPr/>
              <p:nvPr/>
            </p:nvSpPr>
            <p:spPr>
              <a:xfrm>
                <a:off x="5557844" y="327859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" name="Parallelogramm 78">
                <a:extLst>
                  <a:ext uri="{FF2B5EF4-FFF2-40B4-BE49-F238E27FC236}">
                    <a16:creationId xmlns:a16="http://schemas.microsoft.com/office/drawing/2014/main" id="{020693E5-7C48-7E60-16C8-AF97FA7C9C5B}"/>
                  </a:ext>
                </a:extLst>
              </p:cNvPr>
              <p:cNvSpPr/>
              <p:nvPr/>
            </p:nvSpPr>
            <p:spPr>
              <a:xfrm>
                <a:off x="6270966" y="327904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" name="Parallelogramm 79">
                <a:extLst>
                  <a:ext uri="{FF2B5EF4-FFF2-40B4-BE49-F238E27FC236}">
                    <a16:creationId xmlns:a16="http://schemas.microsoft.com/office/drawing/2014/main" id="{65EB5113-6E6C-1370-D026-FD3B17D1E1F8}"/>
                  </a:ext>
                </a:extLst>
              </p:cNvPr>
              <p:cNvSpPr/>
              <p:nvPr/>
            </p:nvSpPr>
            <p:spPr>
              <a:xfrm>
                <a:off x="6984809" y="32773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1" name="Parallelogramm 80">
                <a:extLst>
                  <a:ext uri="{FF2B5EF4-FFF2-40B4-BE49-F238E27FC236}">
                    <a16:creationId xmlns:a16="http://schemas.microsoft.com/office/drawing/2014/main" id="{73DD6FBA-E866-C152-6E1E-F866859B0830}"/>
                  </a:ext>
                </a:extLst>
              </p:cNvPr>
              <p:cNvSpPr/>
              <p:nvPr/>
            </p:nvSpPr>
            <p:spPr>
              <a:xfrm>
                <a:off x="7704897" y="3278090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2" name="Parallelogramm 81">
                <a:extLst>
                  <a:ext uri="{FF2B5EF4-FFF2-40B4-BE49-F238E27FC236}">
                    <a16:creationId xmlns:a16="http://schemas.microsoft.com/office/drawing/2014/main" id="{0A32FD57-B3F7-9227-D47C-305B90C3CE9F}"/>
                  </a:ext>
                </a:extLst>
              </p:cNvPr>
              <p:cNvSpPr/>
              <p:nvPr/>
            </p:nvSpPr>
            <p:spPr>
              <a:xfrm>
                <a:off x="5218954" y="359733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" name="Parallelogramm 82">
                <a:extLst>
                  <a:ext uri="{FF2B5EF4-FFF2-40B4-BE49-F238E27FC236}">
                    <a16:creationId xmlns:a16="http://schemas.microsoft.com/office/drawing/2014/main" id="{3F789A28-7F29-A856-0C46-7509EB2F12A8}"/>
                  </a:ext>
                </a:extLst>
              </p:cNvPr>
              <p:cNvSpPr/>
              <p:nvPr/>
            </p:nvSpPr>
            <p:spPr>
              <a:xfrm>
                <a:off x="5936525" y="360016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4" name="Parallelogramm 83">
                <a:extLst>
                  <a:ext uri="{FF2B5EF4-FFF2-40B4-BE49-F238E27FC236}">
                    <a16:creationId xmlns:a16="http://schemas.microsoft.com/office/drawing/2014/main" id="{4F373500-41DE-2CA4-D9B6-C48C665CD89A}"/>
                  </a:ext>
                </a:extLst>
              </p:cNvPr>
              <p:cNvSpPr/>
              <p:nvPr/>
            </p:nvSpPr>
            <p:spPr>
              <a:xfrm>
                <a:off x="6647987" y="3592254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5" name="Parallelogramm 84">
                <a:extLst>
                  <a:ext uri="{FF2B5EF4-FFF2-40B4-BE49-F238E27FC236}">
                    <a16:creationId xmlns:a16="http://schemas.microsoft.com/office/drawing/2014/main" id="{DF7AF264-4AD8-903F-DD4A-F33D6BCBC1E7}"/>
                  </a:ext>
                </a:extLst>
              </p:cNvPr>
              <p:cNvSpPr/>
              <p:nvPr/>
            </p:nvSpPr>
            <p:spPr>
              <a:xfrm>
                <a:off x="7368075" y="3592966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" name="Parallelogramm 85">
                <a:extLst>
                  <a:ext uri="{FF2B5EF4-FFF2-40B4-BE49-F238E27FC236}">
                    <a16:creationId xmlns:a16="http://schemas.microsoft.com/office/drawing/2014/main" id="{CB5D7B9C-4A23-7404-3587-6801D5AC0BE6}"/>
                  </a:ext>
                </a:extLst>
              </p:cNvPr>
              <p:cNvSpPr/>
              <p:nvPr/>
            </p:nvSpPr>
            <p:spPr>
              <a:xfrm>
                <a:off x="8069113" y="35936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" name="Parallelogramm 86">
                <a:extLst>
                  <a:ext uri="{FF2B5EF4-FFF2-40B4-BE49-F238E27FC236}">
                    <a16:creationId xmlns:a16="http://schemas.microsoft.com/office/drawing/2014/main" id="{2800D9C7-3700-28F9-ABF9-727805087BDA}"/>
                  </a:ext>
                </a:extLst>
              </p:cNvPr>
              <p:cNvSpPr/>
              <p:nvPr/>
            </p:nvSpPr>
            <p:spPr>
              <a:xfrm>
                <a:off x="8738417" y="296402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" name="Parallelogramm 87">
                <a:extLst>
                  <a:ext uri="{FF2B5EF4-FFF2-40B4-BE49-F238E27FC236}">
                    <a16:creationId xmlns:a16="http://schemas.microsoft.com/office/drawing/2014/main" id="{9B5C7D5D-17B3-FAA1-0155-A52364365C22}"/>
                  </a:ext>
                </a:extLst>
              </p:cNvPr>
              <p:cNvSpPr/>
              <p:nvPr/>
            </p:nvSpPr>
            <p:spPr>
              <a:xfrm>
                <a:off x="8384785" y="3287072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" name="Parallelogramm 88">
                <a:extLst>
                  <a:ext uri="{FF2B5EF4-FFF2-40B4-BE49-F238E27FC236}">
                    <a16:creationId xmlns:a16="http://schemas.microsoft.com/office/drawing/2014/main" id="{FE20E3BD-3DAF-FF21-97BF-819CE1202D45}"/>
                  </a:ext>
                </a:extLst>
              </p:cNvPr>
              <p:cNvSpPr/>
              <p:nvPr/>
            </p:nvSpPr>
            <p:spPr>
              <a:xfrm>
                <a:off x="5218954" y="2955345"/>
                <a:ext cx="4536173" cy="946748"/>
              </a:xfrm>
              <a:prstGeom prst="parallelogram">
                <a:avLst>
                  <a:gd name="adj" fmla="val 103474"/>
                </a:avLst>
              </a:prstGeom>
              <a:solidFill>
                <a:srgbClr val="C8E4EB">
                  <a:alpha val="50000"/>
                </a:srgb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360" name="Gruppieren 359">
              <a:extLst>
                <a:ext uri="{FF2B5EF4-FFF2-40B4-BE49-F238E27FC236}">
                  <a16:creationId xmlns:a16="http://schemas.microsoft.com/office/drawing/2014/main" id="{1AF4AB6A-17B2-9FA6-1D59-1449A3E9DB23}"/>
                </a:ext>
              </a:extLst>
            </p:cNvPr>
            <p:cNvGrpSpPr/>
            <p:nvPr/>
          </p:nvGrpSpPr>
          <p:grpSpPr>
            <a:xfrm>
              <a:off x="8710053" y="2239452"/>
              <a:ext cx="1569326" cy="827780"/>
              <a:chOff x="8811653" y="2320524"/>
              <a:chExt cx="1319320" cy="695908"/>
            </a:xfrm>
          </p:grpSpPr>
          <p:sp>
            <p:nvSpPr>
              <p:cNvPr id="90" name="Würfel 89">
                <a:extLst>
                  <a:ext uri="{FF2B5EF4-FFF2-40B4-BE49-F238E27FC236}">
                    <a16:creationId xmlns:a16="http://schemas.microsoft.com/office/drawing/2014/main" id="{E1715B3F-C89E-DAC0-369B-CF8BD647C900}"/>
                  </a:ext>
                </a:extLst>
              </p:cNvPr>
              <p:cNvSpPr/>
              <p:nvPr/>
            </p:nvSpPr>
            <p:spPr>
              <a:xfrm>
                <a:off x="9248779" y="232669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92" name="Würfel 91">
                <a:extLst>
                  <a:ext uri="{FF2B5EF4-FFF2-40B4-BE49-F238E27FC236}">
                    <a16:creationId xmlns:a16="http://schemas.microsoft.com/office/drawing/2014/main" id="{223E9A2B-7A49-43D4-C503-89489537FD4A}"/>
                  </a:ext>
                </a:extLst>
              </p:cNvPr>
              <p:cNvSpPr/>
              <p:nvPr/>
            </p:nvSpPr>
            <p:spPr>
              <a:xfrm>
                <a:off x="9446555" y="232512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93" name="Würfel 92">
                <a:extLst>
                  <a:ext uri="{FF2B5EF4-FFF2-40B4-BE49-F238E27FC236}">
                    <a16:creationId xmlns:a16="http://schemas.microsoft.com/office/drawing/2014/main" id="{972A88F8-EA9D-D53A-B6B0-BA431CD7E51D}"/>
                  </a:ext>
                </a:extLst>
              </p:cNvPr>
              <p:cNvSpPr/>
              <p:nvPr/>
            </p:nvSpPr>
            <p:spPr>
              <a:xfrm>
                <a:off x="9165569" y="241065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94" name="Würfel 93">
                <a:extLst>
                  <a:ext uri="{FF2B5EF4-FFF2-40B4-BE49-F238E27FC236}">
                    <a16:creationId xmlns:a16="http://schemas.microsoft.com/office/drawing/2014/main" id="{45DD6919-A8C6-74A9-1DC8-66ABF55DD6C4}"/>
                  </a:ext>
                </a:extLst>
              </p:cNvPr>
              <p:cNvSpPr/>
              <p:nvPr/>
            </p:nvSpPr>
            <p:spPr>
              <a:xfrm>
                <a:off x="9363345" y="240908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95" name="Würfel 94">
                <a:extLst>
                  <a:ext uri="{FF2B5EF4-FFF2-40B4-BE49-F238E27FC236}">
                    <a16:creationId xmlns:a16="http://schemas.microsoft.com/office/drawing/2014/main" id="{889186A4-1FFF-4BCA-61C9-FD4B4FA1D93C}"/>
                  </a:ext>
                </a:extLst>
              </p:cNvPr>
              <p:cNvSpPr/>
              <p:nvPr/>
            </p:nvSpPr>
            <p:spPr>
              <a:xfrm>
                <a:off x="9071821" y="250023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96" name="Würfel 95">
                <a:extLst>
                  <a:ext uri="{FF2B5EF4-FFF2-40B4-BE49-F238E27FC236}">
                    <a16:creationId xmlns:a16="http://schemas.microsoft.com/office/drawing/2014/main" id="{AE5140DD-70C4-BFA0-2748-DC2DEAC56C42}"/>
                  </a:ext>
                </a:extLst>
              </p:cNvPr>
              <p:cNvSpPr/>
              <p:nvPr/>
            </p:nvSpPr>
            <p:spPr>
              <a:xfrm>
                <a:off x="9269597" y="249866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97" name="Würfel 96">
                <a:extLst>
                  <a:ext uri="{FF2B5EF4-FFF2-40B4-BE49-F238E27FC236}">
                    <a16:creationId xmlns:a16="http://schemas.microsoft.com/office/drawing/2014/main" id="{7FB75EA2-5DCC-F259-0CFA-E3EBCF68F001}"/>
                  </a:ext>
                </a:extLst>
              </p:cNvPr>
              <p:cNvSpPr/>
              <p:nvPr/>
            </p:nvSpPr>
            <p:spPr>
              <a:xfrm>
                <a:off x="8988611" y="2584195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98" name="Würfel 97">
                <a:extLst>
                  <a:ext uri="{FF2B5EF4-FFF2-40B4-BE49-F238E27FC236}">
                    <a16:creationId xmlns:a16="http://schemas.microsoft.com/office/drawing/2014/main" id="{A1C18E6D-752E-C542-5F85-9BA616FDD1CA}"/>
                  </a:ext>
                </a:extLst>
              </p:cNvPr>
              <p:cNvSpPr/>
              <p:nvPr/>
            </p:nvSpPr>
            <p:spPr>
              <a:xfrm>
                <a:off x="9186387" y="2582628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99" name="Würfel 98">
                <a:extLst>
                  <a:ext uri="{FF2B5EF4-FFF2-40B4-BE49-F238E27FC236}">
                    <a16:creationId xmlns:a16="http://schemas.microsoft.com/office/drawing/2014/main" id="{68843F66-E022-355B-45DF-2306F642262D}"/>
                  </a:ext>
                </a:extLst>
              </p:cNvPr>
              <p:cNvSpPr/>
              <p:nvPr/>
            </p:nvSpPr>
            <p:spPr>
              <a:xfrm>
                <a:off x="8894863" y="2673775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0" name="Würfel 99">
                <a:extLst>
                  <a:ext uri="{FF2B5EF4-FFF2-40B4-BE49-F238E27FC236}">
                    <a16:creationId xmlns:a16="http://schemas.microsoft.com/office/drawing/2014/main" id="{E15D0FF6-C130-1BD5-34B3-52B5687A9873}"/>
                  </a:ext>
                </a:extLst>
              </p:cNvPr>
              <p:cNvSpPr/>
              <p:nvPr/>
            </p:nvSpPr>
            <p:spPr>
              <a:xfrm>
                <a:off x="9092639" y="2672209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1" name="Würfel 100">
                <a:extLst>
                  <a:ext uri="{FF2B5EF4-FFF2-40B4-BE49-F238E27FC236}">
                    <a16:creationId xmlns:a16="http://schemas.microsoft.com/office/drawing/2014/main" id="{39AC9D28-962E-4F6E-EA1A-B8491FF321E5}"/>
                  </a:ext>
                </a:extLst>
              </p:cNvPr>
              <p:cNvSpPr/>
              <p:nvPr/>
            </p:nvSpPr>
            <p:spPr>
              <a:xfrm>
                <a:off x="8811653" y="2757737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2" name="Würfel 101">
                <a:extLst>
                  <a:ext uri="{FF2B5EF4-FFF2-40B4-BE49-F238E27FC236}">
                    <a16:creationId xmlns:a16="http://schemas.microsoft.com/office/drawing/2014/main" id="{D227077C-E489-24E4-586F-DA2A38D81222}"/>
                  </a:ext>
                </a:extLst>
              </p:cNvPr>
              <p:cNvSpPr/>
              <p:nvPr/>
            </p:nvSpPr>
            <p:spPr>
              <a:xfrm>
                <a:off x="9009429" y="275617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3" name="Würfel 102">
                <a:extLst>
                  <a:ext uri="{FF2B5EF4-FFF2-40B4-BE49-F238E27FC236}">
                    <a16:creationId xmlns:a16="http://schemas.microsoft.com/office/drawing/2014/main" id="{AAD359D7-0187-B61D-7D51-000A11D3E77A}"/>
                  </a:ext>
                </a:extLst>
              </p:cNvPr>
              <p:cNvSpPr/>
              <p:nvPr/>
            </p:nvSpPr>
            <p:spPr>
              <a:xfrm>
                <a:off x="9655861" y="232209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4" name="Würfel 103">
                <a:extLst>
                  <a:ext uri="{FF2B5EF4-FFF2-40B4-BE49-F238E27FC236}">
                    <a16:creationId xmlns:a16="http://schemas.microsoft.com/office/drawing/2014/main" id="{E00D74F9-1223-04A1-10A0-0DD0711158AE}"/>
                  </a:ext>
                </a:extLst>
              </p:cNvPr>
              <p:cNvSpPr/>
              <p:nvPr/>
            </p:nvSpPr>
            <p:spPr>
              <a:xfrm>
                <a:off x="9853637" y="232052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5" name="Würfel 104">
                <a:extLst>
                  <a:ext uri="{FF2B5EF4-FFF2-40B4-BE49-F238E27FC236}">
                    <a16:creationId xmlns:a16="http://schemas.microsoft.com/office/drawing/2014/main" id="{60337E6C-37E3-816F-0E3D-BE87C2BDDF38}"/>
                  </a:ext>
                </a:extLst>
              </p:cNvPr>
              <p:cNvSpPr/>
              <p:nvPr/>
            </p:nvSpPr>
            <p:spPr>
              <a:xfrm>
                <a:off x="9572651" y="240605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6" name="Würfel 105">
                <a:extLst>
                  <a:ext uri="{FF2B5EF4-FFF2-40B4-BE49-F238E27FC236}">
                    <a16:creationId xmlns:a16="http://schemas.microsoft.com/office/drawing/2014/main" id="{4031E68C-2788-97D3-16A9-C974BC5767FF}"/>
                  </a:ext>
                </a:extLst>
              </p:cNvPr>
              <p:cNvSpPr/>
              <p:nvPr/>
            </p:nvSpPr>
            <p:spPr>
              <a:xfrm>
                <a:off x="9770427" y="240448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7" name="Würfel 106">
                <a:extLst>
                  <a:ext uri="{FF2B5EF4-FFF2-40B4-BE49-F238E27FC236}">
                    <a16:creationId xmlns:a16="http://schemas.microsoft.com/office/drawing/2014/main" id="{03C2088F-6C67-B865-CD65-0B2F6179C3D6}"/>
                  </a:ext>
                </a:extLst>
              </p:cNvPr>
              <p:cNvSpPr/>
              <p:nvPr/>
            </p:nvSpPr>
            <p:spPr>
              <a:xfrm>
                <a:off x="9486980" y="249682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8" name="Würfel 107">
                <a:extLst>
                  <a:ext uri="{FF2B5EF4-FFF2-40B4-BE49-F238E27FC236}">
                    <a16:creationId xmlns:a16="http://schemas.microsoft.com/office/drawing/2014/main" id="{42D9D81A-058D-E3C5-DBF2-FF5E1931EBD3}"/>
                  </a:ext>
                </a:extLst>
              </p:cNvPr>
              <p:cNvSpPr/>
              <p:nvPr/>
            </p:nvSpPr>
            <p:spPr>
              <a:xfrm>
                <a:off x="9684756" y="2495257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9" name="Würfel 108">
                <a:extLst>
                  <a:ext uri="{FF2B5EF4-FFF2-40B4-BE49-F238E27FC236}">
                    <a16:creationId xmlns:a16="http://schemas.microsoft.com/office/drawing/2014/main" id="{5731CC7C-7E65-E0B9-5A45-E5298466E51D}"/>
                  </a:ext>
                </a:extLst>
              </p:cNvPr>
              <p:cNvSpPr/>
              <p:nvPr/>
            </p:nvSpPr>
            <p:spPr>
              <a:xfrm>
                <a:off x="9403770" y="2580785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10" name="Würfel 109">
                <a:extLst>
                  <a:ext uri="{FF2B5EF4-FFF2-40B4-BE49-F238E27FC236}">
                    <a16:creationId xmlns:a16="http://schemas.microsoft.com/office/drawing/2014/main" id="{B3520BA9-84DC-BBE6-EF54-91DCB53E4719}"/>
                  </a:ext>
                </a:extLst>
              </p:cNvPr>
              <p:cNvSpPr/>
              <p:nvPr/>
            </p:nvSpPr>
            <p:spPr>
              <a:xfrm>
                <a:off x="9601546" y="2579219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9" name="Textfeld 268">
                  <a:extLst>
                    <a:ext uri="{FF2B5EF4-FFF2-40B4-BE49-F238E27FC236}">
                      <a16:creationId xmlns:a16="http://schemas.microsoft.com/office/drawing/2014/main" id="{5C2EAB8A-3EF4-33B8-4949-42D12AAF0900}"/>
                    </a:ext>
                  </a:extLst>
                </p:cNvPr>
                <p:cNvSpPr txBox="1"/>
                <p:nvPr/>
              </p:nvSpPr>
              <p:spPr>
                <a:xfrm>
                  <a:off x="10343278" y="2580148"/>
                  <a:ext cx="419281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𝑒𝑡𝑐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69" name="Textfeld 268">
                  <a:extLst>
                    <a:ext uri="{FF2B5EF4-FFF2-40B4-BE49-F238E27FC236}">
                      <a16:creationId xmlns:a16="http://schemas.microsoft.com/office/drawing/2014/main" id="{5C2EAB8A-3EF4-33B8-4949-42D12AAF090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43278" y="2580148"/>
                  <a:ext cx="419281" cy="276999"/>
                </a:xfrm>
                <a:prstGeom prst="rect">
                  <a:avLst/>
                </a:prstGeom>
                <a:blipFill>
                  <a:blip r:embed="rId2"/>
                  <a:stretch>
                    <a:fillRect l="-10145" b="-444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79" name="Gruppieren 378">
            <a:extLst>
              <a:ext uri="{FF2B5EF4-FFF2-40B4-BE49-F238E27FC236}">
                <a16:creationId xmlns:a16="http://schemas.microsoft.com/office/drawing/2014/main" id="{00F6C395-17A1-E8DB-869C-F26283D0C2A4}"/>
              </a:ext>
            </a:extLst>
          </p:cNvPr>
          <p:cNvGrpSpPr/>
          <p:nvPr/>
        </p:nvGrpSpPr>
        <p:grpSpPr>
          <a:xfrm>
            <a:off x="3476296" y="1509077"/>
            <a:ext cx="2937886" cy="1818171"/>
            <a:chOff x="6703926" y="3892157"/>
            <a:chExt cx="2937886" cy="1818171"/>
          </a:xfrm>
        </p:grpSpPr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447DBAB7-88C6-F4F8-D1EF-CAFE2A06EAFF}"/>
                </a:ext>
              </a:extLst>
            </p:cNvPr>
            <p:cNvGrpSpPr/>
            <p:nvPr/>
          </p:nvGrpSpPr>
          <p:grpSpPr>
            <a:xfrm>
              <a:off x="6814415" y="4993764"/>
              <a:ext cx="2632050" cy="549337"/>
              <a:chOff x="5218954" y="2955345"/>
              <a:chExt cx="4536173" cy="946748"/>
            </a:xfrm>
          </p:grpSpPr>
          <p:sp>
            <p:nvSpPr>
              <p:cNvPr id="245" name="Parallelogramm 244">
                <a:extLst>
                  <a:ext uri="{FF2B5EF4-FFF2-40B4-BE49-F238E27FC236}">
                    <a16:creationId xmlns:a16="http://schemas.microsoft.com/office/drawing/2014/main" id="{70A655D0-D4E2-E90C-5E34-008517B7F92E}"/>
                  </a:ext>
                </a:extLst>
              </p:cNvPr>
              <p:cNvSpPr/>
              <p:nvPr/>
            </p:nvSpPr>
            <p:spPr>
              <a:xfrm>
                <a:off x="5890905" y="295965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8" name="Parallelogramm 257">
                <a:extLst>
                  <a:ext uri="{FF2B5EF4-FFF2-40B4-BE49-F238E27FC236}">
                    <a16:creationId xmlns:a16="http://schemas.microsoft.com/office/drawing/2014/main" id="{ADFAB9B1-CC99-1CB4-9269-FB6B3C8B3752}"/>
                  </a:ext>
                </a:extLst>
              </p:cNvPr>
              <p:cNvSpPr/>
              <p:nvPr/>
            </p:nvSpPr>
            <p:spPr>
              <a:xfrm>
                <a:off x="6604027" y="295534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9" name="Parallelogramm 258">
                <a:extLst>
                  <a:ext uri="{FF2B5EF4-FFF2-40B4-BE49-F238E27FC236}">
                    <a16:creationId xmlns:a16="http://schemas.microsoft.com/office/drawing/2014/main" id="{AA95C16F-B712-C07E-A5C8-038AB31E49F6}"/>
                  </a:ext>
                </a:extLst>
              </p:cNvPr>
              <p:cNvSpPr/>
              <p:nvPr/>
            </p:nvSpPr>
            <p:spPr>
              <a:xfrm>
                <a:off x="7324115" y="295605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0" name="Parallelogramm 259">
                <a:extLst>
                  <a:ext uri="{FF2B5EF4-FFF2-40B4-BE49-F238E27FC236}">
                    <a16:creationId xmlns:a16="http://schemas.microsoft.com/office/drawing/2014/main" id="{396D2F50-3D00-D4BE-97E6-9262F1AB4055}"/>
                  </a:ext>
                </a:extLst>
              </p:cNvPr>
              <p:cNvSpPr/>
              <p:nvPr/>
            </p:nvSpPr>
            <p:spPr>
              <a:xfrm>
                <a:off x="8035577" y="2956769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1" name="Parallelogramm 260">
                <a:extLst>
                  <a:ext uri="{FF2B5EF4-FFF2-40B4-BE49-F238E27FC236}">
                    <a16:creationId xmlns:a16="http://schemas.microsoft.com/office/drawing/2014/main" id="{E07AED09-D1AC-1F88-773B-96DDB09BB915}"/>
                  </a:ext>
                </a:extLst>
              </p:cNvPr>
              <p:cNvSpPr/>
              <p:nvPr/>
            </p:nvSpPr>
            <p:spPr>
              <a:xfrm>
                <a:off x="5557844" y="327859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3" name="Parallelogramm 262">
                <a:extLst>
                  <a:ext uri="{FF2B5EF4-FFF2-40B4-BE49-F238E27FC236}">
                    <a16:creationId xmlns:a16="http://schemas.microsoft.com/office/drawing/2014/main" id="{2F8B8441-29DE-1ECF-138C-493E0B1036E7}"/>
                  </a:ext>
                </a:extLst>
              </p:cNvPr>
              <p:cNvSpPr/>
              <p:nvPr/>
            </p:nvSpPr>
            <p:spPr>
              <a:xfrm>
                <a:off x="6270966" y="327904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1" name="Parallelogramm 270">
                <a:extLst>
                  <a:ext uri="{FF2B5EF4-FFF2-40B4-BE49-F238E27FC236}">
                    <a16:creationId xmlns:a16="http://schemas.microsoft.com/office/drawing/2014/main" id="{7B6A4F86-2068-B388-1D9A-1A5EE1B2877E}"/>
                  </a:ext>
                </a:extLst>
              </p:cNvPr>
              <p:cNvSpPr/>
              <p:nvPr/>
            </p:nvSpPr>
            <p:spPr>
              <a:xfrm>
                <a:off x="6984809" y="32773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72" name="Parallelogramm 271">
                <a:extLst>
                  <a:ext uri="{FF2B5EF4-FFF2-40B4-BE49-F238E27FC236}">
                    <a16:creationId xmlns:a16="http://schemas.microsoft.com/office/drawing/2014/main" id="{53FAC493-0C6F-A42C-E80B-C1AAE2D0E0A7}"/>
                  </a:ext>
                </a:extLst>
              </p:cNvPr>
              <p:cNvSpPr/>
              <p:nvPr/>
            </p:nvSpPr>
            <p:spPr>
              <a:xfrm>
                <a:off x="7704897" y="3278090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3" name="Parallelogramm 272">
                <a:extLst>
                  <a:ext uri="{FF2B5EF4-FFF2-40B4-BE49-F238E27FC236}">
                    <a16:creationId xmlns:a16="http://schemas.microsoft.com/office/drawing/2014/main" id="{B7B83F87-4B6D-D371-C475-356A63C906D9}"/>
                  </a:ext>
                </a:extLst>
              </p:cNvPr>
              <p:cNvSpPr/>
              <p:nvPr/>
            </p:nvSpPr>
            <p:spPr>
              <a:xfrm>
                <a:off x="5218954" y="359733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4" name="Parallelogramm 273">
                <a:extLst>
                  <a:ext uri="{FF2B5EF4-FFF2-40B4-BE49-F238E27FC236}">
                    <a16:creationId xmlns:a16="http://schemas.microsoft.com/office/drawing/2014/main" id="{D6C90F5B-A658-C885-6272-6D8F099F5EB0}"/>
                  </a:ext>
                </a:extLst>
              </p:cNvPr>
              <p:cNvSpPr/>
              <p:nvPr/>
            </p:nvSpPr>
            <p:spPr>
              <a:xfrm>
                <a:off x="5936525" y="360016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5" name="Parallelogramm 274">
                <a:extLst>
                  <a:ext uri="{FF2B5EF4-FFF2-40B4-BE49-F238E27FC236}">
                    <a16:creationId xmlns:a16="http://schemas.microsoft.com/office/drawing/2014/main" id="{0CC5748F-BE92-A971-4174-0D73E32384FE}"/>
                  </a:ext>
                </a:extLst>
              </p:cNvPr>
              <p:cNvSpPr/>
              <p:nvPr/>
            </p:nvSpPr>
            <p:spPr>
              <a:xfrm>
                <a:off x="6647987" y="3592254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76" name="Parallelogramm 275">
                <a:extLst>
                  <a:ext uri="{FF2B5EF4-FFF2-40B4-BE49-F238E27FC236}">
                    <a16:creationId xmlns:a16="http://schemas.microsoft.com/office/drawing/2014/main" id="{BB7FE67F-A2BC-FB7C-91BB-6B50BA071719}"/>
                  </a:ext>
                </a:extLst>
              </p:cNvPr>
              <p:cNvSpPr/>
              <p:nvPr/>
            </p:nvSpPr>
            <p:spPr>
              <a:xfrm>
                <a:off x="7368075" y="3592966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7" name="Parallelogramm 276">
                <a:extLst>
                  <a:ext uri="{FF2B5EF4-FFF2-40B4-BE49-F238E27FC236}">
                    <a16:creationId xmlns:a16="http://schemas.microsoft.com/office/drawing/2014/main" id="{1F2FEE93-5ED2-0055-F8F7-48DF945BED8B}"/>
                  </a:ext>
                </a:extLst>
              </p:cNvPr>
              <p:cNvSpPr/>
              <p:nvPr/>
            </p:nvSpPr>
            <p:spPr>
              <a:xfrm>
                <a:off x="8069113" y="35936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8" name="Parallelogramm 277">
                <a:extLst>
                  <a:ext uri="{FF2B5EF4-FFF2-40B4-BE49-F238E27FC236}">
                    <a16:creationId xmlns:a16="http://schemas.microsoft.com/office/drawing/2014/main" id="{4A3AB193-A787-752B-F4DA-56B4EB4C6E8D}"/>
                  </a:ext>
                </a:extLst>
              </p:cNvPr>
              <p:cNvSpPr/>
              <p:nvPr/>
            </p:nvSpPr>
            <p:spPr>
              <a:xfrm>
                <a:off x="8738417" y="296402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9" name="Parallelogramm 278">
                <a:extLst>
                  <a:ext uri="{FF2B5EF4-FFF2-40B4-BE49-F238E27FC236}">
                    <a16:creationId xmlns:a16="http://schemas.microsoft.com/office/drawing/2014/main" id="{D882601A-BF6A-058A-7904-730C234D3F5F}"/>
                  </a:ext>
                </a:extLst>
              </p:cNvPr>
              <p:cNvSpPr/>
              <p:nvPr/>
            </p:nvSpPr>
            <p:spPr>
              <a:xfrm>
                <a:off x="8384785" y="3287072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0" name="Parallelogramm 279">
                <a:extLst>
                  <a:ext uri="{FF2B5EF4-FFF2-40B4-BE49-F238E27FC236}">
                    <a16:creationId xmlns:a16="http://schemas.microsoft.com/office/drawing/2014/main" id="{C209F339-E205-F8A3-02E6-F0393B02AF19}"/>
                  </a:ext>
                </a:extLst>
              </p:cNvPr>
              <p:cNvSpPr/>
              <p:nvPr/>
            </p:nvSpPr>
            <p:spPr>
              <a:xfrm>
                <a:off x="5218954" y="2955345"/>
                <a:ext cx="4536173" cy="946748"/>
              </a:xfrm>
              <a:prstGeom prst="parallelogram">
                <a:avLst>
                  <a:gd name="adj" fmla="val 103474"/>
                </a:avLst>
              </a:prstGeom>
              <a:solidFill>
                <a:srgbClr val="C8E4EB">
                  <a:alpha val="50000"/>
                </a:srgb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282" name="Würfel 281">
              <a:extLst>
                <a:ext uri="{FF2B5EF4-FFF2-40B4-BE49-F238E27FC236}">
                  <a16:creationId xmlns:a16="http://schemas.microsoft.com/office/drawing/2014/main" id="{E1FDCE91-AD0C-84DB-7FFD-19E3768862C8}"/>
                </a:ext>
              </a:extLst>
            </p:cNvPr>
            <p:cNvSpPr/>
            <p:nvPr/>
          </p:nvSpPr>
          <p:spPr>
            <a:xfrm>
              <a:off x="7150185" y="3892157"/>
              <a:ext cx="1463619" cy="1355296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4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3" name="Würfel 282">
              <a:extLst>
                <a:ext uri="{FF2B5EF4-FFF2-40B4-BE49-F238E27FC236}">
                  <a16:creationId xmlns:a16="http://schemas.microsoft.com/office/drawing/2014/main" id="{666150B3-FBE0-E620-DAF0-81B7101373AA}"/>
                </a:ext>
              </a:extLst>
            </p:cNvPr>
            <p:cNvSpPr/>
            <p:nvPr/>
          </p:nvSpPr>
          <p:spPr>
            <a:xfrm>
              <a:off x="6703926" y="4352368"/>
              <a:ext cx="1463619" cy="1355296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4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6" name="Würfel 285">
              <a:extLst>
                <a:ext uri="{FF2B5EF4-FFF2-40B4-BE49-F238E27FC236}">
                  <a16:creationId xmlns:a16="http://schemas.microsoft.com/office/drawing/2014/main" id="{7F787AAE-77A4-B425-327F-28556EDE5460}"/>
                </a:ext>
              </a:extLst>
            </p:cNvPr>
            <p:cNvSpPr/>
            <p:nvPr/>
          </p:nvSpPr>
          <p:spPr>
            <a:xfrm>
              <a:off x="8178193" y="3894821"/>
              <a:ext cx="1463619" cy="1355296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4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7" name="Würfel 286">
              <a:extLst>
                <a:ext uri="{FF2B5EF4-FFF2-40B4-BE49-F238E27FC236}">
                  <a16:creationId xmlns:a16="http://schemas.microsoft.com/office/drawing/2014/main" id="{ADDAFBF5-7D1A-2665-775E-4000F5C58503}"/>
                </a:ext>
              </a:extLst>
            </p:cNvPr>
            <p:cNvSpPr/>
            <p:nvPr/>
          </p:nvSpPr>
          <p:spPr>
            <a:xfrm>
              <a:off x="7731934" y="4355032"/>
              <a:ext cx="1463619" cy="1355296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4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377" name="Gruppieren 376">
            <a:extLst>
              <a:ext uri="{FF2B5EF4-FFF2-40B4-BE49-F238E27FC236}">
                <a16:creationId xmlns:a16="http://schemas.microsoft.com/office/drawing/2014/main" id="{DFA058CE-1086-FEE3-D707-16D354A22FCE}"/>
              </a:ext>
            </a:extLst>
          </p:cNvPr>
          <p:cNvGrpSpPr/>
          <p:nvPr/>
        </p:nvGrpSpPr>
        <p:grpSpPr>
          <a:xfrm>
            <a:off x="6348803" y="2084713"/>
            <a:ext cx="2715678" cy="1124389"/>
            <a:chOff x="3358119" y="2764104"/>
            <a:chExt cx="2715678" cy="1124389"/>
          </a:xfrm>
        </p:grpSpPr>
        <p:grpSp>
          <p:nvGrpSpPr>
            <p:cNvPr id="321" name="Gruppieren 320">
              <a:extLst>
                <a:ext uri="{FF2B5EF4-FFF2-40B4-BE49-F238E27FC236}">
                  <a16:creationId xmlns:a16="http://schemas.microsoft.com/office/drawing/2014/main" id="{B55F6889-5A6B-09CA-A532-1AFCC04D79CF}"/>
                </a:ext>
              </a:extLst>
            </p:cNvPr>
            <p:cNvGrpSpPr/>
            <p:nvPr/>
          </p:nvGrpSpPr>
          <p:grpSpPr>
            <a:xfrm>
              <a:off x="3393987" y="3276512"/>
              <a:ext cx="2559062" cy="534104"/>
              <a:chOff x="5218954" y="2955345"/>
              <a:chExt cx="4536173" cy="946748"/>
            </a:xfrm>
          </p:grpSpPr>
          <p:sp>
            <p:nvSpPr>
              <p:cNvPr id="328" name="Parallelogramm 327">
                <a:extLst>
                  <a:ext uri="{FF2B5EF4-FFF2-40B4-BE49-F238E27FC236}">
                    <a16:creationId xmlns:a16="http://schemas.microsoft.com/office/drawing/2014/main" id="{E1417383-6732-ADE5-D563-CCD4E85628B2}"/>
                  </a:ext>
                </a:extLst>
              </p:cNvPr>
              <p:cNvSpPr/>
              <p:nvPr/>
            </p:nvSpPr>
            <p:spPr>
              <a:xfrm>
                <a:off x="5890905" y="295965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9" name="Parallelogramm 328">
                <a:extLst>
                  <a:ext uri="{FF2B5EF4-FFF2-40B4-BE49-F238E27FC236}">
                    <a16:creationId xmlns:a16="http://schemas.microsoft.com/office/drawing/2014/main" id="{A44F7C02-2CB1-2D2F-807C-14BAC2A8AF63}"/>
                  </a:ext>
                </a:extLst>
              </p:cNvPr>
              <p:cNvSpPr/>
              <p:nvPr/>
            </p:nvSpPr>
            <p:spPr>
              <a:xfrm>
                <a:off x="6604027" y="295534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0" name="Parallelogramm 329">
                <a:extLst>
                  <a:ext uri="{FF2B5EF4-FFF2-40B4-BE49-F238E27FC236}">
                    <a16:creationId xmlns:a16="http://schemas.microsoft.com/office/drawing/2014/main" id="{3E3AE6AE-309B-59EC-1115-6B889447269F}"/>
                  </a:ext>
                </a:extLst>
              </p:cNvPr>
              <p:cNvSpPr/>
              <p:nvPr/>
            </p:nvSpPr>
            <p:spPr>
              <a:xfrm>
                <a:off x="7324115" y="295605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1" name="Parallelogramm 330">
                <a:extLst>
                  <a:ext uri="{FF2B5EF4-FFF2-40B4-BE49-F238E27FC236}">
                    <a16:creationId xmlns:a16="http://schemas.microsoft.com/office/drawing/2014/main" id="{4CAB11BA-3CE3-959C-4CEF-A89CBF18AC3E}"/>
                  </a:ext>
                </a:extLst>
              </p:cNvPr>
              <p:cNvSpPr/>
              <p:nvPr/>
            </p:nvSpPr>
            <p:spPr>
              <a:xfrm>
                <a:off x="8035577" y="2956769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2" name="Parallelogramm 331">
                <a:extLst>
                  <a:ext uri="{FF2B5EF4-FFF2-40B4-BE49-F238E27FC236}">
                    <a16:creationId xmlns:a16="http://schemas.microsoft.com/office/drawing/2014/main" id="{7ADADE19-AD50-4080-2840-B8540166F690}"/>
                  </a:ext>
                </a:extLst>
              </p:cNvPr>
              <p:cNvSpPr/>
              <p:nvPr/>
            </p:nvSpPr>
            <p:spPr>
              <a:xfrm>
                <a:off x="5557844" y="327859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3" name="Parallelogramm 332">
                <a:extLst>
                  <a:ext uri="{FF2B5EF4-FFF2-40B4-BE49-F238E27FC236}">
                    <a16:creationId xmlns:a16="http://schemas.microsoft.com/office/drawing/2014/main" id="{68698B1E-B154-BDD0-3563-0FF01398D34E}"/>
                  </a:ext>
                </a:extLst>
              </p:cNvPr>
              <p:cNvSpPr/>
              <p:nvPr/>
            </p:nvSpPr>
            <p:spPr>
              <a:xfrm>
                <a:off x="6270966" y="327904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4" name="Parallelogramm 333">
                <a:extLst>
                  <a:ext uri="{FF2B5EF4-FFF2-40B4-BE49-F238E27FC236}">
                    <a16:creationId xmlns:a16="http://schemas.microsoft.com/office/drawing/2014/main" id="{07060471-1D9D-B7A1-D027-6C93FD1A4A1E}"/>
                  </a:ext>
                </a:extLst>
              </p:cNvPr>
              <p:cNvSpPr/>
              <p:nvPr/>
            </p:nvSpPr>
            <p:spPr>
              <a:xfrm>
                <a:off x="6984809" y="32773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35" name="Parallelogramm 334">
                <a:extLst>
                  <a:ext uri="{FF2B5EF4-FFF2-40B4-BE49-F238E27FC236}">
                    <a16:creationId xmlns:a16="http://schemas.microsoft.com/office/drawing/2014/main" id="{BF5DC7A2-E4D5-E462-C2A5-A41A2552D635}"/>
                  </a:ext>
                </a:extLst>
              </p:cNvPr>
              <p:cNvSpPr/>
              <p:nvPr/>
            </p:nvSpPr>
            <p:spPr>
              <a:xfrm>
                <a:off x="7704897" y="3278090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6" name="Parallelogramm 335">
                <a:extLst>
                  <a:ext uri="{FF2B5EF4-FFF2-40B4-BE49-F238E27FC236}">
                    <a16:creationId xmlns:a16="http://schemas.microsoft.com/office/drawing/2014/main" id="{68ECE186-0629-CFA4-D521-C79995D85E2E}"/>
                  </a:ext>
                </a:extLst>
              </p:cNvPr>
              <p:cNvSpPr/>
              <p:nvPr/>
            </p:nvSpPr>
            <p:spPr>
              <a:xfrm>
                <a:off x="5218954" y="359733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7" name="Parallelogramm 336">
                <a:extLst>
                  <a:ext uri="{FF2B5EF4-FFF2-40B4-BE49-F238E27FC236}">
                    <a16:creationId xmlns:a16="http://schemas.microsoft.com/office/drawing/2014/main" id="{B0227A0C-C266-C71E-260A-97285D0F1C8E}"/>
                  </a:ext>
                </a:extLst>
              </p:cNvPr>
              <p:cNvSpPr/>
              <p:nvPr/>
            </p:nvSpPr>
            <p:spPr>
              <a:xfrm>
                <a:off x="5936525" y="360016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8" name="Parallelogramm 337">
                <a:extLst>
                  <a:ext uri="{FF2B5EF4-FFF2-40B4-BE49-F238E27FC236}">
                    <a16:creationId xmlns:a16="http://schemas.microsoft.com/office/drawing/2014/main" id="{EAD879B3-6D73-BC08-7C02-BAA2CBE5070B}"/>
                  </a:ext>
                </a:extLst>
              </p:cNvPr>
              <p:cNvSpPr/>
              <p:nvPr/>
            </p:nvSpPr>
            <p:spPr>
              <a:xfrm>
                <a:off x="6647987" y="3592254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39" name="Parallelogramm 338">
                <a:extLst>
                  <a:ext uri="{FF2B5EF4-FFF2-40B4-BE49-F238E27FC236}">
                    <a16:creationId xmlns:a16="http://schemas.microsoft.com/office/drawing/2014/main" id="{461E54C0-62C8-94C2-2D03-83879BE62079}"/>
                  </a:ext>
                </a:extLst>
              </p:cNvPr>
              <p:cNvSpPr/>
              <p:nvPr/>
            </p:nvSpPr>
            <p:spPr>
              <a:xfrm>
                <a:off x="7368075" y="3592966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0" name="Parallelogramm 339">
                <a:extLst>
                  <a:ext uri="{FF2B5EF4-FFF2-40B4-BE49-F238E27FC236}">
                    <a16:creationId xmlns:a16="http://schemas.microsoft.com/office/drawing/2014/main" id="{4DB9B469-5C2D-A977-C164-AEEE98A6D335}"/>
                  </a:ext>
                </a:extLst>
              </p:cNvPr>
              <p:cNvSpPr/>
              <p:nvPr/>
            </p:nvSpPr>
            <p:spPr>
              <a:xfrm>
                <a:off x="8069113" y="35936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1" name="Parallelogramm 340">
                <a:extLst>
                  <a:ext uri="{FF2B5EF4-FFF2-40B4-BE49-F238E27FC236}">
                    <a16:creationId xmlns:a16="http://schemas.microsoft.com/office/drawing/2014/main" id="{663E938E-1B36-AED7-A6D8-C1BC449CC7A1}"/>
                  </a:ext>
                </a:extLst>
              </p:cNvPr>
              <p:cNvSpPr/>
              <p:nvPr/>
            </p:nvSpPr>
            <p:spPr>
              <a:xfrm>
                <a:off x="8738417" y="296402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2" name="Parallelogramm 341">
                <a:extLst>
                  <a:ext uri="{FF2B5EF4-FFF2-40B4-BE49-F238E27FC236}">
                    <a16:creationId xmlns:a16="http://schemas.microsoft.com/office/drawing/2014/main" id="{858F61B7-C6AE-28C3-5B5C-950481282DBF}"/>
                  </a:ext>
                </a:extLst>
              </p:cNvPr>
              <p:cNvSpPr/>
              <p:nvPr/>
            </p:nvSpPr>
            <p:spPr>
              <a:xfrm>
                <a:off x="8384785" y="3287072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3" name="Parallelogramm 342">
                <a:extLst>
                  <a:ext uri="{FF2B5EF4-FFF2-40B4-BE49-F238E27FC236}">
                    <a16:creationId xmlns:a16="http://schemas.microsoft.com/office/drawing/2014/main" id="{ACA6492E-E72D-0C39-9E9F-E3C92DE74627}"/>
                  </a:ext>
                </a:extLst>
              </p:cNvPr>
              <p:cNvSpPr/>
              <p:nvPr/>
            </p:nvSpPr>
            <p:spPr>
              <a:xfrm>
                <a:off x="5218954" y="2955345"/>
                <a:ext cx="4536173" cy="946748"/>
              </a:xfrm>
              <a:prstGeom prst="parallelogram">
                <a:avLst>
                  <a:gd name="adj" fmla="val 103474"/>
                </a:avLst>
              </a:prstGeom>
              <a:solidFill>
                <a:srgbClr val="C8E4EB">
                  <a:alpha val="50000"/>
                </a:srgb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sp>
          <p:nvSpPr>
            <p:cNvPr id="345" name="Würfel 344">
              <a:extLst>
                <a:ext uri="{FF2B5EF4-FFF2-40B4-BE49-F238E27FC236}">
                  <a16:creationId xmlns:a16="http://schemas.microsoft.com/office/drawing/2014/main" id="{4E3C48B4-B5D9-7370-F88A-EFF311656A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15910" y="2785701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9" name="Würfel 348">
              <a:extLst>
                <a:ext uri="{FF2B5EF4-FFF2-40B4-BE49-F238E27FC236}">
                  <a16:creationId xmlns:a16="http://schemas.microsoft.com/office/drawing/2014/main" id="{32B3753B-E36A-85F7-DA3F-527738D216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87216" y="2999981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0" name="Würfel 349">
              <a:extLst>
                <a:ext uri="{FF2B5EF4-FFF2-40B4-BE49-F238E27FC236}">
                  <a16:creationId xmlns:a16="http://schemas.microsoft.com/office/drawing/2014/main" id="{A365460C-9499-E304-892E-F82AC1D240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58119" y="3227352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1" name="Würfel 350">
              <a:extLst>
                <a:ext uri="{FF2B5EF4-FFF2-40B4-BE49-F238E27FC236}">
                  <a16:creationId xmlns:a16="http://schemas.microsoft.com/office/drawing/2014/main" id="{E01D5882-8A56-F846-E4D6-C1ABEFCF7D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30544" y="2778502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2" name="Würfel 351">
              <a:extLst>
                <a:ext uri="{FF2B5EF4-FFF2-40B4-BE49-F238E27FC236}">
                  <a16:creationId xmlns:a16="http://schemas.microsoft.com/office/drawing/2014/main" id="{6B9A1D78-BD24-F44B-A9E0-5F3C3A510A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01850" y="2992782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3" name="Würfel 352">
              <a:extLst>
                <a:ext uri="{FF2B5EF4-FFF2-40B4-BE49-F238E27FC236}">
                  <a16:creationId xmlns:a16="http://schemas.microsoft.com/office/drawing/2014/main" id="{03FF3F23-311B-4861-62AB-7D37D99E18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2753" y="3220153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4" name="Würfel 353">
              <a:extLst>
                <a:ext uri="{FF2B5EF4-FFF2-40B4-BE49-F238E27FC236}">
                  <a16:creationId xmlns:a16="http://schemas.microsoft.com/office/drawing/2014/main" id="{BE88F313-9E53-444A-99A9-2AB2F65443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45178" y="2771303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5" name="Würfel 354">
              <a:extLst>
                <a:ext uri="{FF2B5EF4-FFF2-40B4-BE49-F238E27FC236}">
                  <a16:creationId xmlns:a16="http://schemas.microsoft.com/office/drawing/2014/main" id="{CBB6D87A-5B47-F62B-9444-CDA678D4F4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16484" y="2985583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6" name="Würfel 355">
              <a:extLst>
                <a:ext uri="{FF2B5EF4-FFF2-40B4-BE49-F238E27FC236}">
                  <a16:creationId xmlns:a16="http://schemas.microsoft.com/office/drawing/2014/main" id="{0BA57A9E-93DB-DCE1-4925-8CFD259B67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87387" y="3212954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7" name="Würfel 356">
              <a:extLst>
                <a:ext uri="{FF2B5EF4-FFF2-40B4-BE49-F238E27FC236}">
                  <a16:creationId xmlns:a16="http://schemas.microsoft.com/office/drawing/2014/main" id="{8BFB9E4F-BD4E-340F-5262-DD5820E764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59812" y="2764104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8" name="Würfel 357">
              <a:extLst>
                <a:ext uri="{FF2B5EF4-FFF2-40B4-BE49-F238E27FC236}">
                  <a16:creationId xmlns:a16="http://schemas.microsoft.com/office/drawing/2014/main" id="{D7C47F55-6008-1679-62EC-E38E46A0BC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31118" y="2978384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9" name="Würfel 358">
              <a:extLst>
                <a:ext uri="{FF2B5EF4-FFF2-40B4-BE49-F238E27FC236}">
                  <a16:creationId xmlns:a16="http://schemas.microsoft.com/office/drawing/2014/main" id="{E3EC3FDA-83EE-127F-05A1-A0FCA539CC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2021" y="3205755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2253382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Gruppieren 260">
            <a:extLst>
              <a:ext uri="{FF2B5EF4-FFF2-40B4-BE49-F238E27FC236}">
                <a16:creationId xmlns:a16="http://schemas.microsoft.com/office/drawing/2014/main" id="{91B57975-5B9E-C76D-CB1B-676F231A870B}"/>
              </a:ext>
            </a:extLst>
          </p:cNvPr>
          <p:cNvGrpSpPr/>
          <p:nvPr/>
        </p:nvGrpSpPr>
        <p:grpSpPr>
          <a:xfrm>
            <a:off x="138681" y="3785519"/>
            <a:ext cx="2484168" cy="2659722"/>
            <a:chOff x="220465" y="2239077"/>
            <a:chExt cx="2484168" cy="2659722"/>
          </a:xfrm>
        </p:grpSpPr>
        <p:pic>
          <p:nvPicPr>
            <p:cNvPr id="115" name="Grafik 114">
              <a:extLst>
                <a:ext uri="{FF2B5EF4-FFF2-40B4-BE49-F238E27FC236}">
                  <a16:creationId xmlns:a16="http://schemas.microsoft.com/office/drawing/2014/main" id="{62A524A8-BDE0-BE1A-AAE1-7E165002A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89" y="2964231"/>
              <a:ext cx="2415802" cy="1592920"/>
            </a:xfrm>
            <a:prstGeom prst="rect">
              <a:avLst/>
            </a:prstGeom>
          </p:spPr>
        </p:pic>
        <p:sp>
          <p:nvSpPr>
            <p:cNvPr id="116" name="Würfel 115">
              <a:extLst>
                <a:ext uri="{FF2B5EF4-FFF2-40B4-BE49-F238E27FC236}">
                  <a16:creationId xmlns:a16="http://schemas.microsoft.com/office/drawing/2014/main" id="{42345289-79ED-2909-79BF-2BA2A44FDF74}"/>
                </a:ext>
              </a:extLst>
            </p:cNvPr>
            <p:cNvSpPr/>
            <p:nvPr/>
          </p:nvSpPr>
          <p:spPr>
            <a:xfrm>
              <a:off x="220465" y="2239077"/>
              <a:ext cx="2484168" cy="2659722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260" name="Gruppieren 259">
            <a:extLst>
              <a:ext uri="{FF2B5EF4-FFF2-40B4-BE49-F238E27FC236}">
                <a16:creationId xmlns:a16="http://schemas.microsoft.com/office/drawing/2014/main" id="{5B028AC9-8886-F517-BE79-7C3B38305672}"/>
              </a:ext>
            </a:extLst>
          </p:cNvPr>
          <p:cNvGrpSpPr/>
          <p:nvPr/>
        </p:nvGrpSpPr>
        <p:grpSpPr>
          <a:xfrm>
            <a:off x="4185111" y="4331520"/>
            <a:ext cx="2467128" cy="1941670"/>
            <a:chOff x="4016717" y="2754508"/>
            <a:chExt cx="2467128" cy="1941670"/>
          </a:xfrm>
        </p:grpSpPr>
        <p:pic>
          <p:nvPicPr>
            <p:cNvPr id="119" name="Grafik 118">
              <a:extLst>
                <a:ext uri="{FF2B5EF4-FFF2-40B4-BE49-F238E27FC236}">
                  <a16:creationId xmlns:a16="http://schemas.microsoft.com/office/drawing/2014/main" id="{21F2512F-ABBE-9847-70DD-4A7586F1D7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8043" y="2985773"/>
              <a:ext cx="2415802" cy="1592920"/>
            </a:xfrm>
            <a:prstGeom prst="rect">
              <a:avLst/>
            </a:prstGeom>
          </p:spPr>
        </p:pic>
        <p:sp>
          <p:nvSpPr>
            <p:cNvPr id="118" name="Würfel 117">
              <a:extLst>
                <a:ext uri="{FF2B5EF4-FFF2-40B4-BE49-F238E27FC236}">
                  <a16:creationId xmlns:a16="http://schemas.microsoft.com/office/drawing/2014/main" id="{FBBDD75D-6C6C-262A-5CD7-273BE3221702}"/>
                </a:ext>
              </a:extLst>
            </p:cNvPr>
            <p:cNvSpPr/>
            <p:nvPr/>
          </p:nvSpPr>
          <p:spPr>
            <a:xfrm>
              <a:off x="5567680" y="3477956"/>
              <a:ext cx="906755" cy="970835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2" name="Würfel 121">
              <a:extLst>
                <a:ext uri="{FF2B5EF4-FFF2-40B4-BE49-F238E27FC236}">
                  <a16:creationId xmlns:a16="http://schemas.microsoft.com/office/drawing/2014/main" id="{311460A8-897E-C19C-BD90-327321695EF0}"/>
                </a:ext>
              </a:extLst>
            </p:cNvPr>
            <p:cNvSpPr/>
            <p:nvPr/>
          </p:nvSpPr>
          <p:spPr>
            <a:xfrm>
              <a:off x="4912617" y="3477956"/>
              <a:ext cx="906755" cy="970835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3" name="Würfel 122">
              <a:extLst>
                <a:ext uri="{FF2B5EF4-FFF2-40B4-BE49-F238E27FC236}">
                  <a16:creationId xmlns:a16="http://schemas.microsoft.com/office/drawing/2014/main" id="{A023A652-4A60-4C02-61DC-99A75674296A}"/>
                </a:ext>
              </a:extLst>
            </p:cNvPr>
            <p:cNvSpPr/>
            <p:nvPr/>
          </p:nvSpPr>
          <p:spPr>
            <a:xfrm>
              <a:off x="4901575" y="2754508"/>
              <a:ext cx="906755" cy="970835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1" name="Würfel 120">
              <a:extLst>
                <a:ext uri="{FF2B5EF4-FFF2-40B4-BE49-F238E27FC236}">
                  <a16:creationId xmlns:a16="http://schemas.microsoft.com/office/drawing/2014/main" id="{9665487F-E227-A496-A769-813C8EACBF18}"/>
                </a:ext>
              </a:extLst>
            </p:cNvPr>
            <p:cNvSpPr/>
            <p:nvPr/>
          </p:nvSpPr>
          <p:spPr>
            <a:xfrm>
              <a:off x="5556638" y="2754508"/>
              <a:ext cx="906755" cy="970835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5" name="Würfel 124">
              <a:extLst>
                <a:ext uri="{FF2B5EF4-FFF2-40B4-BE49-F238E27FC236}">
                  <a16:creationId xmlns:a16="http://schemas.microsoft.com/office/drawing/2014/main" id="{47173073-4685-52D3-0BFF-C932C1972E3C}"/>
                </a:ext>
              </a:extLst>
            </p:cNvPr>
            <p:cNvSpPr/>
            <p:nvPr/>
          </p:nvSpPr>
          <p:spPr>
            <a:xfrm>
              <a:off x="4682821" y="3725343"/>
              <a:ext cx="906755" cy="970835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6" name="Würfel 125">
              <a:extLst>
                <a:ext uri="{FF2B5EF4-FFF2-40B4-BE49-F238E27FC236}">
                  <a16:creationId xmlns:a16="http://schemas.microsoft.com/office/drawing/2014/main" id="{6B9D9526-ACA2-40AE-2DBA-3CD0DF7B95A1}"/>
                </a:ext>
              </a:extLst>
            </p:cNvPr>
            <p:cNvSpPr/>
            <p:nvPr/>
          </p:nvSpPr>
          <p:spPr>
            <a:xfrm>
              <a:off x="4027759" y="3725343"/>
              <a:ext cx="906755" cy="970835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7" name="Würfel 126">
              <a:extLst>
                <a:ext uri="{FF2B5EF4-FFF2-40B4-BE49-F238E27FC236}">
                  <a16:creationId xmlns:a16="http://schemas.microsoft.com/office/drawing/2014/main" id="{E7BFC3D0-C81F-75E0-1AF5-C1C78C546316}"/>
                </a:ext>
              </a:extLst>
            </p:cNvPr>
            <p:cNvSpPr/>
            <p:nvPr/>
          </p:nvSpPr>
          <p:spPr>
            <a:xfrm>
              <a:off x="4016717" y="3001895"/>
              <a:ext cx="906755" cy="970835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8" name="Würfel 127">
              <a:extLst>
                <a:ext uri="{FF2B5EF4-FFF2-40B4-BE49-F238E27FC236}">
                  <a16:creationId xmlns:a16="http://schemas.microsoft.com/office/drawing/2014/main" id="{4370E285-DB92-AB34-33C2-0BD5086BFA03}"/>
                </a:ext>
              </a:extLst>
            </p:cNvPr>
            <p:cNvSpPr/>
            <p:nvPr/>
          </p:nvSpPr>
          <p:spPr>
            <a:xfrm>
              <a:off x="4671779" y="3001895"/>
              <a:ext cx="906755" cy="970835"/>
            </a:xfrm>
            <a:prstGeom prst="cube">
              <a:avLst>
                <a:gd name="adj" fmla="val 30181"/>
              </a:avLst>
            </a:prstGeom>
            <a:solidFill>
              <a:srgbClr val="40C1EF">
                <a:alpha val="4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0" name="Textfeld 269">
                <a:extLst>
                  <a:ext uri="{FF2B5EF4-FFF2-40B4-BE49-F238E27FC236}">
                    <a16:creationId xmlns:a16="http://schemas.microsoft.com/office/drawing/2014/main" id="{AD66E0B4-BE07-5349-5856-CD49E8D62B11}"/>
                  </a:ext>
                </a:extLst>
              </p:cNvPr>
              <p:cNvSpPr txBox="1"/>
              <p:nvPr/>
            </p:nvSpPr>
            <p:spPr>
              <a:xfrm>
                <a:off x="10724221" y="5536517"/>
                <a:ext cx="41928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𝑒𝑡𝑐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270" name="Textfeld 269">
                <a:extLst>
                  <a:ext uri="{FF2B5EF4-FFF2-40B4-BE49-F238E27FC236}">
                    <a16:creationId xmlns:a16="http://schemas.microsoft.com/office/drawing/2014/main" id="{AD66E0B4-BE07-5349-5856-CD49E8D62B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24221" y="5536517"/>
                <a:ext cx="419281" cy="276999"/>
              </a:xfrm>
              <a:prstGeom prst="rect">
                <a:avLst/>
              </a:prstGeom>
              <a:blipFill>
                <a:blip r:embed="rId4"/>
                <a:stretch>
                  <a:fillRect l="-10145" b="-4348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9" name="Gruppieren 258">
            <a:extLst>
              <a:ext uri="{FF2B5EF4-FFF2-40B4-BE49-F238E27FC236}">
                <a16:creationId xmlns:a16="http://schemas.microsoft.com/office/drawing/2014/main" id="{AF1A8C55-E0C3-7FA5-34FB-396C9C673474}"/>
              </a:ext>
            </a:extLst>
          </p:cNvPr>
          <p:cNvGrpSpPr/>
          <p:nvPr/>
        </p:nvGrpSpPr>
        <p:grpSpPr>
          <a:xfrm>
            <a:off x="7641587" y="4431717"/>
            <a:ext cx="2552693" cy="1855055"/>
            <a:chOff x="7876482" y="2754507"/>
            <a:chExt cx="2552693" cy="1855055"/>
          </a:xfrm>
        </p:grpSpPr>
        <p:pic>
          <p:nvPicPr>
            <p:cNvPr id="129" name="Grafik 128">
              <a:extLst>
                <a:ext uri="{FF2B5EF4-FFF2-40B4-BE49-F238E27FC236}">
                  <a16:creationId xmlns:a16="http://schemas.microsoft.com/office/drawing/2014/main" id="{E687E241-D220-8ABD-24CD-748901CA1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7898" y="2964231"/>
              <a:ext cx="2415802" cy="1592920"/>
            </a:xfrm>
            <a:prstGeom prst="rect">
              <a:avLst/>
            </a:prstGeom>
          </p:spPr>
        </p:pic>
        <p:sp>
          <p:nvSpPr>
            <p:cNvPr id="139" name="Würfel 138">
              <a:extLst>
                <a:ext uri="{FF2B5EF4-FFF2-40B4-BE49-F238E27FC236}">
                  <a16:creationId xmlns:a16="http://schemas.microsoft.com/office/drawing/2014/main" id="{C667F364-00E6-7E47-48E4-2920BF2EFE41}"/>
                </a:ext>
              </a:extLst>
            </p:cNvPr>
            <p:cNvSpPr/>
            <p:nvPr/>
          </p:nvSpPr>
          <p:spPr>
            <a:xfrm>
              <a:off x="8642972" y="3749231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40" name="Würfel 139">
              <a:extLst>
                <a:ext uri="{FF2B5EF4-FFF2-40B4-BE49-F238E27FC236}">
                  <a16:creationId xmlns:a16="http://schemas.microsoft.com/office/drawing/2014/main" id="{87EDB778-9659-637D-7630-9851E9E1100C}"/>
                </a:ext>
              </a:extLst>
            </p:cNvPr>
            <p:cNvSpPr/>
            <p:nvPr/>
          </p:nvSpPr>
          <p:spPr>
            <a:xfrm>
              <a:off x="8972598" y="3746621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41" name="Würfel 140">
              <a:extLst>
                <a:ext uri="{FF2B5EF4-FFF2-40B4-BE49-F238E27FC236}">
                  <a16:creationId xmlns:a16="http://schemas.microsoft.com/office/drawing/2014/main" id="{1A066057-55F5-87E6-FA95-A91E10DBDB2B}"/>
                </a:ext>
              </a:extLst>
            </p:cNvPr>
            <p:cNvSpPr/>
            <p:nvPr/>
          </p:nvSpPr>
          <p:spPr>
            <a:xfrm>
              <a:off x="8504289" y="388916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42" name="Würfel 141">
              <a:extLst>
                <a:ext uri="{FF2B5EF4-FFF2-40B4-BE49-F238E27FC236}">
                  <a16:creationId xmlns:a16="http://schemas.microsoft.com/office/drawing/2014/main" id="{525A4CA4-CACE-7BC4-B655-18999AC0969E}"/>
                </a:ext>
              </a:extLst>
            </p:cNvPr>
            <p:cNvSpPr/>
            <p:nvPr/>
          </p:nvSpPr>
          <p:spPr>
            <a:xfrm>
              <a:off x="8833915" y="388655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43" name="Würfel 142">
              <a:extLst>
                <a:ext uri="{FF2B5EF4-FFF2-40B4-BE49-F238E27FC236}">
                  <a16:creationId xmlns:a16="http://schemas.microsoft.com/office/drawing/2014/main" id="{8DBE894E-26A9-41DE-6889-3284BCED0211}"/>
                </a:ext>
              </a:extLst>
            </p:cNvPr>
            <p:cNvSpPr/>
            <p:nvPr/>
          </p:nvSpPr>
          <p:spPr>
            <a:xfrm>
              <a:off x="8348043" y="4038468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44" name="Würfel 143">
              <a:extLst>
                <a:ext uri="{FF2B5EF4-FFF2-40B4-BE49-F238E27FC236}">
                  <a16:creationId xmlns:a16="http://schemas.microsoft.com/office/drawing/2014/main" id="{AE383DC0-DA65-678F-4E39-A0259B327473}"/>
                </a:ext>
              </a:extLst>
            </p:cNvPr>
            <p:cNvSpPr/>
            <p:nvPr/>
          </p:nvSpPr>
          <p:spPr>
            <a:xfrm>
              <a:off x="8677669" y="403585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45" name="Würfel 144">
              <a:extLst>
                <a:ext uri="{FF2B5EF4-FFF2-40B4-BE49-F238E27FC236}">
                  <a16:creationId xmlns:a16="http://schemas.microsoft.com/office/drawing/2014/main" id="{3198CD47-78E7-CF3B-30A9-610F534A6E05}"/>
                </a:ext>
              </a:extLst>
            </p:cNvPr>
            <p:cNvSpPr/>
            <p:nvPr/>
          </p:nvSpPr>
          <p:spPr>
            <a:xfrm>
              <a:off x="8209360" y="4178405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46" name="Würfel 145">
              <a:extLst>
                <a:ext uri="{FF2B5EF4-FFF2-40B4-BE49-F238E27FC236}">
                  <a16:creationId xmlns:a16="http://schemas.microsoft.com/office/drawing/2014/main" id="{4B5FF0F9-BC9B-9C3D-E68D-5AC70B077365}"/>
                </a:ext>
              </a:extLst>
            </p:cNvPr>
            <p:cNvSpPr/>
            <p:nvPr/>
          </p:nvSpPr>
          <p:spPr>
            <a:xfrm>
              <a:off x="8538986" y="4175793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51" name="Würfel 150">
              <a:extLst>
                <a:ext uri="{FF2B5EF4-FFF2-40B4-BE49-F238E27FC236}">
                  <a16:creationId xmlns:a16="http://schemas.microsoft.com/office/drawing/2014/main" id="{1E6F109D-C1F6-509A-7F2A-4C7BED645A43}"/>
                </a:ext>
              </a:extLst>
            </p:cNvPr>
            <p:cNvSpPr/>
            <p:nvPr/>
          </p:nvSpPr>
          <p:spPr>
            <a:xfrm>
              <a:off x="9321441" y="3741566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52" name="Würfel 151">
              <a:extLst>
                <a:ext uri="{FF2B5EF4-FFF2-40B4-BE49-F238E27FC236}">
                  <a16:creationId xmlns:a16="http://schemas.microsoft.com/office/drawing/2014/main" id="{D2D11E70-3979-D5F4-FC08-C7C0D6CBACD1}"/>
                </a:ext>
              </a:extLst>
            </p:cNvPr>
            <p:cNvSpPr/>
            <p:nvPr/>
          </p:nvSpPr>
          <p:spPr>
            <a:xfrm>
              <a:off x="9651067" y="3738954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53" name="Würfel 152">
              <a:extLst>
                <a:ext uri="{FF2B5EF4-FFF2-40B4-BE49-F238E27FC236}">
                  <a16:creationId xmlns:a16="http://schemas.microsoft.com/office/drawing/2014/main" id="{387B8B98-5704-2701-0DC3-20CDF216D138}"/>
                </a:ext>
              </a:extLst>
            </p:cNvPr>
            <p:cNvSpPr/>
            <p:nvPr/>
          </p:nvSpPr>
          <p:spPr>
            <a:xfrm>
              <a:off x="9182758" y="3881502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54" name="Würfel 153">
              <a:extLst>
                <a:ext uri="{FF2B5EF4-FFF2-40B4-BE49-F238E27FC236}">
                  <a16:creationId xmlns:a16="http://schemas.microsoft.com/office/drawing/2014/main" id="{3F782F91-590A-64B2-346E-40405A212F78}"/>
                </a:ext>
              </a:extLst>
            </p:cNvPr>
            <p:cNvSpPr/>
            <p:nvPr/>
          </p:nvSpPr>
          <p:spPr>
            <a:xfrm>
              <a:off x="9512384" y="3878890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55" name="Würfel 154">
              <a:extLst>
                <a:ext uri="{FF2B5EF4-FFF2-40B4-BE49-F238E27FC236}">
                  <a16:creationId xmlns:a16="http://schemas.microsoft.com/office/drawing/2014/main" id="{65A733A2-0513-E5D2-46C4-0899B0EFA378}"/>
                </a:ext>
              </a:extLst>
            </p:cNvPr>
            <p:cNvSpPr/>
            <p:nvPr/>
          </p:nvSpPr>
          <p:spPr>
            <a:xfrm>
              <a:off x="9039973" y="4032785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56" name="Würfel 155">
              <a:extLst>
                <a:ext uri="{FF2B5EF4-FFF2-40B4-BE49-F238E27FC236}">
                  <a16:creationId xmlns:a16="http://schemas.microsoft.com/office/drawing/2014/main" id="{4EFAD12D-F01B-76B1-9673-328FDA1B3165}"/>
                </a:ext>
              </a:extLst>
            </p:cNvPr>
            <p:cNvSpPr/>
            <p:nvPr/>
          </p:nvSpPr>
          <p:spPr>
            <a:xfrm>
              <a:off x="9369599" y="4030175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62" name="Würfel 161">
              <a:extLst>
                <a:ext uri="{FF2B5EF4-FFF2-40B4-BE49-F238E27FC236}">
                  <a16:creationId xmlns:a16="http://schemas.microsoft.com/office/drawing/2014/main" id="{907D124B-36E4-0AE8-6A71-97DADD7859AA}"/>
                </a:ext>
              </a:extLst>
            </p:cNvPr>
            <p:cNvSpPr/>
            <p:nvPr/>
          </p:nvSpPr>
          <p:spPr>
            <a:xfrm>
              <a:off x="8630322" y="3421082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63" name="Würfel 162">
              <a:extLst>
                <a:ext uri="{FF2B5EF4-FFF2-40B4-BE49-F238E27FC236}">
                  <a16:creationId xmlns:a16="http://schemas.microsoft.com/office/drawing/2014/main" id="{A9A588B9-7E01-9677-B5CB-1DEFCBC19658}"/>
                </a:ext>
              </a:extLst>
            </p:cNvPr>
            <p:cNvSpPr/>
            <p:nvPr/>
          </p:nvSpPr>
          <p:spPr>
            <a:xfrm>
              <a:off x="8959948" y="3418472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64" name="Würfel 163">
              <a:extLst>
                <a:ext uri="{FF2B5EF4-FFF2-40B4-BE49-F238E27FC236}">
                  <a16:creationId xmlns:a16="http://schemas.microsoft.com/office/drawing/2014/main" id="{C36D3629-111F-115E-7C0C-5191E341505E}"/>
                </a:ext>
              </a:extLst>
            </p:cNvPr>
            <p:cNvSpPr/>
            <p:nvPr/>
          </p:nvSpPr>
          <p:spPr>
            <a:xfrm>
              <a:off x="8491639" y="3561018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65" name="Würfel 164">
              <a:extLst>
                <a:ext uri="{FF2B5EF4-FFF2-40B4-BE49-F238E27FC236}">
                  <a16:creationId xmlns:a16="http://schemas.microsoft.com/office/drawing/2014/main" id="{D1D5ABAC-3BAE-C3FE-4F16-F319FF3CB925}"/>
                </a:ext>
              </a:extLst>
            </p:cNvPr>
            <p:cNvSpPr/>
            <p:nvPr/>
          </p:nvSpPr>
          <p:spPr>
            <a:xfrm>
              <a:off x="8821265" y="3558408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66" name="Würfel 165">
              <a:extLst>
                <a:ext uri="{FF2B5EF4-FFF2-40B4-BE49-F238E27FC236}">
                  <a16:creationId xmlns:a16="http://schemas.microsoft.com/office/drawing/2014/main" id="{56E7F756-F6A9-1AA9-FA07-2FB4AF4A43E3}"/>
                </a:ext>
              </a:extLst>
            </p:cNvPr>
            <p:cNvSpPr/>
            <p:nvPr/>
          </p:nvSpPr>
          <p:spPr>
            <a:xfrm>
              <a:off x="8335393" y="3710319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67" name="Würfel 166">
              <a:extLst>
                <a:ext uri="{FF2B5EF4-FFF2-40B4-BE49-F238E27FC236}">
                  <a16:creationId xmlns:a16="http://schemas.microsoft.com/office/drawing/2014/main" id="{7F90994E-BC8C-4F4F-4FE0-EB294446D805}"/>
                </a:ext>
              </a:extLst>
            </p:cNvPr>
            <p:cNvSpPr/>
            <p:nvPr/>
          </p:nvSpPr>
          <p:spPr>
            <a:xfrm>
              <a:off x="8665019" y="3707708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68" name="Würfel 167">
              <a:extLst>
                <a:ext uri="{FF2B5EF4-FFF2-40B4-BE49-F238E27FC236}">
                  <a16:creationId xmlns:a16="http://schemas.microsoft.com/office/drawing/2014/main" id="{01DCD8F7-EFBE-0192-90D2-635EA8574568}"/>
                </a:ext>
              </a:extLst>
            </p:cNvPr>
            <p:cNvSpPr/>
            <p:nvPr/>
          </p:nvSpPr>
          <p:spPr>
            <a:xfrm>
              <a:off x="8196710" y="3850256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69" name="Würfel 168">
              <a:extLst>
                <a:ext uri="{FF2B5EF4-FFF2-40B4-BE49-F238E27FC236}">
                  <a16:creationId xmlns:a16="http://schemas.microsoft.com/office/drawing/2014/main" id="{99363219-AE61-1B93-C8A2-2682E4A96CC6}"/>
                </a:ext>
              </a:extLst>
            </p:cNvPr>
            <p:cNvSpPr/>
            <p:nvPr/>
          </p:nvSpPr>
          <p:spPr>
            <a:xfrm>
              <a:off x="8526336" y="3847644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70" name="Würfel 169">
              <a:extLst>
                <a:ext uri="{FF2B5EF4-FFF2-40B4-BE49-F238E27FC236}">
                  <a16:creationId xmlns:a16="http://schemas.microsoft.com/office/drawing/2014/main" id="{D5D1E69E-290C-D15A-0085-0AA3A78022B2}"/>
                </a:ext>
              </a:extLst>
            </p:cNvPr>
            <p:cNvSpPr/>
            <p:nvPr/>
          </p:nvSpPr>
          <p:spPr>
            <a:xfrm>
              <a:off x="8040464" y="3999555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74" name="Würfel 173">
              <a:extLst>
                <a:ext uri="{FF2B5EF4-FFF2-40B4-BE49-F238E27FC236}">
                  <a16:creationId xmlns:a16="http://schemas.microsoft.com/office/drawing/2014/main" id="{5D69257B-7D8D-E75A-C74F-31D10A63B4F5}"/>
                </a:ext>
              </a:extLst>
            </p:cNvPr>
            <p:cNvSpPr/>
            <p:nvPr/>
          </p:nvSpPr>
          <p:spPr>
            <a:xfrm>
              <a:off x="9308791" y="341341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75" name="Würfel 174">
              <a:extLst>
                <a:ext uri="{FF2B5EF4-FFF2-40B4-BE49-F238E27FC236}">
                  <a16:creationId xmlns:a16="http://schemas.microsoft.com/office/drawing/2014/main" id="{BBF0899D-39C8-6F16-34F8-086FA90772FE}"/>
                </a:ext>
              </a:extLst>
            </p:cNvPr>
            <p:cNvSpPr/>
            <p:nvPr/>
          </p:nvSpPr>
          <p:spPr>
            <a:xfrm>
              <a:off x="9638417" y="3410805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76" name="Würfel 175">
              <a:extLst>
                <a:ext uri="{FF2B5EF4-FFF2-40B4-BE49-F238E27FC236}">
                  <a16:creationId xmlns:a16="http://schemas.microsoft.com/office/drawing/2014/main" id="{89925C51-F967-2426-F60A-FEA2B31E1B9B}"/>
                </a:ext>
              </a:extLst>
            </p:cNvPr>
            <p:cNvSpPr/>
            <p:nvPr/>
          </p:nvSpPr>
          <p:spPr>
            <a:xfrm>
              <a:off x="9170108" y="3553353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77" name="Würfel 176">
              <a:extLst>
                <a:ext uri="{FF2B5EF4-FFF2-40B4-BE49-F238E27FC236}">
                  <a16:creationId xmlns:a16="http://schemas.microsoft.com/office/drawing/2014/main" id="{31F6D211-850A-549C-70B1-9A906004EE26}"/>
                </a:ext>
              </a:extLst>
            </p:cNvPr>
            <p:cNvSpPr/>
            <p:nvPr/>
          </p:nvSpPr>
          <p:spPr>
            <a:xfrm>
              <a:off x="9499734" y="3550741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78" name="Würfel 177">
              <a:extLst>
                <a:ext uri="{FF2B5EF4-FFF2-40B4-BE49-F238E27FC236}">
                  <a16:creationId xmlns:a16="http://schemas.microsoft.com/office/drawing/2014/main" id="{3A8C8C4A-8057-A405-8FEE-5154AEC5DD8B}"/>
                </a:ext>
              </a:extLst>
            </p:cNvPr>
            <p:cNvSpPr/>
            <p:nvPr/>
          </p:nvSpPr>
          <p:spPr>
            <a:xfrm>
              <a:off x="9027323" y="3704636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79" name="Würfel 178">
              <a:extLst>
                <a:ext uri="{FF2B5EF4-FFF2-40B4-BE49-F238E27FC236}">
                  <a16:creationId xmlns:a16="http://schemas.microsoft.com/office/drawing/2014/main" id="{B14CF736-7EE1-224C-51BE-FFFF5FE4CAE8}"/>
                </a:ext>
              </a:extLst>
            </p:cNvPr>
            <p:cNvSpPr/>
            <p:nvPr/>
          </p:nvSpPr>
          <p:spPr>
            <a:xfrm>
              <a:off x="9356949" y="3702026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80" name="Würfel 179">
              <a:extLst>
                <a:ext uri="{FF2B5EF4-FFF2-40B4-BE49-F238E27FC236}">
                  <a16:creationId xmlns:a16="http://schemas.microsoft.com/office/drawing/2014/main" id="{51E55D97-FC78-2F55-1A10-A860DD92C37C}"/>
                </a:ext>
              </a:extLst>
            </p:cNvPr>
            <p:cNvSpPr/>
            <p:nvPr/>
          </p:nvSpPr>
          <p:spPr>
            <a:xfrm>
              <a:off x="8888640" y="3844572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81" name="Würfel 180">
              <a:extLst>
                <a:ext uri="{FF2B5EF4-FFF2-40B4-BE49-F238E27FC236}">
                  <a16:creationId xmlns:a16="http://schemas.microsoft.com/office/drawing/2014/main" id="{992EC0C2-225A-7A3B-C593-B05B4C4DB233}"/>
                </a:ext>
              </a:extLst>
            </p:cNvPr>
            <p:cNvSpPr/>
            <p:nvPr/>
          </p:nvSpPr>
          <p:spPr>
            <a:xfrm>
              <a:off x="9218266" y="3841962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83" name="Würfel 182">
              <a:extLst>
                <a:ext uri="{FF2B5EF4-FFF2-40B4-BE49-F238E27FC236}">
                  <a16:creationId xmlns:a16="http://schemas.microsoft.com/office/drawing/2014/main" id="{EF8FF2F5-636F-E299-4A52-87B39B1AAFCC}"/>
                </a:ext>
              </a:extLst>
            </p:cNvPr>
            <p:cNvSpPr/>
            <p:nvPr/>
          </p:nvSpPr>
          <p:spPr>
            <a:xfrm>
              <a:off x="8617673" y="3092933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84" name="Würfel 183">
              <a:extLst>
                <a:ext uri="{FF2B5EF4-FFF2-40B4-BE49-F238E27FC236}">
                  <a16:creationId xmlns:a16="http://schemas.microsoft.com/office/drawing/2014/main" id="{53B9B75D-8A7E-8924-DF6F-DC71E8337560}"/>
                </a:ext>
              </a:extLst>
            </p:cNvPr>
            <p:cNvSpPr/>
            <p:nvPr/>
          </p:nvSpPr>
          <p:spPr>
            <a:xfrm>
              <a:off x="8947299" y="3090323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85" name="Würfel 184">
              <a:extLst>
                <a:ext uri="{FF2B5EF4-FFF2-40B4-BE49-F238E27FC236}">
                  <a16:creationId xmlns:a16="http://schemas.microsoft.com/office/drawing/2014/main" id="{79492946-1199-F4E4-B3A4-62DAA71FC957}"/>
                </a:ext>
              </a:extLst>
            </p:cNvPr>
            <p:cNvSpPr/>
            <p:nvPr/>
          </p:nvSpPr>
          <p:spPr>
            <a:xfrm>
              <a:off x="8478990" y="3232869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86" name="Würfel 185">
              <a:extLst>
                <a:ext uri="{FF2B5EF4-FFF2-40B4-BE49-F238E27FC236}">
                  <a16:creationId xmlns:a16="http://schemas.microsoft.com/office/drawing/2014/main" id="{88B83709-2A0A-7A15-3445-2061068FEC5C}"/>
                </a:ext>
              </a:extLst>
            </p:cNvPr>
            <p:cNvSpPr/>
            <p:nvPr/>
          </p:nvSpPr>
          <p:spPr>
            <a:xfrm>
              <a:off x="8808616" y="3230259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87" name="Würfel 186">
              <a:extLst>
                <a:ext uri="{FF2B5EF4-FFF2-40B4-BE49-F238E27FC236}">
                  <a16:creationId xmlns:a16="http://schemas.microsoft.com/office/drawing/2014/main" id="{D5254CFC-4153-BEBF-DFD1-D36FD8E0BCB4}"/>
                </a:ext>
              </a:extLst>
            </p:cNvPr>
            <p:cNvSpPr/>
            <p:nvPr/>
          </p:nvSpPr>
          <p:spPr>
            <a:xfrm>
              <a:off x="8322744" y="3382170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88" name="Würfel 187">
              <a:extLst>
                <a:ext uri="{FF2B5EF4-FFF2-40B4-BE49-F238E27FC236}">
                  <a16:creationId xmlns:a16="http://schemas.microsoft.com/office/drawing/2014/main" id="{EAEAA39B-8A58-24B2-96BB-C876F658D3CB}"/>
                </a:ext>
              </a:extLst>
            </p:cNvPr>
            <p:cNvSpPr/>
            <p:nvPr/>
          </p:nvSpPr>
          <p:spPr>
            <a:xfrm>
              <a:off x="8652370" y="3379559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89" name="Würfel 188">
              <a:extLst>
                <a:ext uri="{FF2B5EF4-FFF2-40B4-BE49-F238E27FC236}">
                  <a16:creationId xmlns:a16="http://schemas.microsoft.com/office/drawing/2014/main" id="{30771F64-20C3-224D-A4D3-D162AA77CEA1}"/>
                </a:ext>
              </a:extLst>
            </p:cNvPr>
            <p:cNvSpPr/>
            <p:nvPr/>
          </p:nvSpPr>
          <p:spPr>
            <a:xfrm>
              <a:off x="8184061" y="352210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90" name="Würfel 189">
              <a:extLst>
                <a:ext uri="{FF2B5EF4-FFF2-40B4-BE49-F238E27FC236}">
                  <a16:creationId xmlns:a16="http://schemas.microsoft.com/office/drawing/2014/main" id="{A9ADA855-AFE3-3DF9-C920-C384A88EF2D4}"/>
                </a:ext>
              </a:extLst>
            </p:cNvPr>
            <p:cNvSpPr/>
            <p:nvPr/>
          </p:nvSpPr>
          <p:spPr>
            <a:xfrm>
              <a:off x="8513687" y="3519495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91" name="Würfel 190">
              <a:extLst>
                <a:ext uri="{FF2B5EF4-FFF2-40B4-BE49-F238E27FC236}">
                  <a16:creationId xmlns:a16="http://schemas.microsoft.com/office/drawing/2014/main" id="{2FAD4DF6-45B6-24E1-3EC0-04CDE1AB5BAF}"/>
                </a:ext>
              </a:extLst>
            </p:cNvPr>
            <p:cNvSpPr/>
            <p:nvPr/>
          </p:nvSpPr>
          <p:spPr>
            <a:xfrm>
              <a:off x="8027815" y="3671406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92" name="Würfel 191">
              <a:extLst>
                <a:ext uri="{FF2B5EF4-FFF2-40B4-BE49-F238E27FC236}">
                  <a16:creationId xmlns:a16="http://schemas.microsoft.com/office/drawing/2014/main" id="{7AD97543-BDD3-FB32-9A62-EAA76B0FF896}"/>
                </a:ext>
              </a:extLst>
            </p:cNvPr>
            <p:cNvSpPr/>
            <p:nvPr/>
          </p:nvSpPr>
          <p:spPr>
            <a:xfrm>
              <a:off x="8357441" y="3668796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95" name="Würfel 194">
              <a:extLst>
                <a:ext uri="{FF2B5EF4-FFF2-40B4-BE49-F238E27FC236}">
                  <a16:creationId xmlns:a16="http://schemas.microsoft.com/office/drawing/2014/main" id="{53A6F47B-F2BF-AE28-EB6B-1E3C78142B05}"/>
                </a:ext>
              </a:extLst>
            </p:cNvPr>
            <p:cNvSpPr/>
            <p:nvPr/>
          </p:nvSpPr>
          <p:spPr>
            <a:xfrm>
              <a:off x="9296142" y="3085268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96" name="Würfel 195">
              <a:extLst>
                <a:ext uri="{FF2B5EF4-FFF2-40B4-BE49-F238E27FC236}">
                  <a16:creationId xmlns:a16="http://schemas.microsoft.com/office/drawing/2014/main" id="{7D39786D-F018-D56D-1681-220BDCCF92EC}"/>
                </a:ext>
              </a:extLst>
            </p:cNvPr>
            <p:cNvSpPr/>
            <p:nvPr/>
          </p:nvSpPr>
          <p:spPr>
            <a:xfrm>
              <a:off x="9625768" y="3082656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97" name="Würfel 196">
              <a:extLst>
                <a:ext uri="{FF2B5EF4-FFF2-40B4-BE49-F238E27FC236}">
                  <a16:creationId xmlns:a16="http://schemas.microsoft.com/office/drawing/2014/main" id="{710FC418-899A-42A0-583B-063B35451A2C}"/>
                </a:ext>
              </a:extLst>
            </p:cNvPr>
            <p:cNvSpPr/>
            <p:nvPr/>
          </p:nvSpPr>
          <p:spPr>
            <a:xfrm>
              <a:off x="9157459" y="3225204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98" name="Würfel 197">
              <a:extLst>
                <a:ext uri="{FF2B5EF4-FFF2-40B4-BE49-F238E27FC236}">
                  <a16:creationId xmlns:a16="http://schemas.microsoft.com/office/drawing/2014/main" id="{083B0996-955C-AC5D-63C0-A0C28BF3E950}"/>
                </a:ext>
              </a:extLst>
            </p:cNvPr>
            <p:cNvSpPr/>
            <p:nvPr/>
          </p:nvSpPr>
          <p:spPr>
            <a:xfrm>
              <a:off x="9487085" y="3222592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99" name="Würfel 198">
              <a:extLst>
                <a:ext uri="{FF2B5EF4-FFF2-40B4-BE49-F238E27FC236}">
                  <a16:creationId xmlns:a16="http://schemas.microsoft.com/office/drawing/2014/main" id="{87A6B6D7-715C-0E1B-14A7-92FE6FF0C69D}"/>
                </a:ext>
              </a:extLst>
            </p:cNvPr>
            <p:cNvSpPr/>
            <p:nvPr/>
          </p:nvSpPr>
          <p:spPr>
            <a:xfrm>
              <a:off x="9014674" y="337648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00" name="Würfel 199">
              <a:extLst>
                <a:ext uri="{FF2B5EF4-FFF2-40B4-BE49-F238E27FC236}">
                  <a16:creationId xmlns:a16="http://schemas.microsoft.com/office/drawing/2014/main" id="{F126D58B-72C1-8892-8482-D5A4C5D84489}"/>
                </a:ext>
              </a:extLst>
            </p:cNvPr>
            <p:cNvSpPr/>
            <p:nvPr/>
          </p:nvSpPr>
          <p:spPr>
            <a:xfrm>
              <a:off x="9344300" y="337387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01" name="Würfel 200">
              <a:extLst>
                <a:ext uri="{FF2B5EF4-FFF2-40B4-BE49-F238E27FC236}">
                  <a16:creationId xmlns:a16="http://schemas.microsoft.com/office/drawing/2014/main" id="{0D721AC1-2267-5BA0-A0B2-075F06D85B75}"/>
                </a:ext>
              </a:extLst>
            </p:cNvPr>
            <p:cNvSpPr/>
            <p:nvPr/>
          </p:nvSpPr>
          <p:spPr>
            <a:xfrm>
              <a:off x="8875991" y="3516423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02" name="Würfel 201">
              <a:extLst>
                <a:ext uri="{FF2B5EF4-FFF2-40B4-BE49-F238E27FC236}">
                  <a16:creationId xmlns:a16="http://schemas.microsoft.com/office/drawing/2014/main" id="{B15F34BF-5D8F-CD02-61E1-F3A3C6619382}"/>
                </a:ext>
              </a:extLst>
            </p:cNvPr>
            <p:cNvSpPr/>
            <p:nvPr/>
          </p:nvSpPr>
          <p:spPr>
            <a:xfrm>
              <a:off x="9205617" y="3513813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05" name="Würfel 204">
              <a:extLst>
                <a:ext uri="{FF2B5EF4-FFF2-40B4-BE49-F238E27FC236}">
                  <a16:creationId xmlns:a16="http://schemas.microsoft.com/office/drawing/2014/main" id="{8AD93491-DCB3-A69D-B6B0-DAA09C1198F5}"/>
                </a:ext>
              </a:extLst>
            </p:cNvPr>
            <p:cNvSpPr/>
            <p:nvPr/>
          </p:nvSpPr>
          <p:spPr>
            <a:xfrm>
              <a:off x="8934649" y="2762174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06" name="Würfel 205">
              <a:extLst>
                <a:ext uri="{FF2B5EF4-FFF2-40B4-BE49-F238E27FC236}">
                  <a16:creationId xmlns:a16="http://schemas.microsoft.com/office/drawing/2014/main" id="{5496B789-82D7-6CDE-F5FF-4FC8B09FE704}"/>
                </a:ext>
              </a:extLst>
            </p:cNvPr>
            <p:cNvSpPr/>
            <p:nvPr/>
          </p:nvSpPr>
          <p:spPr>
            <a:xfrm>
              <a:off x="8466340" y="2904720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07" name="Würfel 206">
              <a:extLst>
                <a:ext uri="{FF2B5EF4-FFF2-40B4-BE49-F238E27FC236}">
                  <a16:creationId xmlns:a16="http://schemas.microsoft.com/office/drawing/2014/main" id="{526C176F-515A-7F0F-6CAE-71BD47A93AD9}"/>
                </a:ext>
              </a:extLst>
            </p:cNvPr>
            <p:cNvSpPr/>
            <p:nvPr/>
          </p:nvSpPr>
          <p:spPr>
            <a:xfrm>
              <a:off x="8795966" y="2902110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08" name="Würfel 207">
              <a:extLst>
                <a:ext uri="{FF2B5EF4-FFF2-40B4-BE49-F238E27FC236}">
                  <a16:creationId xmlns:a16="http://schemas.microsoft.com/office/drawing/2014/main" id="{EC76FEFF-FA64-9D07-384E-5E00C488FECA}"/>
                </a:ext>
              </a:extLst>
            </p:cNvPr>
            <p:cNvSpPr/>
            <p:nvPr/>
          </p:nvSpPr>
          <p:spPr>
            <a:xfrm>
              <a:off x="8310094" y="3054021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09" name="Würfel 208">
              <a:extLst>
                <a:ext uri="{FF2B5EF4-FFF2-40B4-BE49-F238E27FC236}">
                  <a16:creationId xmlns:a16="http://schemas.microsoft.com/office/drawing/2014/main" id="{43515CE9-EE12-2EA1-6F1B-8F896619E28A}"/>
                </a:ext>
              </a:extLst>
            </p:cNvPr>
            <p:cNvSpPr/>
            <p:nvPr/>
          </p:nvSpPr>
          <p:spPr>
            <a:xfrm>
              <a:off x="8639720" y="3051410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10" name="Würfel 209">
              <a:extLst>
                <a:ext uri="{FF2B5EF4-FFF2-40B4-BE49-F238E27FC236}">
                  <a16:creationId xmlns:a16="http://schemas.microsoft.com/office/drawing/2014/main" id="{4A985547-857A-9814-6429-DA5FD1F71D94}"/>
                </a:ext>
              </a:extLst>
            </p:cNvPr>
            <p:cNvSpPr/>
            <p:nvPr/>
          </p:nvSpPr>
          <p:spPr>
            <a:xfrm>
              <a:off x="8171411" y="3193958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11" name="Würfel 210">
              <a:extLst>
                <a:ext uri="{FF2B5EF4-FFF2-40B4-BE49-F238E27FC236}">
                  <a16:creationId xmlns:a16="http://schemas.microsoft.com/office/drawing/2014/main" id="{A932EC16-F31E-B79A-33F9-96FBBA7FD775}"/>
                </a:ext>
              </a:extLst>
            </p:cNvPr>
            <p:cNvSpPr/>
            <p:nvPr/>
          </p:nvSpPr>
          <p:spPr>
            <a:xfrm>
              <a:off x="8501037" y="3191346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12" name="Würfel 211">
              <a:extLst>
                <a:ext uri="{FF2B5EF4-FFF2-40B4-BE49-F238E27FC236}">
                  <a16:creationId xmlns:a16="http://schemas.microsoft.com/office/drawing/2014/main" id="{D3479821-E50E-9F2C-AFAA-5C725719AD2C}"/>
                </a:ext>
              </a:extLst>
            </p:cNvPr>
            <p:cNvSpPr/>
            <p:nvPr/>
          </p:nvSpPr>
          <p:spPr>
            <a:xfrm>
              <a:off x="8015165" y="334325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13" name="Würfel 212">
              <a:extLst>
                <a:ext uri="{FF2B5EF4-FFF2-40B4-BE49-F238E27FC236}">
                  <a16:creationId xmlns:a16="http://schemas.microsoft.com/office/drawing/2014/main" id="{61989218-665D-3583-EFF7-21C7D69CB6E8}"/>
                </a:ext>
              </a:extLst>
            </p:cNvPr>
            <p:cNvSpPr/>
            <p:nvPr/>
          </p:nvSpPr>
          <p:spPr>
            <a:xfrm>
              <a:off x="8344791" y="334064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14" name="Würfel 213">
              <a:extLst>
                <a:ext uri="{FF2B5EF4-FFF2-40B4-BE49-F238E27FC236}">
                  <a16:creationId xmlns:a16="http://schemas.microsoft.com/office/drawing/2014/main" id="{FC9BE7A6-C6D6-4807-E0E5-8638100A9534}"/>
                </a:ext>
              </a:extLst>
            </p:cNvPr>
            <p:cNvSpPr/>
            <p:nvPr/>
          </p:nvSpPr>
          <p:spPr>
            <a:xfrm>
              <a:off x="7876482" y="3483194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15" name="Würfel 214">
              <a:extLst>
                <a:ext uri="{FF2B5EF4-FFF2-40B4-BE49-F238E27FC236}">
                  <a16:creationId xmlns:a16="http://schemas.microsoft.com/office/drawing/2014/main" id="{EFD6D09D-18B0-868E-D44E-21F9EC89AEC5}"/>
                </a:ext>
              </a:extLst>
            </p:cNvPr>
            <p:cNvSpPr/>
            <p:nvPr/>
          </p:nvSpPr>
          <p:spPr>
            <a:xfrm>
              <a:off x="8206108" y="3480584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16" name="Würfel 215">
              <a:extLst>
                <a:ext uri="{FF2B5EF4-FFF2-40B4-BE49-F238E27FC236}">
                  <a16:creationId xmlns:a16="http://schemas.microsoft.com/office/drawing/2014/main" id="{12AA138A-FD00-BE73-C7E9-2ADED232B47F}"/>
                </a:ext>
              </a:extLst>
            </p:cNvPr>
            <p:cNvSpPr/>
            <p:nvPr/>
          </p:nvSpPr>
          <p:spPr>
            <a:xfrm>
              <a:off x="9283492" y="2757119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17" name="Würfel 216">
              <a:extLst>
                <a:ext uri="{FF2B5EF4-FFF2-40B4-BE49-F238E27FC236}">
                  <a16:creationId xmlns:a16="http://schemas.microsoft.com/office/drawing/2014/main" id="{552F0B0A-A199-6328-64D6-A8C15A4D25EE}"/>
                </a:ext>
              </a:extLst>
            </p:cNvPr>
            <p:cNvSpPr/>
            <p:nvPr/>
          </p:nvSpPr>
          <p:spPr>
            <a:xfrm>
              <a:off x="9613118" y="275450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18" name="Würfel 217">
              <a:extLst>
                <a:ext uri="{FF2B5EF4-FFF2-40B4-BE49-F238E27FC236}">
                  <a16:creationId xmlns:a16="http://schemas.microsoft.com/office/drawing/2014/main" id="{DE11F31B-001D-A731-3963-5734F7BDD6A9}"/>
                </a:ext>
              </a:extLst>
            </p:cNvPr>
            <p:cNvSpPr/>
            <p:nvPr/>
          </p:nvSpPr>
          <p:spPr>
            <a:xfrm>
              <a:off x="9144809" y="2897055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19" name="Würfel 218">
              <a:extLst>
                <a:ext uri="{FF2B5EF4-FFF2-40B4-BE49-F238E27FC236}">
                  <a16:creationId xmlns:a16="http://schemas.microsoft.com/office/drawing/2014/main" id="{82729F9C-A32C-7C29-BF5E-89873D219B4A}"/>
                </a:ext>
              </a:extLst>
            </p:cNvPr>
            <p:cNvSpPr/>
            <p:nvPr/>
          </p:nvSpPr>
          <p:spPr>
            <a:xfrm>
              <a:off x="9474435" y="2894443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20" name="Würfel 219">
              <a:extLst>
                <a:ext uri="{FF2B5EF4-FFF2-40B4-BE49-F238E27FC236}">
                  <a16:creationId xmlns:a16="http://schemas.microsoft.com/office/drawing/2014/main" id="{1148E1D2-5CFE-9FE7-A397-583803530C0E}"/>
                </a:ext>
              </a:extLst>
            </p:cNvPr>
            <p:cNvSpPr/>
            <p:nvPr/>
          </p:nvSpPr>
          <p:spPr>
            <a:xfrm>
              <a:off x="9002024" y="3048338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21" name="Würfel 220">
              <a:extLst>
                <a:ext uri="{FF2B5EF4-FFF2-40B4-BE49-F238E27FC236}">
                  <a16:creationId xmlns:a16="http://schemas.microsoft.com/office/drawing/2014/main" id="{C0225BDF-658C-F699-2178-8A854BABB8E3}"/>
                </a:ext>
              </a:extLst>
            </p:cNvPr>
            <p:cNvSpPr/>
            <p:nvPr/>
          </p:nvSpPr>
          <p:spPr>
            <a:xfrm>
              <a:off x="9331650" y="3045728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22" name="Würfel 221">
              <a:extLst>
                <a:ext uri="{FF2B5EF4-FFF2-40B4-BE49-F238E27FC236}">
                  <a16:creationId xmlns:a16="http://schemas.microsoft.com/office/drawing/2014/main" id="{FA45F93F-1283-5CF9-5AD5-12BF24A547F8}"/>
                </a:ext>
              </a:extLst>
            </p:cNvPr>
            <p:cNvSpPr/>
            <p:nvPr/>
          </p:nvSpPr>
          <p:spPr>
            <a:xfrm>
              <a:off x="8863341" y="3188274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23" name="Würfel 222">
              <a:extLst>
                <a:ext uri="{FF2B5EF4-FFF2-40B4-BE49-F238E27FC236}">
                  <a16:creationId xmlns:a16="http://schemas.microsoft.com/office/drawing/2014/main" id="{C641BDA5-B149-FE71-FAFF-B31CDECBA2F2}"/>
                </a:ext>
              </a:extLst>
            </p:cNvPr>
            <p:cNvSpPr/>
            <p:nvPr/>
          </p:nvSpPr>
          <p:spPr>
            <a:xfrm>
              <a:off x="9192967" y="3185664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25" name="Würfel 224">
              <a:extLst>
                <a:ext uri="{FF2B5EF4-FFF2-40B4-BE49-F238E27FC236}">
                  <a16:creationId xmlns:a16="http://schemas.microsoft.com/office/drawing/2014/main" id="{B84C1C28-90E9-C35A-100B-76AA30AF9721}"/>
                </a:ext>
              </a:extLst>
            </p:cNvPr>
            <p:cNvSpPr/>
            <p:nvPr/>
          </p:nvSpPr>
          <p:spPr>
            <a:xfrm>
              <a:off x="8300570" y="3065193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26" name="Würfel 225">
              <a:extLst>
                <a:ext uri="{FF2B5EF4-FFF2-40B4-BE49-F238E27FC236}">
                  <a16:creationId xmlns:a16="http://schemas.microsoft.com/office/drawing/2014/main" id="{69AA8FE2-B32F-C727-EA0E-8454AAD33DAF}"/>
                </a:ext>
              </a:extLst>
            </p:cNvPr>
            <p:cNvSpPr/>
            <p:nvPr/>
          </p:nvSpPr>
          <p:spPr>
            <a:xfrm>
              <a:off x="8630196" y="3062583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27" name="Würfel 226">
              <a:extLst>
                <a:ext uri="{FF2B5EF4-FFF2-40B4-BE49-F238E27FC236}">
                  <a16:creationId xmlns:a16="http://schemas.microsoft.com/office/drawing/2014/main" id="{534887D9-5453-D056-6B53-958047A70460}"/>
                </a:ext>
              </a:extLst>
            </p:cNvPr>
            <p:cNvSpPr/>
            <p:nvPr/>
          </p:nvSpPr>
          <p:spPr>
            <a:xfrm>
              <a:off x="8161887" y="3205129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28" name="Würfel 227">
              <a:extLst>
                <a:ext uri="{FF2B5EF4-FFF2-40B4-BE49-F238E27FC236}">
                  <a16:creationId xmlns:a16="http://schemas.microsoft.com/office/drawing/2014/main" id="{27D22349-C062-DA89-FBA5-759FC5BD5593}"/>
                </a:ext>
              </a:extLst>
            </p:cNvPr>
            <p:cNvSpPr/>
            <p:nvPr/>
          </p:nvSpPr>
          <p:spPr>
            <a:xfrm>
              <a:off x="8491513" y="3202519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29" name="Würfel 228">
              <a:extLst>
                <a:ext uri="{FF2B5EF4-FFF2-40B4-BE49-F238E27FC236}">
                  <a16:creationId xmlns:a16="http://schemas.microsoft.com/office/drawing/2014/main" id="{D3CF520B-5269-5D9F-A4F1-6721C9EB0D33}"/>
                </a:ext>
              </a:extLst>
            </p:cNvPr>
            <p:cNvSpPr/>
            <p:nvPr/>
          </p:nvSpPr>
          <p:spPr>
            <a:xfrm>
              <a:off x="8005641" y="3354430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0" name="Würfel 229">
              <a:extLst>
                <a:ext uri="{FF2B5EF4-FFF2-40B4-BE49-F238E27FC236}">
                  <a16:creationId xmlns:a16="http://schemas.microsoft.com/office/drawing/2014/main" id="{AB9D6316-8A08-5AA9-537B-12AE2E7C90DD}"/>
                </a:ext>
              </a:extLst>
            </p:cNvPr>
            <p:cNvSpPr/>
            <p:nvPr/>
          </p:nvSpPr>
          <p:spPr>
            <a:xfrm>
              <a:off x="8335267" y="3351819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7" name="Würfel 236">
              <a:extLst>
                <a:ext uri="{FF2B5EF4-FFF2-40B4-BE49-F238E27FC236}">
                  <a16:creationId xmlns:a16="http://schemas.microsoft.com/office/drawing/2014/main" id="{8A6C1AB6-A8D4-BA8C-F568-168BBDB1311E}"/>
                </a:ext>
              </a:extLst>
            </p:cNvPr>
            <p:cNvSpPr/>
            <p:nvPr/>
          </p:nvSpPr>
          <p:spPr>
            <a:xfrm>
              <a:off x="8979039" y="3057528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8" name="Würfel 237">
              <a:extLst>
                <a:ext uri="{FF2B5EF4-FFF2-40B4-BE49-F238E27FC236}">
                  <a16:creationId xmlns:a16="http://schemas.microsoft.com/office/drawing/2014/main" id="{EBCB7270-A95F-15D4-3C82-4206D276ADFA}"/>
                </a:ext>
              </a:extLst>
            </p:cNvPr>
            <p:cNvSpPr/>
            <p:nvPr/>
          </p:nvSpPr>
          <p:spPr>
            <a:xfrm>
              <a:off x="9308665" y="3054916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9" name="Würfel 238">
              <a:extLst>
                <a:ext uri="{FF2B5EF4-FFF2-40B4-BE49-F238E27FC236}">
                  <a16:creationId xmlns:a16="http://schemas.microsoft.com/office/drawing/2014/main" id="{052F07F1-0AD7-7971-5A68-555CF8A8F1C5}"/>
                </a:ext>
              </a:extLst>
            </p:cNvPr>
            <p:cNvSpPr/>
            <p:nvPr/>
          </p:nvSpPr>
          <p:spPr>
            <a:xfrm>
              <a:off x="8840356" y="3197464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40" name="Würfel 239">
              <a:extLst>
                <a:ext uri="{FF2B5EF4-FFF2-40B4-BE49-F238E27FC236}">
                  <a16:creationId xmlns:a16="http://schemas.microsoft.com/office/drawing/2014/main" id="{A6DD93CD-14ED-2BA5-A056-CCDBE3BB526A}"/>
                </a:ext>
              </a:extLst>
            </p:cNvPr>
            <p:cNvSpPr/>
            <p:nvPr/>
          </p:nvSpPr>
          <p:spPr>
            <a:xfrm>
              <a:off x="9169982" y="3194852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41" name="Würfel 240">
              <a:extLst>
                <a:ext uri="{FF2B5EF4-FFF2-40B4-BE49-F238E27FC236}">
                  <a16:creationId xmlns:a16="http://schemas.microsoft.com/office/drawing/2014/main" id="{6A619075-4752-6800-CB9C-5BD2FBBA58B1}"/>
                </a:ext>
              </a:extLst>
            </p:cNvPr>
            <p:cNvSpPr/>
            <p:nvPr/>
          </p:nvSpPr>
          <p:spPr>
            <a:xfrm>
              <a:off x="8697571" y="334874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42" name="Würfel 241">
              <a:extLst>
                <a:ext uri="{FF2B5EF4-FFF2-40B4-BE49-F238E27FC236}">
                  <a16:creationId xmlns:a16="http://schemas.microsoft.com/office/drawing/2014/main" id="{8EA19D7D-97B6-3FDD-B693-BB151780E529}"/>
                </a:ext>
              </a:extLst>
            </p:cNvPr>
            <p:cNvSpPr/>
            <p:nvPr/>
          </p:nvSpPr>
          <p:spPr>
            <a:xfrm>
              <a:off x="9027197" y="334613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43" name="Würfel 242">
              <a:extLst>
                <a:ext uri="{FF2B5EF4-FFF2-40B4-BE49-F238E27FC236}">
                  <a16:creationId xmlns:a16="http://schemas.microsoft.com/office/drawing/2014/main" id="{D1677E13-DF78-0BD4-5E20-C1BCB157F726}"/>
                </a:ext>
              </a:extLst>
            </p:cNvPr>
            <p:cNvSpPr/>
            <p:nvPr/>
          </p:nvSpPr>
          <p:spPr>
            <a:xfrm>
              <a:off x="8558888" y="3488683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44" name="Würfel 243">
              <a:extLst>
                <a:ext uri="{FF2B5EF4-FFF2-40B4-BE49-F238E27FC236}">
                  <a16:creationId xmlns:a16="http://schemas.microsoft.com/office/drawing/2014/main" id="{2429A704-33E8-415D-13CC-94C36AAEFF46}"/>
                </a:ext>
              </a:extLst>
            </p:cNvPr>
            <p:cNvSpPr/>
            <p:nvPr/>
          </p:nvSpPr>
          <p:spPr>
            <a:xfrm>
              <a:off x="8888514" y="3486073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48" name="Würfel 247">
              <a:extLst>
                <a:ext uri="{FF2B5EF4-FFF2-40B4-BE49-F238E27FC236}">
                  <a16:creationId xmlns:a16="http://schemas.microsoft.com/office/drawing/2014/main" id="{6FBECFC7-8CB3-D230-413F-C341E919065D}"/>
                </a:ext>
              </a:extLst>
            </p:cNvPr>
            <p:cNvSpPr/>
            <p:nvPr/>
          </p:nvSpPr>
          <p:spPr>
            <a:xfrm>
              <a:off x="9793570" y="2923367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0" name="Würfel 249">
              <a:extLst>
                <a:ext uri="{FF2B5EF4-FFF2-40B4-BE49-F238E27FC236}">
                  <a16:creationId xmlns:a16="http://schemas.microsoft.com/office/drawing/2014/main" id="{D698A09B-1631-58C6-70B3-DF25154BCB3A}"/>
                </a:ext>
              </a:extLst>
            </p:cNvPr>
            <p:cNvSpPr/>
            <p:nvPr/>
          </p:nvSpPr>
          <p:spPr>
            <a:xfrm>
              <a:off x="9637324" y="3072668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1" name="Würfel 250">
              <a:extLst>
                <a:ext uri="{FF2B5EF4-FFF2-40B4-BE49-F238E27FC236}">
                  <a16:creationId xmlns:a16="http://schemas.microsoft.com/office/drawing/2014/main" id="{4FD61610-4FFA-6088-66DF-088F44EF6BC0}"/>
                </a:ext>
              </a:extLst>
            </p:cNvPr>
            <p:cNvSpPr/>
            <p:nvPr/>
          </p:nvSpPr>
          <p:spPr>
            <a:xfrm>
              <a:off x="9966950" y="3070056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8" name="Würfel 257">
              <a:extLst>
                <a:ext uri="{FF2B5EF4-FFF2-40B4-BE49-F238E27FC236}">
                  <a16:creationId xmlns:a16="http://schemas.microsoft.com/office/drawing/2014/main" id="{49BC1F19-49E4-4357-8EEA-51470693C712}"/>
                </a:ext>
              </a:extLst>
            </p:cNvPr>
            <p:cNvSpPr/>
            <p:nvPr/>
          </p:nvSpPr>
          <p:spPr>
            <a:xfrm>
              <a:off x="9814274" y="3568398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2" name="Würfel 251">
              <a:extLst>
                <a:ext uri="{FF2B5EF4-FFF2-40B4-BE49-F238E27FC236}">
                  <a16:creationId xmlns:a16="http://schemas.microsoft.com/office/drawing/2014/main" id="{AB9B29B2-555B-504A-0DCE-1FA1B0E2D62F}"/>
                </a:ext>
              </a:extLst>
            </p:cNvPr>
            <p:cNvSpPr/>
            <p:nvPr/>
          </p:nvSpPr>
          <p:spPr>
            <a:xfrm>
              <a:off x="9498641" y="3212604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3" name="Würfel 252">
              <a:extLst>
                <a:ext uri="{FF2B5EF4-FFF2-40B4-BE49-F238E27FC236}">
                  <a16:creationId xmlns:a16="http://schemas.microsoft.com/office/drawing/2014/main" id="{A2CD2500-A756-18C8-FC53-34CB8E2D8149}"/>
                </a:ext>
              </a:extLst>
            </p:cNvPr>
            <p:cNvSpPr/>
            <p:nvPr/>
          </p:nvSpPr>
          <p:spPr>
            <a:xfrm>
              <a:off x="9828267" y="3209992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4" name="Würfel 253">
              <a:extLst>
                <a:ext uri="{FF2B5EF4-FFF2-40B4-BE49-F238E27FC236}">
                  <a16:creationId xmlns:a16="http://schemas.microsoft.com/office/drawing/2014/main" id="{58925DB5-1019-3F68-2A68-0A6BCAA86F73}"/>
                </a:ext>
              </a:extLst>
            </p:cNvPr>
            <p:cNvSpPr/>
            <p:nvPr/>
          </p:nvSpPr>
          <p:spPr>
            <a:xfrm>
              <a:off x="9342395" y="3361904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5" name="Würfel 254">
              <a:extLst>
                <a:ext uri="{FF2B5EF4-FFF2-40B4-BE49-F238E27FC236}">
                  <a16:creationId xmlns:a16="http://schemas.microsoft.com/office/drawing/2014/main" id="{CBC0BCDC-805C-B582-86F2-AAC128269D91}"/>
                </a:ext>
              </a:extLst>
            </p:cNvPr>
            <p:cNvSpPr/>
            <p:nvPr/>
          </p:nvSpPr>
          <p:spPr>
            <a:xfrm>
              <a:off x="9672020" y="3359294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6" name="Würfel 255">
              <a:extLst>
                <a:ext uri="{FF2B5EF4-FFF2-40B4-BE49-F238E27FC236}">
                  <a16:creationId xmlns:a16="http://schemas.microsoft.com/office/drawing/2014/main" id="{B3F40E06-E11F-6116-3E7B-669C2328189C}"/>
                </a:ext>
              </a:extLst>
            </p:cNvPr>
            <p:cNvSpPr/>
            <p:nvPr/>
          </p:nvSpPr>
          <p:spPr>
            <a:xfrm>
              <a:off x="9203712" y="3501840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7" name="Würfel 256">
              <a:extLst>
                <a:ext uri="{FF2B5EF4-FFF2-40B4-BE49-F238E27FC236}">
                  <a16:creationId xmlns:a16="http://schemas.microsoft.com/office/drawing/2014/main" id="{E210EEC2-25E5-E9EA-29EE-2B238F56B44C}"/>
                </a:ext>
              </a:extLst>
            </p:cNvPr>
            <p:cNvSpPr/>
            <p:nvPr/>
          </p:nvSpPr>
          <p:spPr>
            <a:xfrm>
              <a:off x="7883941" y="4133021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93" name="Würfel 192">
              <a:extLst>
                <a:ext uri="{FF2B5EF4-FFF2-40B4-BE49-F238E27FC236}">
                  <a16:creationId xmlns:a16="http://schemas.microsoft.com/office/drawing/2014/main" id="{92647914-A9C2-1CA3-3C22-3C84737FBF5F}"/>
                </a:ext>
              </a:extLst>
            </p:cNvPr>
            <p:cNvSpPr/>
            <p:nvPr/>
          </p:nvSpPr>
          <p:spPr>
            <a:xfrm>
              <a:off x="7889132" y="3811343"/>
              <a:ext cx="462225" cy="431157"/>
            </a:xfrm>
            <a:prstGeom prst="cube">
              <a:avLst>
                <a:gd name="adj" fmla="val 30181"/>
              </a:avLst>
            </a:prstGeom>
            <a:solidFill>
              <a:schemeClr val="accent2">
                <a:lumMod val="50000"/>
                <a:alpha val="1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263" name="Gruppieren 262">
            <a:extLst>
              <a:ext uri="{FF2B5EF4-FFF2-40B4-BE49-F238E27FC236}">
                <a16:creationId xmlns:a16="http://schemas.microsoft.com/office/drawing/2014/main" id="{0CE35271-DFF3-1FAF-809F-00A4B6C2F870}"/>
              </a:ext>
            </a:extLst>
          </p:cNvPr>
          <p:cNvGrpSpPr/>
          <p:nvPr/>
        </p:nvGrpSpPr>
        <p:grpSpPr>
          <a:xfrm>
            <a:off x="107609" y="584903"/>
            <a:ext cx="3006521" cy="2821519"/>
            <a:chOff x="107609" y="584903"/>
            <a:chExt cx="3006521" cy="2821519"/>
          </a:xfrm>
        </p:grpSpPr>
        <p:grpSp>
          <p:nvGrpSpPr>
            <p:cNvPr id="271" name="Gruppieren 270">
              <a:extLst>
                <a:ext uri="{FF2B5EF4-FFF2-40B4-BE49-F238E27FC236}">
                  <a16:creationId xmlns:a16="http://schemas.microsoft.com/office/drawing/2014/main" id="{F7AEF975-81F4-B9EE-AA0B-968E18AB7053}"/>
                </a:ext>
              </a:extLst>
            </p:cNvPr>
            <p:cNvGrpSpPr/>
            <p:nvPr/>
          </p:nvGrpSpPr>
          <p:grpSpPr>
            <a:xfrm>
              <a:off x="356711" y="2623051"/>
              <a:ext cx="2632050" cy="549337"/>
              <a:chOff x="5218954" y="2955345"/>
              <a:chExt cx="4536173" cy="946748"/>
            </a:xfrm>
          </p:grpSpPr>
          <p:sp>
            <p:nvSpPr>
              <p:cNvPr id="277" name="Parallelogramm 276">
                <a:extLst>
                  <a:ext uri="{FF2B5EF4-FFF2-40B4-BE49-F238E27FC236}">
                    <a16:creationId xmlns:a16="http://schemas.microsoft.com/office/drawing/2014/main" id="{4C23C13E-B4A4-C6FD-F288-FE84A30B26AC}"/>
                  </a:ext>
                </a:extLst>
              </p:cNvPr>
              <p:cNvSpPr/>
              <p:nvPr/>
            </p:nvSpPr>
            <p:spPr>
              <a:xfrm>
                <a:off x="5890905" y="295965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8" name="Parallelogramm 277">
                <a:extLst>
                  <a:ext uri="{FF2B5EF4-FFF2-40B4-BE49-F238E27FC236}">
                    <a16:creationId xmlns:a16="http://schemas.microsoft.com/office/drawing/2014/main" id="{3C1258E8-DA6F-54BF-C4A7-BE23B790A98F}"/>
                  </a:ext>
                </a:extLst>
              </p:cNvPr>
              <p:cNvSpPr/>
              <p:nvPr/>
            </p:nvSpPr>
            <p:spPr>
              <a:xfrm>
                <a:off x="6604027" y="295534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9" name="Parallelogramm 278">
                <a:extLst>
                  <a:ext uri="{FF2B5EF4-FFF2-40B4-BE49-F238E27FC236}">
                    <a16:creationId xmlns:a16="http://schemas.microsoft.com/office/drawing/2014/main" id="{D9B2D87A-19B6-F8C4-ADC4-6EC0E3152CCD}"/>
                  </a:ext>
                </a:extLst>
              </p:cNvPr>
              <p:cNvSpPr/>
              <p:nvPr/>
            </p:nvSpPr>
            <p:spPr>
              <a:xfrm>
                <a:off x="7324115" y="295605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0" name="Parallelogramm 279">
                <a:extLst>
                  <a:ext uri="{FF2B5EF4-FFF2-40B4-BE49-F238E27FC236}">
                    <a16:creationId xmlns:a16="http://schemas.microsoft.com/office/drawing/2014/main" id="{B0F11659-1FCD-1495-D965-AA261565A8C6}"/>
                  </a:ext>
                </a:extLst>
              </p:cNvPr>
              <p:cNvSpPr/>
              <p:nvPr/>
            </p:nvSpPr>
            <p:spPr>
              <a:xfrm>
                <a:off x="8035577" y="2956769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1" name="Parallelogramm 280">
                <a:extLst>
                  <a:ext uri="{FF2B5EF4-FFF2-40B4-BE49-F238E27FC236}">
                    <a16:creationId xmlns:a16="http://schemas.microsoft.com/office/drawing/2014/main" id="{94A5F136-3D58-0EA9-C255-6D86996A1251}"/>
                  </a:ext>
                </a:extLst>
              </p:cNvPr>
              <p:cNvSpPr/>
              <p:nvPr/>
            </p:nvSpPr>
            <p:spPr>
              <a:xfrm>
                <a:off x="5557844" y="327859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2" name="Parallelogramm 281">
                <a:extLst>
                  <a:ext uri="{FF2B5EF4-FFF2-40B4-BE49-F238E27FC236}">
                    <a16:creationId xmlns:a16="http://schemas.microsoft.com/office/drawing/2014/main" id="{293C2F26-FA59-0AB1-317C-FF756C9B28C3}"/>
                  </a:ext>
                </a:extLst>
              </p:cNvPr>
              <p:cNvSpPr/>
              <p:nvPr/>
            </p:nvSpPr>
            <p:spPr>
              <a:xfrm>
                <a:off x="6270966" y="327904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3" name="Parallelogramm 282">
                <a:extLst>
                  <a:ext uri="{FF2B5EF4-FFF2-40B4-BE49-F238E27FC236}">
                    <a16:creationId xmlns:a16="http://schemas.microsoft.com/office/drawing/2014/main" id="{6CABDAFD-6F45-1EAE-81B0-5E586B6EA9FB}"/>
                  </a:ext>
                </a:extLst>
              </p:cNvPr>
              <p:cNvSpPr/>
              <p:nvPr/>
            </p:nvSpPr>
            <p:spPr>
              <a:xfrm>
                <a:off x="6984809" y="32773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84" name="Parallelogramm 283">
                <a:extLst>
                  <a:ext uri="{FF2B5EF4-FFF2-40B4-BE49-F238E27FC236}">
                    <a16:creationId xmlns:a16="http://schemas.microsoft.com/office/drawing/2014/main" id="{4ADC4551-B89C-649C-DA94-109CE7E7CE31}"/>
                  </a:ext>
                </a:extLst>
              </p:cNvPr>
              <p:cNvSpPr/>
              <p:nvPr/>
            </p:nvSpPr>
            <p:spPr>
              <a:xfrm>
                <a:off x="7704897" y="3278090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5" name="Parallelogramm 284">
                <a:extLst>
                  <a:ext uri="{FF2B5EF4-FFF2-40B4-BE49-F238E27FC236}">
                    <a16:creationId xmlns:a16="http://schemas.microsoft.com/office/drawing/2014/main" id="{E318D17A-C636-83A6-9071-E19508A58535}"/>
                  </a:ext>
                </a:extLst>
              </p:cNvPr>
              <p:cNvSpPr/>
              <p:nvPr/>
            </p:nvSpPr>
            <p:spPr>
              <a:xfrm>
                <a:off x="5218954" y="359733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6" name="Parallelogramm 285">
                <a:extLst>
                  <a:ext uri="{FF2B5EF4-FFF2-40B4-BE49-F238E27FC236}">
                    <a16:creationId xmlns:a16="http://schemas.microsoft.com/office/drawing/2014/main" id="{C5EEDB55-ACE6-9DF7-049C-D49CD3CDE6B9}"/>
                  </a:ext>
                </a:extLst>
              </p:cNvPr>
              <p:cNvSpPr/>
              <p:nvPr/>
            </p:nvSpPr>
            <p:spPr>
              <a:xfrm>
                <a:off x="5936525" y="360016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7" name="Parallelogramm 286">
                <a:extLst>
                  <a:ext uri="{FF2B5EF4-FFF2-40B4-BE49-F238E27FC236}">
                    <a16:creationId xmlns:a16="http://schemas.microsoft.com/office/drawing/2014/main" id="{DACD7E32-1D7F-29C2-1E22-DCC2FD5FD0BD}"/>
                  </a:ext>
                </a:extLst>
              </p:cNvPr>
              <p:cNvSpPr/>
              <p:nvPr/>
            </p:nvSpPr>
            <p:spPr>
              <a:xfrm>
                <a:off x="6647987" y="3592254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43" name="Parallelogramm 42">
                <a:extLst>
                  <a:ext uri="{FF2B5EF4-FFF2-40B4-BE49-F238E27FC236}">
                    <a16:creationId xmlns:a16="http://schemas.microsoft.com/office/drawing/2014/main" id="{B099CA91-BFC4-0AE9-E17B-C18DC02E0C90}"/>
                  </a:ext>
                </a:extLst>
              </p:cNvPr>
              <p:cNvSpPr/>
              <p:nvPr/>
            </p:nvSpPr>
            <p:spPr>
              <a:xfrm>
                <a:off x="7368075" y="3592966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4" name="Parallelogramm 43">
                <a:extLst>
                  <a:ext uri="{FF2B5EF4-FFF2-40B4-BE49-F238E27FC236}">
                    <a16:creationId xmlns:a16="http://schemas.microsoft.com/office/drawing/2014/main" id="{9421E664-51D7-B25B-46F2-DBE87DB9532E}"/>
                  </a:ext>
                </a:extLst>
              </p:cNvPr>
              <p:cNvSpPr/>
              <p:nvPr/>
            </p:nvSpPr>
            <p:spPr>
              <a:xfrm>
                <a:off x="8069113" y="35936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1" name="Parallelogramm 90">
                <a:extLst>
                  <a:ext uri="{FF2B5EF4-FFF2-40B4-BE49-F238E27FC236}">
                    <a16:creationId xmlns:a16="http://schemas.microsoft.com/office/drawing/2014/main" id="{4823ABD9-1247-DB1F-672C-B74F1B16472D}"/>
                  </a:ext>
                </a:extLst>
              </p:cNvPr>
              <p:cNvSpPr/>
              <p:nvPr/>
            </p:nvSpPr>
            <p:spPr>
              <a:xfrm>
                <a:off x="8738417" y="296402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4" name="Parallelogramm 113">
                <a:extLst>
                  <a:ext uri="{FF2B5EF4-FFF2-40B4-BE49-F238E27FC236}">
                    <a16:creationId xmlns:a16="http://schemas.microsoft.com/office/drawing/2014/main" id="{167C560E-AA74-8F07-6E3A-2FB80A6D8905}"/>
                  </a:ext>
                </a:extLst>
              </p:cNvPr>
              <p:cNvSpPr/>
              <p:nvPr/>
            </p:nvSpPr>
            <p:spPr>
              <a:xfrm>
                <a:off x="8384785" y="3287072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7" name="Parallelogramm 116">
                <a:extLst>
                  <a:ext uri="{FF2B5EF4-FFF2-40B4-BE49-F238E27FC236}">
                    <a16:creationId xmlns:a16="http://schemas.microsoft.com/office/drawing/2014/main" id="{41ED4195-60F4-8D19-F729-F4220AA5524F}"/>
                  </a:ext>
                </a:extLst>
              </p:cNvPr>
              <p:cNvSpPr/>
              <p:nvPr/>
            </p:nvSpPr>
            <p:spPr>
              <a:xfrm>
                <a:off x="5218954" y="2955345"/>
                <a:ext cx="4536173" cy="946748"/>
              </a:xfrm>
              <a:prstGeom prst="parallelogram">
                <a:avLst>
                  <a:gd name="adj" fmla="val 103474"/>
                </a:avLst>
              </a:prstGeom>
              <a:solidFill>
                <a:srgbClr val="C8E4EB">
                  <a:alpha val="50000"/>
                </a:srgb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272" name="Gruppieren 271">
              <a:extLst>
                <a:ext uri="{FF2B5EF4-FFF2-40B4-BE49-F238E27FC236}">
                  <a16:creationId xmlns:a16="http://schemas.microsoft.com/office/drawing/2014/main" id="{E74AA10E-A432-022A-80E6-5270FFE27A21}"/>
                </a:ext>
              </a:extLst>
            </p:cNvPr>
            <p:cNvGrpSpPr/>
            <p:nvPr/>
          </p:nvGrpSpPr>
          <p:grpSpPr>
            <a:xfrm>
              <a:off x="107609" y="584903"/>
              <a:ext cx="3006521" cy="2821519"/>
              <a:chOff x="85031" y="584903"/>
              <a:chExt cx="3006521" cy="2821519"/>
            </a:xfrm>
          </p:grpSpPr>
          <p:cxnSp>
            <p:nvCxnSpPr>
              <p:cNvPr id="273" name="Gerader Verbinder 272">
                <a:extLst>
                  <a:ext uri="{FF2B5EF4-FFF2-40B4-BE49-F238E27FC236}">
                    <a16:creationId xmlns:a16="http://schemas.microsoft.com/office/drawing/2014/main" id="{95303BA3-5CED-E0BB-FE7E-E0D02ECF52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7117" y="584903"/>
                <a:ext cx="0" cy="1908279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Gerader Verbinder 273">
                <a:extLst>
                  <a:ext uri="{FF2B5EF4-FFF2-40B4-BE49-F238E27FC236}">
                    <a16:creationId xmlns:a16="http://schemas.microsoft.com/office/drawing/2014/main" id="{5F4C4AAE-1EA8-30A7-BBC1-96035F579D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7117" y="2493182"/>
                <a:ext cx="2094435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Gerader Verbinder 274">
                <a:extLst>
                  <a:ext uri="{FF2B5EF4-FFF2-40B4-BE49-F238E27FC236}">
                    <a16:creationId xmlns:a16="http://schemas.microsoft.com/office/drawing/2014/main" id="{FE49A035-502A-DEDA-F7F5-EB64EE1B053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103" y="2500158"/>
                <a:ext cx="873984" cy="863285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6" name="Würfel 275">
                <a:extLst>
                  <a:ext uri="{FF2B5EF4-FFF2-40B4-BE49-F238E27FC236}">
                    <a16:creationId xmlns:a16="http://schemas.microsoft.com/office/drawing/2014/main" id="{38AD04DF-1185-7A43-E943-5356C9A45DDC}"/>
                  </a:ext>
                </a:extLst>
              </p:cNvPr>
              <p:cNvSpPr/>
              <p:nvPr/>
            </p:nvSpPr>
            <p:spPr>
              <a:xfrm>
                <a:off x="85031" y="584903"/>
                <a:ext cx="3006521" cy="2821519"/>
              </a:xfrm>
              <a:prstGeom prst="cube">
                <a:avLst>
                  <a:gd name="adj" fmla="val 31923"/>
                </a:avLst>
              </a:prstGeom>
              <a:solidFill>
                <a:schemeClr val="accent2">
                  <a:lumMod val="50000"/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120" name="Gruppieren 119">
            <a:extLst>
              <a:ext uri="{FF2B5EF4-FFF2-40B4-BE49-F238E27FC236}">
                <a16:creationId xmlns:a16="http://schemas.microsoft.com/office/drawing/2014/main" id="{1DF1A1D7-020F-8945-4769-895F3D54A5B9}"/>
              </a:ext>
            </a:extLst>
          </p:cNvPr>
          <p:cNvGrpSpPr/>
          <p:nvPr/>
        </p:nvGrpSpPr>
        <p:grpSpPr>
          <a:xfrm>
            <a:off x="9273635" y="2327649"/>
            <a:ext cx="2658160" cy="827780"/>
            <a:chOff x="8710053" y="2239452"/>
            <a:chExt cx="2658160" cy="827780"/>
          </a:xfrm>
        </p:grpSpPr>
        <p:grpSp>
          <p:nvGrpSpPr>
            <p:cNvPr id="124" name="Gruppieren 123">
              <a:extLst>
                <a:ext uri="{FF2B5EF4-FFF2-40B4-BE49-F238E27FC236}">
                  <a16:creationId xmlns:a16="http://schemas.microsoft.com/office/drawing/2014/main" id="{B18C2A82-5BB3-FBA6-68E8-97A2162649EE}"/>
                </a:ext>
              </a:extLst>
            </p:cNvPr>
            <p:cNvGrpSpPr/>
            <p:nvPr/>
          </p:nvGrpSpPr>
          <p:grpSpPr>
            <a:xfrm>
              <a:off x="8765192" y="2495177"/>
              <a:ext cx="2603021" cy="543279"/>
              <a:chOff x="5218954" y="2955345"/>
              <a:chExt cx="4536173" cy="946748"/>
            </a:xfrm>
          </p:grpSpPr>
          <p:sp>
            <p:nvSpPr>
              <p:cNvPr id="301" name="Parallelogramm 300">
                <a:extLst>
                  <a:ext uri="{FF2B5EF4-FFF2-40B4-BE49-F238E27FC236}">
                    <a16:creationId xmlns:a16="http://schemas.microsoft.com/office/drawing/2014/main" id="{4E44FCBB-72CD-F6B4-F62F-6D15BB28F45C}"/>
                  </a:ext>
                </a:extLst>
              </p:cNvPr>
              <p:cNvSpPr/>
              <p:nvPr/>
            </p:nvSpPr>
            <p:spPr>
              <a:xfrm>
                <a:off x="5890905" y="295965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2" name="Parallelogramm 301">
                <a:extLst>
                  <a:ext uri="{FF2B5EF4-FFF2-40B4-BE49-F238E27FC236}">
                    <a16:creationId xmlns:a16="http://schemas.microsoft.com/office/drawing/2014/main" id="{35A1AD1D-5756-4DA4-F4DF-8D82F4590013}"/>
                  </a:ext>
                </a:extLst>
              </p:cNvPr>
              <p:cNvSpPr/>
              <p:nvPr/>
            </p:nvSpPr>
            <p:spPr>
              <a:xfrm>
                <a:off x="6604027" y="295534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3" name="Parallelogramm 302">
                <a:extLst>
                  <a:ext uri="{FF2B5EF4-FFF2-40B4-BE49-F238E27FC236}">
                    <a16:creationId xmlns:a16="http://schemas.microsoft.com/office/drawing/2014/main" id="{CB6ED39B-0BDD-E5CA-220A-6C30C7F6DB06}"/>
                  </a:ext>
                </a:extLst>
              </p:cNvPr>
              <p:cNvSpPr/>
              <p:nvPr/>
            </p:nvSpPr>
            <p:spPr>
              <a:xfrm>
                <a:off x="7324115" y="295605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4" name="Parallelogramm 303">
                <a:extLst>
                  <a:ext uri="{FF2B5EF4-FFF2-40B4-BE49-F238E27FC236}">
                    <a16:creationId xmlns:a16="http://schemas.microsoft.com/office/drawing/2014/main" id="{01113CF3-1237-5125-F4EE-FC22A134E409}"/>
                  </a:ext>
                </a:extLst>
              </p:cNvPr>
              <p:cNvSpPr/>
              <p:nvPr/>
            </p:nvSpPr>
            <p:spPr>
              <a:xfrm>
                <a:off x="8035577" y="2956769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5" name="Parallelogramm 304">
                <a:extLst>
                  <a:ext uri="{FF2B5EF4-FFF2-40B4-BE49-F238E27FC236}">
                    <a16:creationId xmlns:a16="http://schemas.microsoft.com/office/drawing/2014/main" id="{3B36C60C-F85A-DA7E-B275-7132A1B122E9}"/>
                  </a:ext>
                </a:extLst>
              </p:cNvPr>
              <p:cNvSpPr/>
              <p:nvPr/>
            </p:nvSpPr>
            <p:spPr>
              <a:xfrm>
                <a:off x="5557844" y="327859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6" name="Parallelogramm 305">
                <a:extLst>
                  <a:ext uri="{FF2B5EF4-FFF2-40B4-BE49-F238E27FC236}">
                    <a16:creationId xmlns:a16="http://schemas.microsoft.com/office/drawing/2014/main" id="{EE9E6888-B50F-CA58-ABA1-B76F0789AC15}"/>
                  </a:ext>
                </a:extLst>
              </p:cNvPr>
              <p:cNvSpPr/>
              <p:nvPr/>
            </p:nvSpPr>
            <p:spPr>
              <a:xfrm>
                <a:off x="6270966" y="327904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7" name="Parallelogramm 306">
                <a:extLst>
                  <a:ext uri="{FF2B5EF4-FFF2-40B4-BE49-F238E27FC236}">
                    <a16:creationId xmlns:a16="http://schemas.microsoft.com/office/drawing/2014/main" id="{5CF603E4-B40D-C983-5513-F3A5F8923445}"/>
                  </a:ext>
                </a:extLst>
              </p:cNvPr>
              <p:cNvSpPr/>
              <p:nvPr/>
            </p:nvSpPr>
            <p:spPr>
              <a:xfrm>
                <a:off x="6984809" y="32773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08" name="Parallelogramm 307">
                <a:extLst>
                  <a:ext uri="{FF2B5EF4-FFF2-40B4-BE49-F238E27FC236}">
                    <a16:creationId xmlns:a16="http://schemas.microsoft.com/office/drawing/2014/main" id="{C74BD16D-89E3-EFEC-C880-CA2F5EDD3A92}"/>
                  </a:ext>
                </a:extLst>
              </p:cNvPr>
              <p:cNvSpPr/>
              <p:nvPr/>
            </p:nvSpPr>
            <p:spPr>
              <a:xfrm>
                <a:off x="7704897" y="3278090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9" name="Parallelogramm 308">
                <a:extLst>
                  <a:ext uri="{FF2B5EF4-FFF2-40B4-BE49-F238E27FC236}">
                    <a16:creationId xmlns:a16="http://schemas.microsoft.com/office/drawing/2014/main" id="{F9EDDA5F-5107-D1C8-F872-55D03FF3B57F}"/>
                  </a:ext>
                </a:extLst>
              </p:cNvPr>
              <p:cNvSpPr/>
              <p:nvPr/>
            </p:nvSpPr>
            <p:spPr>
              <a:xfrm>
                <a:off x="5218954" y="359733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0" name="Parallelogramm 309">
                <a:extLst>
                  <a:ext uri="{FF2B5EF4-FFF2-40B4-BE49-F238E27FC236}">
                    <a16:creationId xmlns:a16="http://schemas.microsoft.com/office/drawing/2014/main" id="{C9180770-93BC-2993-F347-7A02D2CBC8B2}"/>
                  </a:ext>
                </a:extLst>
              </p:cNvPr>
              <p:cNvSpPr/>
              <p:nvPr/>
            </p:nvSpPr>
            <p:spPr>
              <a:xfrm>
                <a:off x="5936525" y="360016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1" name="Parallelogramm 310">
                <a:extLst>
                  <a:ext uri="{FF2B5EF4-FFF2-40B4-BE49-F238E27FC236}">
                    <a16:creationId xmlns:a16="http://schemas.microsoft.com/office/drawing/2014/main" id="{B42BDCF5-73BC-D127-82C0-0E60A1782E6E}"/>
                  </a:ext>
                </a:extLst>
              </p:cNvPr>
              <p:cNvSpPr/>
              <p:nvPr/>
            </p:nvSpPr>
            <p:spPr>
              <a:xfrm>
                <a:off x="6647987" y="3592254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12" name="Parallelogramm 311">
                <a:extLst>
                  <a:ext uri="{FF2B5EF4-FFF2-40B4-BE49-F238E27FC236}">
                    <a16:creationId xmlns:a16="http://schemas.microsoft.com/office/drawing/2014/main" id="{E8E1ABB3-7D98-612B-05AF-64232766CC2B}"/>
                  </a:ext>
                </a:extLst>
              </p:cNvPr>
              <p:cNvSpPr/>
              <p:nvPr/>
            </p:nvSpPr>
            <p:spPr>
              <a:xfrm>
                <a:off x="7368075" y="3592966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3" name="Parallelogramm 312">
                <a:extLst>
                  <a:ext uri="{FF2B5EF4-FFF2-40B4-BE49-F238E27FC236}">
                    <a16:creationId xmlns:a16="http://schemas.microsoft.com/office/drawing/2014/main" id="{645CB586-DE9B-7953-5CEB-1D89653C8209}"/>
                  </a:ext>
                </a:extLst>
              </p:cNvPr>
              <p:cNvSpPr/>
              <p:nvPr/>
            </p:nvSpPr>
            <p:spPr>
              <a:xfrm>
                <a:off x="8069113" y="35936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4" name="Parallelogramm 313">
                <a:extLst>
                  <a:ext uri="{FF2B5EF4-FFF2-40B4-BE49-F238E27FC236}">
                    <a16:creationId xmlns:a16="http://schemas.microsoft.com/office/drawing/2014/main" id="{8C3BEAF2-AEB1-A02E-7224-9C3344C85AC6}"/>
                  </a:ext>
                </a:extLst>
              </p:cNvPr>
              <p:cNvSpPr/>
              <p:nvPr/>
            </p:nvSpPr>
            <p:spPr>
              <a:xfrm>
                <a:off x="8738417" y="296402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5" name="Parallelogramm 314">
                <a:extLst>
                  <a:ext uri="{FF2B5EF4-FFF2-40B4-BE49-F238E27FC236}">
                    <a16:creationId xmlns:a16="http://schemas.microsoft.com/office/drawing/2014/main" id="{F3114D75-505B-9F14-872F-E306B551624B}"/>
                  </a:ext>
                </a:extLst>
              </p:cNvPr>
              <p:cNvSpPr/>
              <p:nvPr/>
            </p:nvSpPr>
            <p:spPr>
              <a:xfrm>
                <a:off x="8384785" y="3287072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6" name="Parallelogramm 315">
                <a:extLst>
                  <a:ext uri="{FF2B5EF4-FFF2-40B4-BE49-F238E27FC236}">
                    <a16:creationId xmlns:a16="http://schemas.microsoft.com/office/drawing/2014/main" id="{0B997C67-52E9-FD97-FF7C-7DCB4B3B8F0D}"/>
                  </a:ext>
                </a:extLst>
              </p:cNvPr>
              <p:cNvSpPr/>
              <p:nvPr/>
            </p:nvSpPr>
            <p:spPr>
              <a:xfrm>
                <a:off x="5218954" y="2955345"/>
                <a:ext cx="4536173" cy="946748"/>
              </a:xfrm>
              <a:prstGeom prst="parallelogram">
                <a:avLst>
                  <a:gd name="adj" fmla="val 103474"/>
                </a:avLst>
              </a:prstGeom>
              <a:solidFill>
                <a:srgbClr val="C8E4EB">
                  <a:alpha val="50000"/>
                </a:srgb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130" name="Gruppieren 129">
              <a:extLst>
                <a:ext uri="{FF2B5EF4-FFF2-40B4-BE49-F238E27FC236}">
                  <a16:creationId xmlns:a16="http://schemas.microsoft.com/office/drawing/2014/main" id="{30513577-93D4-0529-7B0E-7C6F8E442112}"/>
                </a:ext>
              </a:extLst>
            </p:cNvPr>
            <p:cNvGrpSpPr/>
            <p:nvPr/>
          </p:nvGrpSpPr>
          <p:grpSpPr>
            <a:xfrm>
              <a:off x="8710053" y="2239452"/>
              <a:ext cx="1569326" cy="827780"/>
              <a:chOff x="8811653" y="2320524"/>
              <a:chExt cx="1319320" cy="695908"/>
            </a:xfrm>
          </p:grpSpPr>
          <p:sp>
            <p:nvSpPr>
              <p:cNvPr id="132" name="Würfel 131">
                <a:extLst>
                  <a:ext uri="{FF2B5EF4-FFF2-40B4-BE49-F238E27FC236}">
                    <a16:creationId xmlns:a16="http://schemas.microsoft.com/office/drawing/2014/main" id="{DA9A3596-EC05-FD01-B020-9737FC3FBDD5}"/>
                  </a:ext>
                </a:extLst>
              </p:cNvPr>
              <p:cNvSpPr/>
              <p:nvPr/>
            </p:nvSpPr>
            <p:spPr>
              <a:xfrm>
                <a:off x="9248779" y="2326690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33" name="Würfel 132">
                <a:extLst>
                  <a:ext uri="{FF2B5EF4-FFF2-40B4-BE49-F238E27FC236}">
                    <a16:creationId xmlns:a16="http://schemas.microsoft.com/office/drawing/2014/main" id="{24ECC23D-D6A7-8C8D-3347-A5FD50F4E45E}"/>
                  </a:ext>
                </a:extLst>
              </p:cNvPr>
              <p:cNvSpPr/>
              <p:nvPr/>
            </p:nvSpPr>
            <p:spPr>
              <a:xfrm>
                <a:off x="9446555" y="232512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34" name="Würfel 133">
                <a:extLst>
                  <a:ext uri="{FF2B5EF4-FFF2-40B4-BE49-F238E27FC236}">
                    <a16:creationId xmlns:a16="http://schemas.microsoft.com/office/drawing/2014/main" id="{3D109622-BBE2-6C3A-F6AB-FF1ABB7B3D61}"/>
                  </a:ext>
                </a:extLst>
              </p:cNvPr>
              <p:cNvSpPr/>
              <p:nvPr/>
            </p:nvSpPr>
            <p:spPr>
              <a:xfrm>
                <a:off x="9165569" y="2410652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35" name="Würfel 134">
                <a:extLst>
                  <a:ext uri="{FF2B5EF4-FFF2-40B4-BE49-F238E27FC236}">
                    <a16:creationId xmlns:a16="http://schemas.microsoft.com/office/drawing/2014/main" id="{1E16D027-61A2-8D7C-E40D-BE0C715E0BB5}"/>
                  </a:ext>
                </a:extLst>
              </p:cNvPr>
              <p:cNvSpPr/>
              <p:nvPr/>
            </p:nvSpPr>
            <p:spPr>
              <a:xfrm>
                <a:off x="9363345" y="240908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36" name="Würfel 135">
                <a:extLst>
                  <a:ext uri="{FF2B5EF4-FFF2-40B4-BE49-F238E27FC236}">
                    <a16:creationId xmlns:a16="http://schemas.microsoft.com/office/drawing/2014/main" id="{4E117B93-BBA7-DABF-3390-E9920F77F116}"/>
                  </a:ext>
                </a:extLst>
              </p:cNvPr>
              <p:cNvSpPr/>
              <p:nvPr/>
            </p:nvSpPr>
            <p:spPr>
              <a:xfrm>
                <a:off x="9071821" y="250023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37" name="Würfel 136">
                <a:extLst>
                  <a:ext uri="{FF2B5EF4-FFF2-40B4-BE49-F238E27FC236}">
                    <a16:creationId xmlns:a16="http://schemas.microsoft.com/office/drawing/2014/main" id="{DEFAC4FF-A4D4-8E4C-C8AB-171045AE6172}"/>
                  </a:ext>
                </a:extLst>
              </p:cNvPr>
              <p:cNvSpPr/>
              <p:nvPr/>
            </p:nvSpPr>
            <p:spPr>
              <a:xfrm>
                <a:off x="9269597" y="249866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38" name="Würfel 137">
                <a:extLst>
                  <a:ext uri="{FF2B5EF4-FFF2-40B4-BE49-F238E27FC236}">
                    <a16:creationId xmlns:a16="http://schemas.microsoft.com/office/drawing/2014/main" id="{C5729EC7-DD0C-8355-5286-C82FD9914420}"/>
                  </a:ext>
                </a:extLst>
              </p:cNvPr>
              <p:cNvSpPr/>
              <p:nvPr/>
            </p:nvSpPr>
            <p:spPr>
              <a:xfrm>
                <a:off x="8988611" y="2584195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88" name="Würfel 287">
                <a:extLst>
                  <a:ext uri="{FF2B5EF4-FFF2-40B4-BE49-F238E27FC236}">
                    <a16:creationId xmlns:a16="http://schemas.microsoft.com/office/drawing/2014/main" id="{4B895FB5-0872-4E04-24ED-E4D81D3981B0}"/>
                  </a:ext>
                </a:extLst>
              </p:cNvPr>
              <p:cNvSpPr/>
              <p:nvPr/>
            </p:nvSpPr>
            <p:spPr>
              <a:xfrm>
                <a:off x="9186387" y="2582628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89" name="Würfel 288">
                <a:extLst>
                  <a:ext uri="{FF2B5EF4-FFF2-40B4-BE49-F238E27FC236}">
                    <a16:creationId xmlns:a16="http://schemas.microsoft.com/office/drawing/2014/main" id="{9B5AE57C-C7D4-9102-0059-573D691F2806}"/>
                  </a:ext>
                </a:extLst>
              </p:cNvPr>
              <p:cNvSpPr/>
              <p:nvPr/>
            </p:nvSpPr>
            <p:spPr>
              <a:xfrm>
                <a:off x="8894863" y="2673775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90" name="Würfel 289">
                <a:extLst>
                  <a:ext uri="{FF2B5EF4-FFF2-40B4-BE49-F238E27FC236}">
                    <a16:creationId xmlns:a16="http://schemas.microsoft.com/office/drawing/2014/main" id="{378EBF66-0137-6EC1-4BA2-42AE7F2E5416}"/>
                  </a:ext>
                </a:extLst>
              </p:cNvPr>
              <p:cNvSpPr/>
              <p:nvPr/>
            </p:nvSpPr>
            <p:spPr>
              <a:xfrm>
                <a:off x="9092639" y="2672209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91" name="Würfel 290">
                <a:extLst>
                  <a:ext uri="{FF2B5EF4-FFF2-40B4-BE49-F238E27FC236}">
                    <a16:creationId xmlns:a16="http://schemas.microsoft.com/office/drawing/2014/main" id="{71C200BD-4868-B237-25BC-FD73B256530A}"/>
                  </a:ext>
                </a:extLst>
              </p:cNvPr>
              <p:cNvSpPr/>
              <p:nvPr/>
            </p:nvSpPr>
            <p:spPr>
              <a:xfrm>
                <a:off x="8811653" y="2757737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92" name="Würfel 291">
                <a:extLst>
                  <a:ext uri="{FF2B5EF4-FFF2-40B4-BE49-F238E27FC236}">
                    <a16:creationId xmlns:a16="http://schemas.microsoft.com/office/drawing/2014/main" id="{DE1F796E-1AC1-DAAE-5EEB-5332F1933715}"/>
                  </a:ext>
                </a:extLst>
              </p:cNvPr>
              <p:cNvSpPr/>
              <p:nvPr/>
            </p:nvSpPr>
            <p:spPr>
              <a:xfrm>
                <a:off x="9009429" y="275617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93" name="Würfel 292">
                <a:extLst>
                  <a:ext uri="{FF2B5EF4-FFF2-40B4-BE49-F238E27FC236}">
                    <a16:creationId xmlns:a16="http://schemas.microsoft.com/office/drawing/2014/main" id="{E7057847-98A3-4CAF-5B94-9B9A25D4BBBA}"/>
                  </a:ext>
                </a:extLst>
              </p:cNvPr>
              <p:cNvSpPr/>
              <p:nvPr/>
            </p:nvSpPr>
            <p:spPr>
              <a:xfrm>
                <a:off x="9655861" y="2322091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94" name="Würfel 293">
                <a:extLst>
                  <a:ext uri="{FF2B5EF4-FFF2-40B4-BE49-F238E27FC236}">
                    <a16:creationId xmlns:a16="http://schemas.microsoft.com/office/drawing/2014/main" id="{46A94D37-D725-7614-0A26-209A37EA41E9}"/>
                  </a:ext>
                </a:extLst>
              </p:cNvPr>
              <p:cNvSpPr/>
              <p:nvPr/>
            </p:nvSpPr>
            <p:spPr>
              <a:xfrm>
                <a:off x="9853637" y="2320524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95" name="Würfel 294">
                <a:extLst>
                  <a:ext uri="{FF2B5EF4-FFF2-40B4-BE49-F238E27FC236}">
                    <a16:creationId xmlns:a16="http://schemas.microsoft.com/office/drawing/2014/main" id="{380763C4-97C6-EA9C-F417-F6F327C0A5C4}"/>
                  </a:ext>
                </a:extLst>
              </p:cNvPr>
              <p:cNvSpPr/>
              <p:nvPr/>
            </p:nvSpPr>
            <p:spPr>
              <a:xfrm>
                <a:off x="9572651" y="240605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96" name="Würfel 295">
                <a:extLst>
                  <a:ext uri="{FF2B5EF4-FFF2-40B4-BE49-F238E27FC236}">
                    <a16:creationId xmlns:a16="http://schemas.microsoft.com/office/drawing/2014/main" id="{E22FD64D-8725-E0BE-C452-792C3A4D91AD}"/>
                  </a:ext>
                </a:extLst>
              </p:cNvPr>
              <p:cNvSpPr/>
              <p:nvPr/>
            </p:nvSpPr>
            <p:spPr>
              <a:xfrm>
                <a:off x="9770427" y="2404486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97" name="Würfel 296">
                <a:extLst>
                  <a:ext uri="{FF2B5EF4-FFF2-40B4-BE49-F238E27FC236}">
                    <a16:creationId xmlns:a16="http://schemas.microsoft.com/office/drawing/2014/main" id="{312CE97D-AA36-8C91-89EB-34BD18E64442}"/>
                  </a:ext>
                </a:extLst>
              </p:cNvPr>
              <p:cNvSpPr/>
              <p:nvPr/>
            </p:nvSpPr>
            <p:spPr>
              <a:xfrm>
                <a:off x="9486980" y="2496823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98" name="Würfel 297">
                <a:extLst>
                  <a:ext uri="{FF2B5EF4-FFF2-40B4-BE49-F238E27FC236}">
                    <a16:creationId xmlns:a16="http://schemas.microsoft.com/office/drawing/2014/main" id="{C058ECEF-CA2A-AB47-7FDD-C7059E8640B5}"/>
                  </a:ext>
                </a:extLst>
              </p:cNvPr>
              <p:cNvSpPr/>
              <p:nvPr/>
            </p:nvSpPr>
            <p:spPr>
              <a:xfrm>
                <a:off x="9684756" y="2495257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99" name="Würfel 298">
                <a:extLst>
                  <a:ext uri="{FF2B5EF4-FFF2-40B4-BE49-F238E27FC236}">
                    <a16:creationId xmlns:a16="http://schemas.microsoft.com/office/drawing/2014/main" id="{3A965C54-C95A-4936-8DB9-8A7EFA8192D9}"/>
                  </a:ext>
                </a:extLst>
              </p:cNvPr>
              <p:cNvSpPr/>
              <p:nvPr/>
            </p:nvSpPr>
            <p:spPr>
              <a:xfrm>
                <a:off x="9403770" y="2580785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00" name="Würfel 299">
                <a:extLst>
                  <a:ext uri="{FF2B5EF4-FFF2-40B4-BE49-F238E27FC236}">
                    <a16:creationId xmlns:a16="http://schemas.microsoft.com/office/drawing/2014/main" id="{A22CCC17-4059-3C01-772C-A017CF7CBE63}"/>
                  </a:ext>
                </a:extLst>
              </p:cNvPr>
              <p:cNvSpPr/>
              <p:nvPr/>
            </p:nvSpPr>
            <p:spPr>
              <a:xfrm>
                <a:off x="9601546" y="2579219"/>
                <a:ext cx="277336" cy="258695"/>
              </a:xfrm>
              <a:prstGeom prst="cube">
                <a:avLst>
                  <a:gd name="adj" fmla="val 30181"/>
                </a:avLst>
              </a:prstGeom>
              <a:solidFill>
                <a:schemeClr val="accent2">
                  <a:lumMod val="50000"/>
                  <a:alpha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1" name="Textfeld 130">
                  <a:extLst>
                    <a:ext uri="{FF2B5EF4-FFF2-40B4-BE49-F238E27FC236}">
                      <a16:creationId xmlns:a16="http://schemas.microsoft.com/office/drawing/2014/main" id="{81C46698-E5D4-4D94-BBF0-626D069E1AFD}"/>
                    </a:ext>
                  </a:extLst>
                </p:cNvPr>
                <p:cNvSpPr txBox="1"/>
                <p:nvPr/>
              </p:nvSpPr>
              <p:spPr>
                <a:xfrm>
                  <a:off x="10343278" y="2580148"/>
                  <a:ext cx="419281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𝑒𝑡𝑐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31" name="Textfeld 130">
                  <a:extLst>
                    <a:ext uri="{FF2B5EF4-FFF2-40B4-BE49-F238E27FC236}">
                      <a16:creationId xmlns:a16="http://schemas.microsoft.com/office/drawing/2014/main" id="{81C46698-E5D4-4D94-BBF0-626D069E1A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43278" y="2580148"/>
                  <a:ext cx="419281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10145" b="-444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7" name="Gruppieren 316">
            <a:extLst>
              <a:ext uri="{FF2B5EF4-FFF2-40B4-BE49-F238E27FC236}">
                <a16:creationId xmlns:a16="http://schemas.microsoft.com/office/drawing/2014/main" id="{7BDBDEB7-2E42-E9FC-AE36-6B1106C3FEE7}"/>
              </a:ext>
            </a:extLst>
          </p:cNvPr>
          <p:cNvGrpSpPr/>
          <p:nvPr/>
        </p:nvGrpSpPr>
        <p:grpSpPr>
          <a:xfrm>
            <a:off x="3476296" y="1509077"/>
            <a:ext cx="2937886" cy="1818171"/>
            <a:chOff x="6703926" y="3892157"/>
            <a:chExt cx="2937886" cy="1818171"/>
          </a:xfrm>
        </p:grpSpPr>
        <p:grpSp>
          <p:nvGrpSpPr>
            <p:cNvPr id="318" name="Gruppieren 317">
              <a:extLst>
                <a:ext uri="{FF2B5EF4-FFF2-40B4-BE49-F238E27FC236}">
                  <a16:creationId xmlns:a16="http://schemas.microsoft.com/office/drawing/2014/main" id="{3961E877-453E-29E4-74A7-A6FA79BA501D}"/>
                </a:ext>
              </a:extLst>
            </p:cNvPr>
            <p:cNvGrpSpPr/>
            <p:nvPr/>
          </p:nvGrpSpPr>
          <p:grpSpPr>
            <a:xfrm>
              <a:off x="6814415" y="4993764"/>
              <a:ext cx="2632050" cy="549337"/>
              <a:chOff x="5218954" y="2955345"/>
              <a:chExt cx="4536173" cy="946748"/>
            </a:xfrm>
          </p:grpSpPr>
          <p:sp>
            <p:nvSpPr>
              <p:cNvPr id="323" name="Parallelogramm 322">
                <a:extLst>
                  <a:ext uri="{FF2B5EF4-FFF2-40B4-BE49-F238E27FC236}">
                    <a16:creationId xmlns:a16="http://schemas.microsoft.com/office/drawing/2014/main" id="{2B7C4A53-CF30-8A86-CA35-852398F4005C}"/>
                  </a:ext>
                </a:extLst>
              </p:cNvPr>
              <p:cNvSpPr/>
              <p:nvPr/>
            </p:nvSpPr>
            <p:spPr>
              <a:xfrm>
                <a:off x="5890905" y="295965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4" name="Parallelogramm 323">
                <a:extLst>
                  <a:ext uri="{FF2B5EF4-FFF2-40B4-BE49-F238E27FC236}">
                    <a16:creationId xmlns:a16="http://schemas.microsoft.com/office/drawing/2014/main" id="{43E102E8-E243-B4F3-2902-6A14319D4289}"/>
                  </a:ext>
                </a:extLst>
              </p:cNvPr>
              <p:cNvSpPr/>
              <p:nvPr/>
            </p:nvSpPr>
            <p:spPr>
              <a:xfrm>
                <a:off x="6604027" y="295534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5" name="Parallelogramm 324">
                <a:extLst>
                  <a:ext uri="{FF2B5EF4-FFF2-40B4-BE49-F238E27FC236}">
                    <a16:creationId xmlns:a16="http://schemas.microsoft.com/office/drawing/2014/main" id="{45AF330F-00B2-5372-0913-86A51E392788}"/>
                  </a:ext>
                </a:extLst>
              </p:cNvPr>
              <p:cNvSpPr/>
              <p:nvPr/>
            </p:nvSpPr>
            <p:spPr>
              <a:xfrm>
                <a:off x="7324115" y="295605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6" name="Parallelogramm 325">
                <a:extLst>
                  <a:ext uri="{FF2B5EF4-FFF2-40B4-BE49-F238E27FC236}">
                    <a16:creationId xmlns:a16="http://schemas.microsoft.com/office/drawing/2014/main" id="{DFDCCCC4-CB19-7828-1832-0A2F22E42659}"/>
                  </a:ext>
                </a:extLst>
              </p:cNvPr>
              <p:cNvSpPr/>
              <p:nvPr/>
            </p:nvSpPr>
            <p:spPr>
              <a:xfrm>
                <a:off x="8035577" y="2956769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7" name="Parallelogramm 326">
                <a:extLst>
                  <a:ext uri="{FF2B5EF4-FFF2-40B4-BE49-F238E27FC236}">
                    <a16:creationId xmlns:a16="http://schemas.microsoft.com/office/drawing/2014/main" id="{B942D8E7-9781-88A7-E63D-0E68954DDE48}"/>
                  </a:ext>
                </a:extLst>
              </p:cNvPr>
              <p:cNvSpPr/>
              <p:nvPr/>
            </p:nvSpPr>
            <p:spPr>
              <a:xfrm>
                <a:off x="5557844" y="327859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8" name="Parallelogramm 327">
                <a:extLst>
                  <a:ext uri="{FF2B5EF4-FFF2-40B4-BE49-F238E27FC236}">
                    <a16:creationId xmlns:a16="http://schemas.microsoft.com/office/drawing/2014/main" id="{B91551C9-EA96-9A3D-5109-3D4AD5B0E4C1}"/>
                  </a:ext>
                </a:extLst>
              </p:cNvPr>
              <p:cNvSpPr/>
              <p:nvPr/>
            </p:nvSpPr>
            <p:spPr>
              <a:xfrm>
                <a:off x="6270966" y="327904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9" name="Parallelogramm 328">
                <a:extLst>
                  <a:ext uri="{FF2B5EF4-FFF2-40B4-BE49-F238E27FC236}">
                    <a16:creationId xmlns:a16="http://schemas.microsoft.com/office/drawing/2014/main" id="{DE5B7158-A388-2EAC-9ADD-F5C2F89679DC}"/>
                  </a:ext>
                </a:extLst>
              </p:cNvPr>
              <p:cNvSpPr/>
              <p:nvPr/>
            </p:nvSpPr>
            <p:spPr>
              <a:xfrm>
                <a:off x="6984809" y="32773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30" name="Parallelogramm 329">
                <a:extLst>
                  <a:ext uri="{FF2B5EF4-FFF2-40B4-BE49-F238E27FC236}">
                    <a16:creationId xmlns:a16="http://schemas.microsoft.com/office/drawing/2014/main" id="{716E7D04-8894-572C-93E7-82620474170C}"/>
                  </a:ext>
                </a:extLst>
              </p:cNvPr>
              <p:cNvSpPr/>
              <p:nvPr/>
            </p:nvSpPr>
            <p:spPr>
              <a:xfrm>
                <a:off x="7704897" y="3278090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1" name="Parallelogramm 330">
                <a:extLst>
                  <a:ext uri="{FF2B5EF4-FFF2-40B4-BE49-F238E27FC236}">
                    <a16:creationId xmlns:a16="http://schemas.microsoft.com/office/drawing/2014/main" id="{BB85036A-156E-5767-5A67-918B232F25AB}"/>
                  </a:ext>
                </a:extLst>
              </p:cNvPr>
              <p:cNvSpPr/>
              <p:nvPr/>
            </p:nvSpPr>
            <p:spPr>
              <a:xfrm>
                <a:off x="5218954" y="359733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2" name="Parallelogramm 331">
                <a:extLst>
                  <a:ext uri="{FF2B5EF4-FFF2-40B4-BE49-F238E27FC236}">
                    <a16:creationId xmlns:a16="http://schemas.microsoft.com/office/drawing/2014/main" id="{229046FD-269E-E66D-16E9-A2FCB9B72884}"/>
                  </a:ext>
                </a:extLst>
              </p:cNvPr>
              <p:cNvSpPr/>
              <p:nvPr/>
            </p:nvSpPr>
            <p:spPr>
              <a:xfrm>
                <a:off x="5936525" y="360016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3" name="Parallelogramm 332">
                <a:extLst>
                  <a:ext uri="{FF2B5EF4-FFF2-40B4-BE49-F238E27FC236}">
                    <a16:creationId xmlns:a16="http://schemas.microsoft.com/office/drawing/2014/main" id="{0FC3135D-AB54-5B5B-A319-E20DC585BB07}"/>
                  </a:ext>
                </a:extLst>
              </p:cNvPr>
              <p:cNvSpPr/>
              <p:nvPr/>
            </p:nvSpPr>
            <p:spPr>
              <a:xfrm>
                <a:off x="6647987" y="3592254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34" name="Parallelogramm 333">
                <a:extLst>
                  <a:ext uri="{FF2B5EF4-FFF2-40B4-BE49-F238E27FC236}">
                    <a16:creationId xmlns:a16="http://schemas.microsoft.com/office/drawing/2014/main" id="{2B76EF44-19E0-1C68-1889-FD20CCCF26F2}"/>
                  </a:ext>
                </a:extLst>
              </p:cNvPr>
              <p:cNvSpPr/>
              <p:nvPr/>
            </p:nvSpPr>
            <p:spPr>
              <a:xfrm>
                <a:off x="7368075" y="3592966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5" name="Parallelogramm 334">
                <a:extLst>
                  <a:ext uri="{FF2B5EF4-FFF2-40B4-BE49-F238E27FC236}">
                    <a16:creationId xmlns:a16="http://schemas.microsoft.com/office/drawing/2014/main" id="{501C7ED0-946A-EC58-4EB0-2F037A859924}"/>
                  </a:ext>
                </a:extLst>
              </p:cNvPr>
              <p:cNvSpPr/>
              <p:nvPr/>
            </p:nvSpPr>
            <p:spPr>
              <a:xfrm>
                <a:off x="8069113" y="35936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6" name="Parallelogramm 335">
                <a:extLst>
                  <a:ext uri="{FF2B5EF4-FFF2-40B4-BE49-F238E27FC236}">
                    <a16:creationId xmlns:a16="http://schemas.microsoft.com/office/drawing/2014/main" id="{14DEC567-0267-E98C-DB61-D83DECCDE6A0}"/>
                  </a:ext>
                </a:extLst>
              </p:cNvPr>
              <p:cNvSpPr/>
              <p:nvPr/>
            </p:nvSpPr>
            <p:spPr>
              <a:xfrm>
                <a:off x="8738417" y="296402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7" name="Parallelogramm 336">
                <a:extLst>
                  <a:ext uri="{FF2B5EF4-FFF2-40B4-BE49-F238E27FC236}">
                    <a16:creationId xmlns:a16="http://schemas.microsoft.com/office/drawing/2014/main" id="{548C5C49-C220-9FDC-EEA4-D2DDBE9B6E0F}"/>
                  </a:ext>
                </a:extLst>
              </p:cNvPr>
              <p:cNvSpPr/>
              <p:nvPr/>
            </p:nvSpPr>
            <p:spPr>
              <a:xfrm>
                <a:off x="8384785" y="3287072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8" name="Parallelogramm 337">
                <a:extLst>
                  <a:ext uri="{FF2B5EF4-FFF2-40B4-BE49-F238E27FC236}">
                    <a16:creationId xmlns:a16="http://schemas.microsoft.com/office/drawing/2014/main" id="{5DB805FF-0DDB-8DA1-02F4-66AE5818336D}"/>
                  </a:ext>
                </a:extLst>
              </p:cNvPr>
              <p:cNvSpPr/>
              <p:nvPr/>
            </p:nvSpPr>
            <p:spPr>
              <a:xfrm>
                <a:off x="5218954" y="2955345"/>
                <a:ext cx="4536173" cy="946748"/>
              </a:xfrm>
              <a:prstGeom prst="parallelogram">
                <a:avLst>
                  <a:gd name="adj" fmla="val 103474"/>
                </a:avLst>
              </a:prstGeom>
              <a:solidFill>
                <a:srgbClr val="C8E4EB">
                  <a:alpha val="50000"/>
                </a:srgb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319" name="Würfel 318">
              <a:extLst>
                <a:ext uri="{FF2B5EF4-FFF2-40B4-BE49-F238E27FC236}">
                  <a16:creationId xmlns:a16="http://schemas.microsoft.com/office/drawing/2014/main" id="{2DD88679-4D83-6ED0-8F52-AEEB8EAF76D4}"/>
                </a:ext>
              </a:extLst>
            </p:cNvPr>
            <p:cNvSpPr/>
            <p:nvPr/>
          </p:nvSpPr>
          <p:spPr>
            <a:xfrm>
              <a:off x="7150185" y="3892157"/>
              <a:ext cx="1463619" cy="1355296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4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0" name="Würfel 319">
              <a:extLst>
                <a:ext uri="{FF2B5EF4-FFF2-40B4-BE49-F238E27FC236}">
                  <a16:creationId xmlns:a16="http://schemas.microsoft.com/office/drawing/2014/main" id="{D11A2A48-8EC1-D5C0-D003-6DFC3E7703D7}"/>
                </a:ext>
              </a:extLst>
            </p:cNvPr>
            <p:cNvSpPr/>
            <p:nvPr/>
          </p:nvSpPr>
          <p:spPr>
            <a:xfrm>
              <a:off x="6703926" y="4352368"/>
              <a:ext cx="1463619" cy="1355296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4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1" name="Würfel 320">
              <a:extLst>
                <a:ext uri="{FF2B5EF4-FFF2-40B4-BE49-F238E27FC236}">
                  <a16:creationId xmlns:a16="http://schemas.microsoft.com/office/drawing/2014/main" id="{EB06DC35-AB17-EECA-94AE-8A08864A6535}"/>
                </a:ext>
              </a:extLst>
            </p:cNvPr>
            <p:cNvSpPr/>
            <p:nvPr/>
          </p:nvSpPr>
          <p:spPr>
            <a:xfrm>
              <a:off x="8178193" y="3894821"/>
              <a:ext cx="1463619" cy="1355296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4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2" name="Würfel 321">
              <a:extLst>
                <a:ext uri="{FF2B5EF4-FFF2-40B4-BE49-F238E27FC236}">
                  <a16:creationId xmlns:a16="http://schemas.microsoft.com/office/drawing/2014/main" id="{A39C1439-2A65-FFB0-7447-5BAC3121D90A}"/>
                </a:ext>
              </a:extLst>
            </p:cNvPr>
            <p:cNvSpPr/>
            <p:nvPr/>
          </p:nvSpPr>
          <p:spPr>
            <a:xfrm>
              <a:off x="7731934" y="4355032"/>
              <a:ext cx="1463619" cy="1355296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4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339" name="Gruppieren 338">
            <a:extLst>
              <a:ext uri="{FF2B5EF4-FFF2-40B4-BE49-F238E27FC236}">
                <a16:creationId xmlns:a16="http://schemas.microsoft.com/office/drawing/2014/main" id="{0D1B2143-BACF-27FA-C585-18116FB9AAF0}"/>
              </a:ext>
            </a:extLst>
          </p:cNvPr>
          <p:cNvGrpSpPr/>
          <p:nvPr/>
        </p:nvGrpSpPr>
        <p:grpSpPr>
          <a:xfrm>
            <a:off x="6348803" y="2084713"/>
            <a:ext cx="2715678" cy="1124389"/>
            <a:chOff x="3358119" y="2764104"/>
            <a:chExt cx="2715678" cy="1124389"/>
          </a:xfrm>
        </p:grpSpPr>
        <p:grpSp>
          <p:nvGrpSpPr>
            <p:cNvPr id="340" name="Gruppieren 339">
              <a:extLst>
                <a:ext uri="{FF2B5EF4-FFF2-40B4-BE49-F238E27FC236}">
                  <a16:creationId xmlns:a16="http://schemas.microsoft.com/office/drawing/2014/main" id="{38DD31A5-643D-6597-284B-5C613555A116}"/>
                </a:ext>
              </a:extLst>
            </p:cNvPr>
            <p:cNvGrpSpPr/>
            <p:nvPr/>
          </p:nvGrpSpPr>
          <p:grpSpPr>
            <a:xfrm>
              <a:off x="3393987" y="3276512"/>
              <a:ext cx="2559062" cy="534104"/>
              <a:chOff x="5218954" y="2955345"/>
              <a:chExt cx="4536173" cy="946748"/>
            </a:xfrm>
          </p:grpSpPr>
          <p:sp>
            <p:nvSpPr>
              <p:cNvPr id="353" name="Parallelogramm 352">
                <a:extLst>
                  <a:ext uri="{FF2B5EF4-FFF2-40B4-BE49-F238E27FC236}">
                    <a16:creationId xmlns:a16="http://schemas.microsoft.com/office/drawing/2014/main" id="{DBBD5B6E-39A2-60D3-2340-CCCDDEC90331}"/>
                  </a:ext>
                </a:extLst>
              </p:cNvPr>
              <p:cNvSpPr/>
              <p:nvPr/>
            </p:nvSpPr>
            <p:spPr>
              <a:xfrm>
                <a:off x="5890905" y="295965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4" name="Parallelogramm 353">
                <a:extLst>
                  <a:ext uri="{FF2B5EF4-FFF2-40B4-BE49-F238E27FC236}">
                    <a16:creationId xmlns:a16="http://schemas.microsoft.com/office/drawing/2014/main" id="{73B72D86-8153-C99F-748C-CA877B2FE16B}"/>
                  </a:ext>
                </a:extLst>
              </p:cNvPr>
              <p:cNvSpPr/>
              <p:nvPr/>
            </p:nvSpPr>
            <p:spPr>
              <a:xfrm>
                <a:off x="6604027" y="295534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5" name="Parallelogramm 354">
                <a:extLst>
                  <a:ext uri="{FF2B5EF4-FFF2-40B4-BE49-F238E27FC236}">
                    <a16:creationId xmlns:a16="http://schemas.microsoft.com/office/drawing/2014/main" id="{4E4DD023-2513-2F73-1731-90FFE0786F6C}"/>
                  </a:ext>
                </a:extLst>
              </p:cNvPr>
              <p:cNvSpPr/>
              <p:nvPr/>
            </p:nvSpPr>
            <p:spPr>
              <a:xfrm>
                <a:off x="7324115" y="295605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6" name="Parallelogramm 355">
                <a:extLst>
                  <a:ext uri="{FF2B5EF4-FFF2-40B4-BE49-F238E27FC236}">
                    <a16:creationId xmlns:a16="http://schemas.microsoft.com/office/drawing/2014/main" id="{48FD7F5D-DE35-5A38-7BD5-4FF9EC6606B3}"/>
                  </a:ext>
                </a:extLst>
              </p:cNvPr>
              <p:cNvSpPr/>
              <p:nvPr/>
            </p:nvSpPr>
            <p:spPr>
              <a:xfrm>
                <a:off x="8035577" y="2956769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7" name="Parallelogramm 356">
                <a:extLst>
                  <a:ext uri="{FF2B5EF4-FFF2-40B4-BE49-F238E27FC236}">
                    <a16:creationId xmlns:a16="http://schemas.microsoft.com/office/drawing/2014/main" id="{A526FBA2-73B8-DE21-F8CD-474ED802F7FA}"/>
                  </a:ext>
                </a:extLst>
              </p:cNvPr>
              <p:cNvSpPr/>
              <p:nvPr/>
            </p:nvSpPr>
            <p:spPr>
              <a:xfrm>
                <a:off x="5557844" y="327859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8" name="Parallelogramm 357">
                <a:extLst>
                  <a:ext uri="{FF2B5EF4-FFF2-40B4-BE49-F238E27FC236}">
                    <a16:creationId xmlns:a16="http://schemas.microsoft.com/office/drawing/2014/main" id="{1CB04E0B-B788-3D48-111D-09AFAEF580E2}"/>
                  </a:ext>
                </a:extLst>
              </p:cNvPr>
              <p:cNvSpPr/>
              <p:nvPr/>
            </p:nvSpPr>
            <p:spPr>
              <a:xfrm>
                <a:off x="6270966" y="3279047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9" name="Parallelogramm 358">
                <a:extLst>
                  <a:ext uri="{FF2B5EF4-FFF2-40B4-BE49-F238E27FC236}">
                    <a16:creationId xmlns:a16="http://schemas.microsoft.com/office/drawing/2014/main" id="{B54BF8D3-D1F0-BDAA-7688-425C7B79F6B0}"/>
                  </a:ext>
                </a:extLst>
              </p:cNvPr>
              <p:cNvSpPr/>
              <p:nvPr/>
            </p:nvSpPr>
            <p:spPr>
              <a:xfrm>
                <a:off x="6984809" y="32773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60" name="Parallelogramm 359">
                <a:extLst>
                  <a:ext uri="{FF2B5EF4-FFF2-40B4-BE49-F238E27FC236}">
                    <a16:creationId xmlns:a16="http://schemas.microsoft.com/office/drawing/2014/main" id="{27AD477D-2014-7A00-E987-C9E9646F7DD0}"/>
                  </a:ext>
                </a:extLst>
              </p:cNvPr>
              <p:cNvSpPr/>
              <p:nvPr/>
            </p:nvSpPr>
            <p:spPr>
              <a:xfrm>
                <a:off x="7704897" y="3278090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1" name="Parallelogramm 360">
                <a:extLst>
                  <a:ext uri="{FF2B5EF4-FFF2-40B4-BE49-F238E27FC236}">
                    <a16:creationId xmlns:a16="http://schemas.microsoft.com/office/drawing/2014/main" id="{8945F413-2406-8BD3-4EDE-99262A333D71}"/>
                  </a:ext>
                </a:extLst>
              </p:cNvPr>
              <p:cNvSpPr/>
              <p:nvPr/>
            </p:nvSpPr>
            <p:spPr>
              <a:xfrm>
                <a:off x="5218954" y="3597331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2" name="Parallelogramm 361">
                <a:extLst>
                  <a:ext uri="{FF2B5EF4-FFF2-40B4-BE49-F238E27FC236}">
                    <a16:creationId xmlns:a16="http://schemas.microsoft.com/office/drawing/2014/main" id="{7152D471-8B60-988F-52CF-CDD4662907A4}"/>
                  </a:ext>
                </a:extLst>
              </p:cNvPr>
              <p:cNvSpPr/>
              <p:nvPr/>
            </p:nvSpPr>
            <p:spPr>
              <a:xfrm>
                <a:off x="5936525" y="360016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3" name="Parallelogramm 362">
                <a:extLst>
                  <a:ext uri="{FF2B5EF4-FFF2-40B4-BE49-F238E27FC236}">
                    <a16:creationId xmlns:a16="http://schemas.microsoft.com/office/drawing/2014/main" id="{97C866C9-576F-2DF7-C360-996816F59A82}"/>
                  </a:ext>
                </a:extLst>
              </p:cNvPr>
              <p:cNvSpPr/>
              <p:nvPr/>
            </p:nvSpPr>
            <p:spPr>
              <a:xfrm>
                <a:off x="6647987" y="3592254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64" name="Parallelogramm 363">
                <a:extLst>
                  <a:ext uri="{FF2B5EF4-FFF2-40B4-BE49-F238E27FC236}">
                    <a16:creationId xmlns:a16="http://schemas.microsoft.com/office/drawing/2014/main" id="{1234CB6A-308C-93CC-82A2-C3E5637197BD}"/>
                  </a:ext>
                </a:extLst>
              </p:cNvPr>
              <p:cNvSpPr/>
              <p:nvPr/>
            </p:nvSpPr>
            <p:spPr>
              <a:xfrm>
                <a:off x="7368075" y="3592966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5" name="Parallelogramm 364">
                <a:extLst>
                  <a:ext uri="{FF2B5EF4-FFF2-40B4-BE49-F238E27FC236}">
                    <a16:creationId xmlns:a16="http://schemas.microsoft.com/office/drawing/2014/main" id="{9ED87A0E-E5D3-2A5F-9C7B-3804CAF5F3AF}"/>
                  </a:ext>
                </a:extLst>
              </p:cNvPr>
              <p:cNvSpPr/>
              <p:nvPr/>
            </p:nvSpPr>
            <p:spPr>
              <a:xfrm>
                <a:off x="8069113" y="3593678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6" name="Parallelogramm 365">
                <a:extLst>
                  <a:ext uri="{FF2B5EF4-FFF2-40B4-BE49-F238E27FC236}">
                    <a16:creationId xmlns:a16="http://schemas.microsoft.com/office/drawing/2014/main" id="{86D502EB-D80C-E031-DEFD-30EC96B9E871}"/>
                  </a:ext>
                </a:extLst>
              </p:cNvPr>
              <p:cNvSpPr/>
              <p:nvPr/>
            </p:nvSpPr>
            <p:spPr>
              <a:xfrm>
                <a:off x="8738417" y="2964025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7" name="Parallelogramm 366">
                <a:extLst>
                  <a:ext uri="{FF2B5EF4-FFF2-40B4-BE49-F238E27FC236}">
                    <a16:creationId xmlns:a16="http://schemas.microsoft.com/office/drawing/2014/main" id="{5CD96ED1-2223-9C22-AB31-7127B630689B}"/>
                  </a:ext>
                </a:extLst>
              </p:cNvPr>
              <p:cNvSpPr/>
              <p:nvPr/>
            </p:nvSpPr>
            <p:spPr>
              <a:xfrm>
                <a:off x="8384785" y="3287072"/>
                <a:ext cx="1016710" cy="301925"/>
              </a:xfrm>
              <a:prstGeom prst="parallelogram">
                <a:avLst>
                  <a:gd name="adj" fmla="val 105952"/>
                </a:avLst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8" name="Parallelogramm 367">
                <a:extLst>
                  <a:ext uri="{FF2B5EF4-FFF2-40B4-BE49-F238E27FC236}">
                    <a16:creationId xmlns:a16="http://schemas.microsoft.com/office/drawing/2014/main" id="{8A97DE74-2A35-E5E4-80C1-BF51444BB0A1}"/>
                  </a:ext>
                </a:extLst>
              </p:cNvPr>
              <p:cNvSpPr/>
              <p:nvPr/>
            </p:nvSpPr>
            <p:spPr>
              <a:xfrm>
                <a:off x="5218954" y="2955345"/>
                <a:ext cx="4536173" cy="946748"/>
              </a:xfrm>
              <a:prstGeom prst="parallelogram">
                <a:avLst>
                  <a:gd name="adj" fmla="val 103474"/>
                </a:avLst>
              </a:prstGeom>
              <a:solidFill>
                <a:srgbClr val="C8E4EB">
                  <a:alpha val="50000"/>
                </a:srgb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sp>
          <p:nvSpPr>
            <p:cNvPr id="341" name="Würfel 340">
              <a:extLst>
                <a:ext uri="{FF2B5EF4-FFF2-40B4-BE49-F238E27FC236}">
                  <a16:creationId xmlns:a16="http://schemas.microsoft.com/office/drawing/2014/main" id="{3F45BBB5-37B9-A3A1-1CB5-BA9C35DC63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15910" y="2785701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2" name="Würfel 341">
              <a:extLst>
                <a:ext uri="{FF2B5EF4-FFF2-40B4-BE49-F238E27FC236}">
                  <a16:creationId xmlns:a16="http://schemas.microsoft.com/office/drawing/2014/main" id="{4DBC9CE5-BAB4-851E-EC4D-D392B53A93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87216" y="2999981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3" name="Würfel 342">
              <a:extLst>
                <a:ext uri="{FF2B5EF4-FFF2-40B4-BE49-F238E27FC236}">
                  <a16:creationId xmlns:a16="http://schemas.microsoft.com/office/drawing/2014/main" id="{E66DE4B1-DBF4-0E0E-264B-32BAC9707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58119" y="3227352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4" name="Würfel 343">
              <a:extLst>
                <a:ext uri="{FF2B5EF4-FFF2-40B4-BE49-F238E27FC236}">
                  <a16:creationId xmlns:a16="http://schemas.microsoft.com/office/drawing/2014/main" id="{B88D8BBA-2252-1089-7674-DC6C46203F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30544" y="2778502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5" name="Würfel 344">
              <a:extLst>
                <a:ext uri="{FF2B5EF4-FFF2-40B4-BE49-F238E27FC236}">
                  <a16:creationId xmlns:a16="http://schemas.microsoft.com/office/drawing/2014/main" id="{6CA045E9-532E-2BF2-BDCB-80AABE603E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01850" y="2992782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6" name="Würfel 345">
              <a:extLst>
                <a:ext uri="{FF2B5EF4-FFF2-40B4-BE49-F238E27FC236}">
                  <a16:creationId xmlns:a16="http://schemas.microsoft.com/office/drawing/2014/main" id="{3685864A-46AE-9714-5AD7-767E050B9E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2753" y="3220153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7" name="Würfel 346">
              <a:extLst>
                <a:ext uri="{FF2B5EF4-FFF2-40B4-BE49-F238E27FC236}">
                  <a16:creationId xmlns:a16="http://schemas.microsoft.com/office/drawing/2014/main" id="{34305D01-EB8E-E3DA-C2E5-CF697D9F3C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45178" y="2771303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8" name="Würfel 347">
              <a:extLst>
                <a:ext uri="{FF2B5EF4-FFF2-40B4-BE49-F238E27FC236}">
                  <a16:creationId xmlns:a16="http://schemas.microsoft.com/office/drawing/2014/main" id="{E68AFDC4-0EBF-5977-C182-995835985D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16484" y="2985583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9" name="Würfel 348">
              <a:extLst>
                <a:ext uri="{FF2B5EF4-FFF2-40B4-BE49-F238E27FC236}">
                  <a16:creationId xmlns:a16="http://schemas.microsoft.com/office/drawing/2014/main" id="{FF625551-4F85-5D8A-C9CB-6DAC9417A7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87387" y="3212954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0" name="Würfel 349">
              <a:extLst>
                <a:ext uri="{FF2B5EF4-FFF2-40B4-BE49-F238E27FC236}">
                  <a16:creationId xmlns:a16="http://schemas.microsoft.com/office/drawing/2014/main" id="{6C2975BC-F809-DD69-4C6D-F37C4E9A3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59812" y="2764104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1" name="Würfel 350">
              <a:extLst>
                <a:ext uri="{FF2B5EF4-FFF2-40B4-BE49-F238E27FC236}">
                  <a16:creationId xmlns:a16="http://schemas.microsoft.com/office/drawing/2014/main" id="{5D984EC9-D4C9-1476-F845-B70056AD63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31118" y="2978384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2" name="Würfel 351">
              <a:extLst>
                <a:ext uri="{FF2B5EF4-FFF2-40B4-BE49-F238E27FC236}">
                  <a16:creationId xmlns:a16="http://schemas.microsoft.com/office/drawing/2014/main" id="{B3F013FB-0BAE-8209-A278-39AB3DAE01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2021" y="3205755"/>
              <a:ext cx="713985" cy="661141"/>
            </a:xfrm>
            <a:prstGeom prst="cube">
              <a:avLst>
                <a:gd name="adj" fmla="val 33797"/>
              </a:avLst>
            </a:prstGeom>
            <a:solidFill>
              <a:schemeClr val="accent2">
                <a:lumMod val="50000"/>
                <a:alpha val="2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2653605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7D238CB-5138-B4E1-4672-D09E073E6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099" y="1209365"/>
            <a:ext cx="8611802" cy="443927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1719FA69-90B9-568B-ABAC-F86B57F1A4F2}"/>
              </a:ext>
            </a:extLst>
          </p:cNvPr>
          <p:cNvSpPr txBox="1"/>
          <p:nvPr/>
        </p:nvSpPr>
        <p:spPr>
          <a:xfrm>
            <a:off x="7418717" y="6167887"/>
            <a:ext cx="186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/>
              <a:t>PIRO4D @pixabay</a:t>
            </a:r>
          </a:p>
        </p:txBody>
      </p:sp>
    </p:spTree>
    <p:extLst>
      <p:ext uri="{BB962C8B-B14F-4D97-AF65-F5344CB8AC3E}">
        <p14:creationId xmlns:p14="http://schemas.microsoft.com/office/powerpoint/2010/main" val="22283797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6A0496C-0724-05CD-C214-8E27FCEDA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917" y="1332961"/>
            <a:ext cx="1610264" cy="106176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2C6A2BF9-12A1-2E92-BE47-B4957DED6F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263" y="1185264"/>
            <a:ext cx="3577087" cy="178854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DE32C2E-1557-1B08-C597-321E6AABCB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7350" y="1332961"/>
            <a:ext cx="1470809" cy="149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3167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EE48CCA-5924-AD87-6DC1-FF544ABA1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82977" y="549000"/>
            <a:ext cx="5760000" cy="5760000"/>
          </a:xfrm>
          <a:prstGeom prst="rect">
            <a:avLst/>
          </a:prstGeom>
        </p:spPr>
      </p:pic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BAE307C5-C837-77B0-6C95-E93F6710727A}"/>
              </a:ext>
            </a:extLst>
          </p:cNvPr>
          <p:cNvGrpSpPr/>
          <p:nvPr/>
        </p:nvGrpSpPr>
        <p:grpSpPr>
          <a:xfrm>
            <a:off x="621083" y="829500"/>
            <a:ext cx="4888582" cy="4748269"/>
            <a:chOff x="3752472" y="872633"/>
            <a:chExt cx="4888582" cy="4748269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CCA5A823-3959-859F-CCF6-E2C83FAAC59E}"/>
                </a:ext>
              </a:extLst>
            </p:cNvPr>
            <p:cNvSpPr/>
            <p:nvPr/>
          </p:nvSpPr>
          <p:spPr>
            <a:xfrm>
              <a:off x="3762090" y="878323"/>
              <a:ext cx="1257300" cy="1257300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F2A5F7B4-E9F6-02F2-02B5-E534FDCDA997}"/>
                </a:ext>
              </a:extLst>
            </p:cNvPr>
            <p:cNvSpPr/>
            <p:nvPr/>
          </p:nvSpPr>
          <p:spPr>
            <a:xfrm>
              <a:off x="5765724" y="1592698"/>
              <a:ext cx="711200" cy="711200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AB0E6758-D288-9211-F1DA-A413ECD2B055}"/>
                </a:ext>
              </a:extLst>
            </p:cNvPr>
            <p:cNvSpPr/>
            <p:nvPr/>
          </p:nvSpPr>
          <p:spPr>
            <a:xfrm>
              <a:off x="6052571" y="3173595"/>
              <a:ext cx="1148328" cy="1148328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D256E5B4-53F6-6FE4-2A4F-7607D69287A9}"/>
                </a:ext>
              </a:extLst>
            </p:cNvPr>
            <p:cNvSpPr/>
            <p:nvPr/>
          </p:nvSpPr>
          <p:spPr>
            <a:xfrm>
              <a:off x="4324832" y="4181661"/>
              <a:ext cx="566255" cy="566255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B84DAE0F-B3C9-5881-D3F9-B03EE2BEBC51}"/>
                </a:ext>
              </a:extLst>
            </p:cNvPr>
            <p:cNvSpPr/>
            <p:nvPr/>
          </p:nvSpPr>
          <p:spPr>
            <a:xfrm>
              <a:off x="4480387" y="3036446"/>
              <a:ext cx="123473" cy="123473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024B10C4-0D28-2AEB-877A-D37CFD1A17DE}"/>
                </a:ext>
              </a:extLst>
            </p:cNvPr>
            <p:cNvSpPr/>
            <p:nvPr/>
          </p:nvSpPr>
          <p:spPr>
            <a:xfrm>
              <a:off x="6773662" y="872633"/>
              <a:ext cx="1867392" cy="1867392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8BC21314-064F-36B7-D16F-0D89E6AB19E8}"/>
                </a:ext>
              </a:extLst>
            </p:cNvPr>
            <p:cNvSpPr/>
            <p:nvPr/>
          </p:nvSpPr>
          <p:spPr>
            <a:xfrm>
              <a:off x="5332978" y="4909702"/>
              <a:ext cx="711200" cy="711200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F6E64DBD-2B15-298F-43D8-941B84204C50}"/>
                </a:ext>
              </a:extLst>
            </p:cNvPr>
            <p:cNvSpPr/>
            <p:nvPr/>
          </p:nvSpPr>
          <p:spPr>
            <a:xfrm>
              <a:off x="3752472" y="3319866"/>
              <a:ext cx="563953" cy="563953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C0B325A6-6FFC-CA5B-D866-A79BF799A674}"/>
                </a:ext>
              </a:extLst>
            </p:cNvPr>
            <p:cNvSpPr/>
            <p:nvPr/>
          </p:nvSpPr>
          <p:spPr>
            <a:xfrm>
              <a:off x="7782810" y="5189132"/>
              <a:ext cx="431769" cy="431769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5C6A9042-DBE9-AB18-91F1-49A46D6B9F7D}"/>
                </a:ext>
              </a:extLst>
            </p:cNvPr>
            <p:cNvSpPr/>
            <p:nvPr/>
          </p:nvSpPr>
          <p:spPr>
            <a:xfrm>
              <a:off x="5189089" y="3029706"/>
              <a:ext cx="287779" cy="287779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A3EA3B76-03E9-C7D8-43CD-ECD9A897F912}"/>
                </a:ext>
              </a:extLst>
            </p:cNvPr>
            <p:cNvSpPr/>
            <p:nvPr/>
          </p:nvSpPr>
          <p:spPr>
            <a:xfrm>
              <a:off x="7785708" y="3614555"/>
              <a:ext cx="123473" cy="123473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D7FF4F1C-0598-89BB-196C-4F003D20DAEF}"/>
                </a:ext>
              </a:extLst>
            </p:cNvPr>
            <p:cNvSpPr/>
            <p:nvPr/>
          </p:nvSpPr>
          <p:spPr>
            <a:xfrm>
              <a:off x="7499958" y="4474978"/>
              <a:ext cx="123473" cy="123473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772956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8">
            <a:extLst>
              <a:ext uri="{FF2B5EF4-FFF2-40B4-BE49-F238E27FC236}">
                <a16:creationId xmlns:a16="http://schemas.microsoft.com/office/drawing/2014/main" id="{04920D70-2225-62C4-971A-E3803973498B}"/>
              </a:ext>
            </a:extLst>
          </p:cNvPr>
          <p:cNvSpPr txBox="1"/>
          <p:nvPr/>
        </p:nvSpPr>
        <p:spPr>
          <a:xfrm>
            <a:off x="1460500" y="12065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E922B896-BD85-DDD9-962D-835EE3B6AD34}"/>
                  </a:ext>
                </a:extLst>
              </p:cNvPr>
              <p:cNvSpPr txBox="1"/>
              <p:nvPr/>
            </p:nvSpPr>
            <p:spPr>
              <a:xfrm>
                <a:off x="654050" y="1847850"/>
                <a:ext cx="8511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=960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E922B896-BD85-DDD9-962D-835EE3B6AD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050" y="1847850"/>
                <a:ext cx="851130" cy="276999"/>
              </a:xfrm>
              <a:prstGeom prst="rect">
                <a:avLst/>
              </a:prstGeom>
              <a:blipFill>
                <a:blip r:embed="rId2"/>
                <a:stretch>
                  <a:fillRect l="-3571" r="-6429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8C5B0CFD-22E3-993C-E775-A2FDCEE12766}"/>
                  </a:ext>
                </a:extLst>
              </p:cNvPr>
              <p:cNvSpPr txBox="1"/>
              <p:nvPr/>
            </p:nvSpPr>
            <p:spPr>
              <a:xfrm>
                <a:off x="613476" y="3290500"/>
                <a:ext cx="96019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8C5B0CFD-22E3-993C-E775-A2FDCEE127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476" y="3290500"/>
                <a:ext cx="960198" cy="276999"/>
              </a:xfrm>
              <a:prstGeom prst="rect">
                <a:avLst/>
              </a:prstGeom>
              <a:blipFill>
                <a:blip r:embed="rId3"/>
                <a:stretch>
                  <a:fillRect l="-5732" r="-5732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BBA47C81-223B-3A05-8B53-0C7D2D864CD8}"/>
              </a:ext>
            </a:extLst>
          </p:cNvPr>
          <p:cNvGrpSpPr/>
          <p:nvPr/>
        </p:nvGrpSpPr>
        <p:grpSpPr>
          <a:xfrm>
            <a:off x="3318510" y="582930"/>
            <a:ext cx="5760000" cy="5760000"/>
            <a:chOff x="3318510" y="582930"/>
            <a:chExt cx="5760000" cy="5760000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B65C1DC2-E91A-0A83-D894-88C2E965AC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18510" y="582930"/>
              <a:ext cx="5760000" cy="5760000"/>
            </a:xfrm>
            <a:prstGeom prst="rect">
              <a:avLst/>
            </a:prstGeom>
            <a:solidFill>
              <a:srgbClr val="A9A9A9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6060AF27-80AF-AC22-6A46-2D4C73AA39C4}"/>
                </a:ext>
              </a:extLst>
            </p:cNvPr>
            <p:cNvGrpSpPr/>
            <p:nvPr/>
          </p:nvGrpSpPr>
          <p:grpSpPr>
            <a:xfrm>
              <a:off x="3752472" y="872633"/>
              <a:ext cx="4888582" cy="4748269"/>
              <a:chOff x="3752472" y="872633"/>
              <a:chExt cx="4888582" cy="4748269"/>
            </a:xfrm>
          </p:grpSpPr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44F056B4-3224-B286-B4CA-3BBA873CC72F}"/>
                  </a:ext>
                </a:extLst>
              </p:cNvPr>
              <p:cNvSpPr/>
              <p:nvPr/>
            </p:nvSpPr>
            <p:spPr>
              <a:xfrm>
                <a:off x="3762090" y="878323"/>
                <a:ext cx="1257300" cy="12573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" name="Rechteck 3">
                <a:extLst>
                  <a:ext uri="{FF2B5EF4-FFF2-40B4-BE49-F238E27FC236}">
                    <a16:creationId xmlns:a16="http://schemas.microsoft.com/office/drawing/2014/main" id="{1E12708B-11F1-550D-09A3-C34A6E76C8D7}"/>
                  </a:ext>
                </a:extLst>
              </p:cNvPr>
              <p:cNvSpPr/>
              <p:nvPr/>
            </p:nvSpPr>
            <p:spPr>
              <a:xfrm>
                <a:off x="5765724" y="1592698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" name="Rechteck 4">
                <a:extLst>
                  <a:ext uri="{FF2B5EF4-FFF2-40B4-BE49-F238E27FC236}">
                    <a16:creationId xmlns:a16="http://schemas.microsoft.com/office/drawing/2014/main" id="{516069DC-FF2A-5941-4935-D0259FEDFC57}"/>
                  </a:ext>
                </a:extLst>
              </p:cNvPr>
              <p:cNvSpPr/>
              <p:nvPr/>
            </p:nvSpPr>
            <p:spPr>
              <a:xfrm>
                <a:off x="6052571" y="3173595"/>
                <a:ext cx="1148328" cy="1148328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" name="Rechteck 5">
                <a:extLst>
                  <a:ext uri="{FF2B5EF4-FFF2-40B4-BE49-F238E27FC236}">
                    <a16:creationId xmlns:a16="http://schemas.microsoft.com/office/drawing/2014/main" id="{B51FB625-E1E5-0812-CF7E-BEF84A1AB670}"/>
                  </a:ext>
                </a:extLst>
              </p:cNvPr>
              <p:cNvSpPr/>
              <p:nvPr/>
            </p:nvSpPr>
            <p:spPr>
              <a:xfrm>
                <a:off x="4324832" y="4181661"/>
                <a:ext cx="566255" cy="566255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EF61FA5A-9239-D116-2254-A7E784583A78}"/>
                  </a:ext>
                </a:extLst>
              </p:cNvPr>
              <p:cNvSpPr/>
              <p:nvPr/>
            </p:nvSpPr>
            <p:spPr>
              <a:xfrm>
                <a:off x="4480387" y="3036446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Rechteck 10">
                <a:extLst>
                  <a:ext uri="{FF2B5EF4-FFF2-40B4-BE49-F238E27FC236}">
                    <a16:creationId xmlns:a16="http://schemas.microsoft.com/office/drawing/2014/main" id="{C4D27F7A-0F0B-0A91-FCBF-F6F0F0DB53C7}"/>
                  </a:ext>
                </a:extLst>
              </p:cNvPr>
              <p:cNvSpPr/>
              <p:nvPr/>
            </p:nvSpPr>
            <p:spPr>
              <a:xfrm>
                <a:off x="6773662" y="872633"/>
                <a:ext cx="1867392" cy="1867392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Rechteck 11">
                <a:extLst>
                  <a:ext uri="{FF2B5EF4-FFF2-40B4-BE49-F238E27FC236}">
                    <a16:creationId xmlns:a16="http://schemas.microsoft.com/office/drawing/2014/main" id="{9F7F4FAD-D82E-7A30-32FD-7C9FC6E3D928}"/>
                  </a:ext>
                </a:extLst>
              </p:cNvPr>
              <p:cNvSpPr/>
              <p:nvPr/>
            </p:nvSpPr>
            <p:spPr>
              <a:xfrm>
                <a:off x="5332978" y="4909702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A2B880EC-7219-7411-2A25-35358D31E8CF}"/>
                  </a:ext>
                </a:extLst>
              </p:cNvPr>
              <p:cNvSpPr/>
              <p:nvPr/>
            </p:nvSpPr>
            <p:spPr>
              <a:xfrm>
                <a:off x="3752472" y="3319866"/>
                <a:ext cx="563953" cy="56395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Rechteck 14">
                <a:extLst>
                  <a:ext uri="{FF2B5EF4-FFF2-40B4-BE49-F238E27FC236}">
                    <a16:creationId xmlns:a16="http://schemas.microsoft.com/office/drawing/2014/main" id="{ED2FDC99-63F2-F3CC-7C8C-F391EF7F2527}"/>
                  </a:ext>
                </a:extLst>
              </p:cNvPr>
              <p:cNvSpPr/>
              <p:nvPr/>
            </p:nvSpPr>
            <p:spPr>
              <a:xfrm>
                <a:off x="7782810" y="5189132"/>
                <a:ext cx="431769" cy="43176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B630666E-CDDC-66D8-B57C-CD171E01C4B6}"/>
                  </a:ext>
                </a:extLst>
              </p:cNvPr>
              <p:cNvSpPr/>
              <p:nvPr/>
            </p:nvSpPr>
            <p:spPr>
              <a:xfrm>
                <a:off x="5189089" y="3029706"/>
                <a:ext cx="287779" cy="28777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45B1C5D5-1E49-724E-0AB2-664EBD8F95F8}"/>
                  </a:ext>
                </a:extLst>
              </p:cNvPr>
              <p:cNvSpPr/>
              <p:nvPr/>
            </p:nvSpPr>
            <p:spPr>
              <a:xfrm>
                <a:off x="7785708" y="3614555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CAA7A9DB-DD9A-5FC4-B19A-F25CCC822CA7}"/>
                  </a:ext>
                </a:extLst>
              </p:cNvPr>
              <p:cNvSpPr/>
              <p:nvPr/>
            </p:nvSpPr>
            <p:spPr>
              <a:xfrm>
                <a:off x="7499958" y="4474978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127894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478D71A4-4962-B208-FB30-95E33F2CFB23}"/>
              </a:ext>
            </a:extLst>
          </p:cNvPr>
          <p:cNvSpPr txBox="1"/>
          <p:nvPr/>
        </p:nvSpPr>
        <p:spPr>
          <a:xfrm>
            <a:off x="1625600" y="11303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/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3BFD9AE8-EFF1-6F56-EF8A-E730EB43FB83}"/>
                  </a:ext>
                </a:extLst>
              </p:cNvPr>
              <p:cNvSpPr txBox="1"/>
              <p:nvPr/>
            </p:nvSpPr>
            <p:spPr>
              <a:xfrm>
                <a:off x="654050" y="1847850"/>
                <a:ext cx="8511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=480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3BFD9AE8-EFF1-6F56-EF8A-E730EB43FB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050" y="1847850"/>
                <a:ext cx="851130" cy="276999"/>
              </a:xfrm>
              <a:prstGeom prst="rect">
                <a:avLst/>
              </a:prstGeom>
              <a:blipFill>
                <a:blip r:embed="rId2"/>
                <a:stretch>
                  <a:fillRect l="-3571" r="-6429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21910BFC-47C8-412D-DD17-74EBEA9559B7}"/>
                  </a:ext>
                </a:extLst>
              </p:cNvPr>
              <p:cNvSpPr txBox="1"/>
              <p:nvPr/>
            </p:nvSpPr>
            <p:spPr>
              <a:xfrm>
                <a:off x="613476" y="3290500"/>
                <a:ext cx="96019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21910BFC-47C8-412D-DD17-74EBEA9559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476" y="3290500"/>
                <a:ext cx="960198" cy="276999"/>
              </a:xfrm>
              <a:prstGeom prst="rect">
                <a:avLst/>
              </a:prstGeom>
              <a:blipFill>
                <a:blip r:embed="rId3"/>
                <a:stretch>
                  <a:fillRect l="-5732" r="-5732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A9EBCAE6-6699-91D0-DE88-72432A2F674E}"/>
              </a:ext>
            </a:extLst>
          </p:cNvPr>
          <p:cNvGrpSpPr/>
          <p:nvPr/>
        </p:nvGrpSpPr>
        <p:grpSpPr>
          <a:xfrm>
            <a:off x="3318510" y="582930"/>
            <a:ext cx="5760000" cy="5760000"/>
            <a:chOff x="3318510" y="582930"/>
            <a:chExt cx="5760000" cy="576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E3186DAB-D196-3E2F-3797-FB2016341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18510" y="582930"/>
              <a:ext cx="5760000" cy="5760000"/>
            </a:xfrm>
            <a:prstGeom prst="rect">
              <a:avLst/>
            </a:prstGeom>
          </p:spPr>
        </p:pic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C3B9E78D-9A15-3614-8E3A-955AD13911E8}"/>
                </a:ext>
              </a:extLst>
            </p:cNvPr>
            <p:cNvGrpSpPr/>
            <p:nvPr/>
          </p:nvGrpSpPr>
          <p:grpSpPr>
            <a:xfrm>
              <a:off x="3752472" y="872633"/>
              <a:ext cx="4888582" cy="4748269"/>
              <a:chOff x="3752472" y="872633"/>
              <a:chExt cx="4888582" cy="4748269"/>
            </a:xfrm>
          </p:grpSpPr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B10CE069-6EF6-6ACF-8FE5-57789378E05E}"/>
                  </a:ext>
                </a:extLst>
              </p:cNvPr>
              <p:cNvSpPr/>
              <p:nvPr/>
            </p:nvSpPr>
            <p:spPr>
              <a:xfrm>
                <a:off x="3762090" y="878323"/>
                <a:ext cx="1257300" cy="12573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" name="Rechteck 8">
                <a:extLst>
                  <a:ext uri="{FF2B5EF4-FFF2-40B4-BE49-F238E27FC236}">
                    <a16:creationId xmlns:a16="http://schemas.microsoft.com/office/drawing/2014/main" id="{50614DB7-6A39-5AB9-6E03-8A8A83CFA630}"/>
                  </a:ext>
                </a:extLst>
              </p:cNvPr>
              <p:cNvSpPr/>
              <p:nvPr/>
            </p:nvSpPr>
            <p:spPr>
              <a:xfrm>
                <a:off x="5765724" y="1592698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0E54B225-22DC-74A0-8603-C87416C72788}"/>
                  </a:ext>
                </a:extLst>
              </p:cNvPr>
              <p:cNvSpPr/>
              <p:nvPr/>
            </p:nvSpPr>
            <p:spPr>
              <a:xfrm>
                <a:off x="6052571" y="3173595"/>
                <a:ext cx="1148328" cy="1148328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Rechteck 10">
                <a:extLst>
                  <a:ext uri="{FF2B5EF4-FFF2-40B4-BE49-F238E27FC236}">
                    <a16:creationId xmlns:a16="http://schemas.microsoft.com/office/drawing/2014/main" id="{1333660D-4D7D-E06A-D6A5-567D11B49455}"/>
                  </a:ext>
                </a:extLst>
              </p:cNvPr>
              <p:cNvSpPr/>
              <p:nvPr/>
            </p:nvSpPr>
            <p:spPr>
              <a:xfrm>
                <a:off x="4324832" y="4181661"/>
                <a:ext cx="566255" cy="566255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Rechteck 11">
                <a:extLst>
                  <a:ext uri="{FF2B5EF4-FFF2-40B4-BE49-F238E27FC236}">
                    <a16:creationId xmlns:a16="http://schemas.microsoft.com/office/drawing/2014/main" id="{FDA518DB-D9AB-BECF-3639-8799AA672E49}"/>
                  </a:ext>
                </a:extLst>
              </p:cNvPr>
              <p:cNvSpPr/>
              <p:nvPr/>
            </p:nvSpPr>
            <p:spPr>
              <a:xfrm>
                <a:off x="4480387" y="3036446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5D0682D6-F787-1404-3888-DF037E6B1FFC}"/>
                  </a:ext>
                </a:extLst>
              </p:cNvPr>
              <p:cNvSpPr/>
              <p:nvPr/>
            </p:nvSpPr>
            <p:spPr>
              <a:xfrm>
                <a:off x="6773662" y="872633"/>
                <a:ext cx="1867392" cy="1867392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Rechteck 14">
                <a:extLst>
                  <a:ext uri="{FF2B5EF4-FFF2-40B4-BE49-F238E27FC236}">
                    <a16:creationId xmlns:a16="http://schemas.microsoft.com/office/drawing/2014/main" id="{765C6518-A4BA-309B-7A28-A41DB960E88D}"/>
                  </a:ext>
                </a:extLst>
              </p:cNvPr>
              <p:cNvSpPr/>
              <p:nvPr/>
            </p:nvSpPr>
            <p:spPr>
              <a:xfrm>
                <a:off x="5332978" y="4909702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F9CF9038-BD6B-3950-28A2-4EB4F1E8563A}"/>
                  </a:ext>
                </a:extLst>
              </p:cNvPr>
              <p:cNvSpPr/>
              <p:nvPr/>
            </p:nvSpPr>
            <p:spPr>
              <a:xfrm>
                <a:off x="3752472" y="3319866"/>
                <a:ext cx="563953" cy="56395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A7219DA9-1F16-ED5F-0F6B-5563D9D3BD4F}"/>
                  </a:ext>
                </a:extLst>
              </p:cNvPr>
              <p:cNvSpPr/>
              <p:nvPr/>
            </p:nvSpPr>
            <p:spPr>
              <a:xfrm>
                <a:off x="7782810" y="5189132"/>
                <a:ext cx="431769" cy="43176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E36D077A-D3FF-2B44-CCEC-840D124E7B44}"/>
                  </a:ext>
                </a:extLst>
              </p:cNvPr>
              <p:cNvSpPr/>
              <p:nvPr/>
            </p:nvSpPr>
            <p:spPr>
              <a:xfrm>
                <a:off x="5189089" y="3029706"/>
                <a:ext cx="287779" cy="28777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EFBDB53A-F061-6A39-CB41-BDD857A27427}"/>
                  </a:ext>
                </a:extLst>
              </p:cNvPr>
              <p:cNvSpPr/>
              <p:nvPr/>
            </p:nvSpPr>
            <p:spPr>
              <a:xfrm>
                <a:off x="7785708" y="3614555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0" name="Rechteck 19">
                <a:extLst>
                  <a:ext uri="{FF2B5EF4-FFF2-40B4-BE49-F238E27FC236}">
                    <a16:creationId xmlns:a16="http://schemas.microsoft.com/office/drawing/2014/main" id="{5899C993-878D-3E72-A639-CD701522412C}"/>
                  </a:ext>
                </a:extLst>
              </p:cNvPr>
              <p:cNvSpPr/>
              <p:nvPr/>
            </p:nvSpPr>
            <p:spPr>
              <a:xfrm>
                <a:off x="7499958" y="4474978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64325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1567CC67-FB4F-2AD6-540C-711BA7001C42}"/>
              </a:ext>
            </a:extLst>
          </p:cNvPr>
          <p:cNvSpPr txBox="1"/>
          <p:nvPr/>
        </p:nvSpPr>
        <p:spPr>
          <a:xfrm>
            <a:off x="1231900" y="12192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/>
              <a:t>16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1668F527-93BD-F8CC-F180-7EB8235E20D3}"/>
                  </a:ext>
                </a:extLst>
              </p:cNvPr>
              <p:cNvSpPr txBox="1"/>
              <p:nvPr/>
            </p:nvSpPr>
            <p:spPr>
              <a:xfrm>
                <a:off x="654050" y="1847850"/>
                <a:ext cx="8511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=240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1668F527-93BD-F8CC-F180-7EB8235E20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050" y="1847850"/>
                <a:ext cx="851130" cy="276999"/>
              </a:xfrm>
              <a:prstGeom prst="rect">
                <a:avLst/>
              </a:prstGeom>
              <a:blipFill>
                <a:blip r:embed="rId2"/>
                <a:stretch>
                  <a:fillRect l="-3571" r="-6429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74E5C7AB-37EE-0DCB-D71C-0D1E946DDD3A}"/>
                  </a:ext>
                </a:extLst>
              </p:cNvPr>
              <p:cNvSpPr txBox="1"/>
              <p:nvPr/>
            </p:nvSpPr>
            <p:spPr>
              <a:xfrm>
                <a:off x="613476" y="3290500"/>
                <a:ext cx="10884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=14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74E5C7AB-37EE-0DCB-D71C-0D1E946DDD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476" y="3290500"/>
                <a:ext cx="1088439" cy="276999"/>
              </a:xfrm>
              <a:prstGeom prst="rect">
                <a:avLst/>
              </a:prstGeom>
              <a:blipFill>
                <a:blip r:embed="rId3"/>
                <a:stretch>
                  <a:fillRect l="-5056" r="-5056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3271E41A-156F-C10E-2315-AD35540C60DE}"/>
              </a:ext>
            </a:extLst>
          </p:cNvPr>
          <p:cNvGrpSpPr/>
          <p:nvPr/>
        </p:nvGrpSpPr>
        <p:grpSpPr>
          <a:xfrm>
            <a:off x="3329552" y="586719"/>
            <a:ext cx="5760000" cy="5760000"/>
            <a:chOff x="3329552" y="586719"/>
            <a:chExt cx="5760000" cy="5760000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C8BF9CCB-41ED-8973-16C6-D182CC1F0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29552" y="586719"/>
              <a:ext cx="5760000" cy="5760000"/>
            </a:xfrm>
            <a:prstGeom prst="rect">
              <a:avLst/>
            </a:prstGeom>
          </p:spPr>
        </p:pic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09762B90-84F0-58C8-580A-243554BA2A02}"/>
                </a:ext>
              </a:extLst>
            </p:cNvPr>
            <p:cNvGrpSpPr/>
            <p:nvPr/>
          </p:nvGrpSpPr>
          <p:grpSpPr>
            <a:xfrm>
              <a:off x="3752472" y="872633"/>
              <a:ext cx="4888582" cy="4748269"/>
              <a:chOff x="3752472" y="872633"/>
              <a:chExt cx="4888582" cy="4748269"/>
            </a:xfrm>
          </p:grpSpPr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60BBF406-7B19-77CB-14AE-DE4800C5A4D8}"/>
                  </a:ext>
                </a:extLst>
              </p:cNvPr>
              <p:cNvSpPr/>
              <p:nvPr/>
            </p:nvSpPr>
            <p:spPr>
              <a:xfrm>
                <a:off x="3762090" y="878323"/>
                <a:ext cx="1257300" cy="12573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" name="Rechteck 8">
                <a:extLst>
                  <a:ext uri="{FF2B5EF4-FFF2-40B4-BE49-F238E27FC236}">
                    <a16:creationId xmlns:a16="http://schemas.microsoft.com/office/drawing/2014/main" id="{DE862384-29B8-B5E6-528C-9938C84C3EED}"/>
                  </a:ext>
                </a:extLst>
              </p:cNvPr>
              <p:cNvSpPr/>
              <p:nvPr/>
            </p:nvSpPr>
            <p:spPr>
              <a:xfrm>
                <a:off x="5765724" y="1592698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D2C80A9B-8711-5F3F-B20F-85FB2AE471F1}"/>
                  </a:ext>
                </a:extLst>
              </p:cNvPr>
              <p:cNvSpPr/>
              <p:nvPr/>
            </p:nvSpPr>
            <p:spPr>
              <a:xfrm>
                <a:off x="6052571" y="3173595"/>
                <a:ext cx="1148328" cy="1148328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Rechteck 10">
                <a:extLst>
                  <a:ext uri="{FF2B5EF4-FFF2-40B4-BE49-F238E27FC236}">
                    <a16:creationId xmlns:a16="http://schemas.microsoft.com/office/drawing/2014/main" id="{194F30E6-BA68-824C-4BBC-515241FA7475}"/>
                  </a:ext>
                </a:extLst>
              </p:cNvPr>
              <p:cNvSpPr/>
              <p:nvPr/>
            </p:nvSpPr>
            <p:spPr>
              <a:xfrm>
                <a:off x="4324832" y="4181661"/>
                <a:ext cx="566255" cy="566255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Rechteck 11">
                <a:extLst>
                  <a:ext uri="{FF2B5EF4-FFF2-40B4-BE49-F238E27FC236}">
                    <a16:creationId xmlns:a16="http://schemas.microsoft.com/office/drawing/2014/main" id="{B68C6A69-8695-3C98-4D5A-809C6C5CC0CB}"/>
                  </a:ext>
                </a:extLst>
              </p:cNvPr>
              <p:cNvSpPr/>
              <p:nvPr/>
            </p:nvSpPr>
            <p:spPr>
              <a:xfrm>
                <a:off x="4480387" y="3036446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04692E38-73CB-DA96-0621-44C2B2ADE95C}"/>
                  </a:ext>
                </a:extLst>
              </p:cNvPr>
              <p:cNvSpPr/>
              <p:nvPr/>
            </p:nvSpPr>
            <p:spPr>
              <a:xfrm>
                <a:off x="6773662" y="872633"/>
                <a:ext cx="1867392" cy="1867392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Rechteck 14">
                <a:extLst>
                  <a:ext uri="{FF2B5EF4-FFF2-40B4-BE49-F238E27FC236}">
                    <a16:creationId xmlns:a16="http://schemas.microsoft.com/office/drawing/2014/main" id="{CCE29745-CBEC-9D71-069B-5584D659FA71}"/>
                  </a:ext>
                </a:extLst>
              </p:cNvPr>
              <p:cNvSpPr/>
              <p:nvPr/>
            </p:nvSpPr>
            <p:spPr>
              <a:xfrm>
                <a:off x="5332978" y="4909702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69399C04-1DF7-EA89-3A56-C102B286DFF6}"/>
                  </a:ext>
                </a:extLst>
              </p:cNvPr>
              <p:cNvSpPr/>
              <p:nvPr/>
            </p:nvSpPr>
            <p:spPr>
              <a:xfrm>
                <a:off x="3752472" y="3319866"/>
                <a:ext cx="563953" cy="56395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46D32C9D-BD0C-A65A-271F-DD3ADBEC601E}"/>
                  </a:ext>
                </a:extLst>
              </p:cNvPr>
              <p:cNvSpPr/>
              <p:nvPr/>
            </p:nvSpPr>
            <p:spPr>
              <a:xfrm>
                <a:off x="7782810" y="5189132"/>
                <a:ext cx="431769" cy="43176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E7B2F13A-5477-C01A-5FF2-D7DD237B8549}"/>
                  </a:ext>
                </a:extLst>
              </p:cNvPr>
              <p:cNvSpPr/>
              <p:nvPr/>
            </p:nvSpPr>
            <p:spPr>
              <a:xfrm>
                <a:off x="5189089" y="3029706"/>
                <a:ext cx="287779" cy="28777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78A7F738-AD59-5DD6-1CE5-B99173F6E5D3}"/>
                  </a:ext>
                </a:extLst>
              </p:cNvPr>
              <p:cNvSpPr/>
              <p:nvPr/>
            </p:nvSpPr>
            <p:spPr>
              <a:xfrm>
                <a:off x="7785708" y="3614555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0" name="Rechteck 19">
                <a:extLst>
                  <a:ext uri="{FF2B5EF4-FFF2-40B4-BE49-F238E27FC236}">
                    <a16:creationId xmlns:a16="http://schemas.microsoft.com/office/drawing/2014/main" id="{38FD0459-0907-D808-F31D-782620FC99DE}"/>
                  </a:ext>
                </a:extLst>
              </p:cNvPr>
              <p:cNvSpPr/>
              <p:nvPr/>
            </p:nvSpPr>
            <p:spPr>
              <a:xfrm>
                <a:off x="7499958" y="4474978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35899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AF494360-3142-F96E-82E9-307D30501C7C}"/>
              </a:ext>
            </a:extLst>
          </p:cNvPr>
          <p:cNvSpPr txBox="1"/>
          <p:nvPr/>
        </p:nvSpPr>
        <p:spPr>
          <a:xfrm>
            <a:off x="1952625" y="122872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/>
              <a:t>64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65BDDB31-0FC5-A1C1-DF4B-BD6DA0E893D4}"/>
                  </a:ext>
                </a:extLst>
              </p:cNvPr>
              <p:cNvSpPr txBox="1"/>
              <p:nvPr/>
            </p:nvSpPr>
            <p:spPr>
              <a:xfrm>
                <a:off x="654050" y="1847850"/>
                <a:ext cx="77579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AT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de-AT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de-AT" dirty="0"/>
                  <a:t>20</a:t>
                </a:r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65BDDB31-0FC5-A1C1-DF4B-BD6DA0E893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050" y="1847850"/>
                <a:ext cx="775790" cy="276999"/>
              </a:xfrm>
              <a:prstGeom prst="rect">
                <a:avLst/>
              </a:prstGeom>
              <a:blipFill>
                <a:blip r:embed="rId2"/>
                <a:stretch>
                  <a:fillRect l="-7813" t="-28261" r="-17188" b="-50000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506302FA-6B0A-AECC-683A-4D1C820753F5}"/>
                  </a:ext>
                </a:extLst>
              </p:cNvPr>
              <p:cNvSpPr txBox="1"/>
              <p:nvPr/>
            </p:nvSpPr>
            <p:spPr>
              <a:xfrm>
                <a:off x="613476" y="3290500"/>
                <a:ext cx="10884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=41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506302FA-6B0A-AECC-683A-4D1C820753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476" y="3290500"/>
                <a:ext cx="1088439" cy="276999"/>
              </a:xfrm>
              <a:prstGeom prst="rect">
                <a:avLst/>
              </a:prstGeom>
              <a:blipFill>
                <a:blip r:embed="rId3"/>
                <a:stretch>
                  <a:fillRect l="-5056" r="-5056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10D12A3E-2EFB-2696-7592-423EE397BC54}"/>
              </a:ext>
            </a:extLst>
          </p:cNvPr>
          <p:cNvGrpSpPr/>
          <p:nvPr/>
        </p:nvGrpSpPr>
        <p:grpSpPr>
          <a:xfrm>
            <a:off x="3324152" y="578496"/>
            <a:ext cx="5760000" cy="5760000"/>
            <a:chOff x="3324152" y="578496"/>
            <a:chExt cx="5760000" cy="5760000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CBCB2444-3EAE-E107-C2A5-F9BA6796BB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24152" y="578496"/>
              <a:ext cx="5760000" cy="5760000"/>
            </a:xfrm>
            <a:prstGeom prst="rect">
              <a:avLst/>
            </a:prstGeom>
          </p:spPr>
        </p:pic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D61E8BB8-2A06-F9EF-FC4B-8546576B5517}"/>
                </a:ext>
              </a:extLst>
            </p:cNvPr>
            <p:cNvGrpSpPr/>
            <p:nvPr/>
          </p:nvGrpSpPr>
          <p:grpSpPr>
            <a:xfrm>
              <a:off x="3752472" y="872633"/>
              <a:ext cx="4888582" cy="4748269"/>
              <a:chOff x="3752472" y="872633"/>
              <a:chExt cx="4888582" cy="4748269"/>
            </a:xfrm>
          </p:grpSpPr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94D9228E-EEDC-29D0-4A75-D68D864577D1}"/>
                  </a:ext>
                </a:extLst>
              </p:cNvPr>
              <p:cNvSpPr/>
              <p:nvPr/>
            </p:nvSpPr>
            <p:spPr>
              <a:xfrm>
                <a:off x="3762090" y="878323"/>
                <a:ext cx="1257300" cy="12573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" name="Rechteck 8">
                <a:extLst>
                  <a:ext uri="{FF2B5EF4-FFF2-40B4-BE49-F238E27FC236}">
                    <a16:creationId xmlns:a16="http://schemas.microsoft.com/office/drawing/2014/main" id="{260A77C2-985C-3EFD-6C27-ABAF6A3B8AE7}"/>
                  </a:ext>
                </a:extLst>
              </p:cNvPr>
              <p:cNvSpPr/>
              <p:nvPr/>
            </p:nvSpPr>
            <p:spPr>
              <a:xfrm>
                <a:off x="5765724" y="1592698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5ADC29A8-AAD2-CD3A-E9BF-7C0031AADE12}"/>
                  </a:ext>
                </a:extLst>
              </p:cNvPr>
              <p:cNvSpPr/>
              <p:nvPr/>
            </p:nvSpPr>
            <p:spPr>
              <a:xfrm>
                <a:off x="6052571" y="3173595"/>
                <a:ext cx="1148328" cy="1148328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Rechteck 10">
                <a:extLst>
                  <a:ext uri="{FF2B5EF4-FFF2-40B4-BE49-F238E27FC236}">
                    <a16:creationId xmlns:a16="http://schemas.microsoft.com/office/drawing/2014/main" id="{80C47BC6-A7AD-F816-4451-0B29CACA13D9}"/>
                  </a:ext>
                </a:extLst>
              </p:cNvPr>
              <p:cNvSpPr/>
              <p:nvPr/>
            </p:nvSpPr>
            <p:spPr>
              <a:xfrm>
                <a:off x="4324832" y="4181661"/>
                <a:ext cx="566255" cy="566255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Rechteck 11">
                <a:extLst>
                  <a:ext uri="{FF2B5EF4-FFF2-40B4-BE49-F238E27FC236}">
                    <a16:creationId xmlns:a16="http://schemas.microsoft.com/office/drawing/2014/main" id="{35FADB95-18E7-A7DA-F81B-9BB4D0A1F5C1}"/>
                  </a:ext>
                </a:extLst>
              </p:cNvPr>
              <p:cNvSpPr/>
              <p:nvPr/>
            </p:nvSpPr>
            <p:spPr>
              <a:xfrm>
                <a:off x="4480387" y="3036446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1E660C36-3419-559C-0B8D-4F843522F3B2}"/>
                  </a:ext>
                </a:extLst>
              </p:cNvPr>
              <p:cNvSpPr/>
              <p:nvPr/>
            </p:nvSpPr>
            <p:spPr>
              <a:xfrm>
                <a:off x="6773662" y="872633"/>
                <a:ext cx="1867392" cy="1867392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Rechteck 14">
                <a:extLst>
                  <a:ext uri="{FF2B5EF4-FFF2-40B4-BE49-F238E27FC236}">
                    <a16:creationId xmlns:a16="http://schemas.microsoft.com/office/drawing/2014/main" id="{D6E0A28C-9D77-5341-15A2-50991E8F2E36}"/>
                  </a:ext>
                </a:extLst>
              </p:cNvPr>
              <p:cNvSpPr/>
              <p:nvPr/>
            </p:nvSpPr>
            <p:spPr>
              <a:xfrm>
                <a:off x="5332978" y="4909702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6E088D58-5CE6-7A85-497C-9CBCB0076B0F}"/>
                  </a:ext>
                </a:extLst>
              </p:cNvPr>
              <p:cNvSpPr/>
              <p:nvPr/>
            </p:nvSpPr>
            <p:spPr>
              <a:xfrm>
                <a:off x="3752472" y="3319866"/>
                <a:ext cx="563953" cy="56395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1B9E86F3-6595-7352-A320-E4AA3DE5734D}"/>
                  </a:ext>
                </a:extLst>
              </p:cNvPr>
              <p:cNvSpPr/>
              <p:nvPr/>
            </p:nvSpPr>
            <p:spPr>
              <a:xfrm>
                <a:off x="7782810" y="5189132"/>
                <a:ext cx="431769" cy="43176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C2EEED4D-A845-DE7F-74BD-7586324E05E9}"/>
                  </a:ext>
                </a:extLst>
              </p:cNvPr>
              <p:cNvSpPr/>
              <p:nvPr/>
            </p:nvSpPr>
            <p:spPr>
              <a:xfrm>
                <a:off x="5189089" y="3029706"/>
                <a:ext cx="287779" cy="28777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0" name="Rechteck 19">
                <a:extLst>
                  <a:ext uri="{FF2B5EF4-FFF2-40B4-BE49-F238E27FC236}">
                    <a16:creationId xmlns:a16="http://schemas.microsoft.com/office/drawing/2014/main" id="{B9882C40-6878-33B8-9011-782FD5351750}"/>
                  </a:ext>
                </a:extLst>
              </p:cNvPr>
              <p:cNvSpPr/>
              <p:nvPr/>
            </p:nvSpPr>
            <p:spPr>
              <a:xfrm>
                <a:off x="7785708" y="3614555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9950DB14-4EC6-0B56-B282-59BFF5D4A717}"/>
                  </a:ext>
                </a:extLst>
              </p:cNvPr>
              <p:cNvSpPr/>
              <p:nvPr/>
            </p:nvSpPr>
            <p:spPr>
              <a:xfrm>
                <a:off x="7499958" y="4474978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37677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31D0B359-9DD0-66E7-348C-D99C4C618D96}"/>
              </a:ext>
            </a:extLst>
          </p:cNvPr>
          <p:cNvSpPr txBox="1"/>
          <p:nvPr/>
        </p:nvSpPr>
        <p:spPr>
          <a:xfrm>
            <a:off x="1285875" y="9620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/>
              <a:t>256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71BA2619-03A7-DE2C-9520-D41E9696029F}"/>
                  </a:ext>
                </a:extLst>
              </p:cNvPr>
              <p:cNvSpPr txBox="1"/>
              <p:nvPr/>
            </p:nvSpPr>
            <p:spPr>
              <a:xfrm>
                <a:off x="654050" y="1847850"/>
                <a:ext cx="72289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=60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71BA2619-03A7-DE2C-9520-D41E969602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050" y="1847850"/>
                <a:ext cx="722890" cy="276999"/>
              </a:xfrm>
              <a:prstGeom prst="rect">
                <a:avLst/>
              </a:prstGeom>
              <a:blipFill>
                <a:blip r:embed="rId2"/>
                <a:stretch>
                  <a:fillRect l="-4202" r="-7563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7E6E34D8-77EF-905A-E182-9C2ABE623694}"/>
                  </a:ext>
                </a:extLst>
              </p:cNvPr>
              <p:cNvSpPr txBox="1"/>
              <p:nvPr/>
            </p:nvSpPr>
            <p:spPr>
              <a:xfrm>
                <a:off x="654050" y="2819400"/>
                <a:ext cx="121668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=110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7E6E34D8-77EF-905A-E182-9C2ABE6236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050" y="2819400"/>
                <a:ext cx="1216680" cy="276999"/>
              </a:xfrm>
              <a:prstGeom prst="rect">
                <a:avLst/>
              </a:prstGeom>
              <a:blipFill>
                <a:blip r:embed="rId3"/>
                <a:stretch>
                  <a:fillRect l="-4000" r="-4500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2E7E87CC-DA39-0095-D15B-A0AB06547216}"/>
              </a:ext>
            </a:extLst>
          </p:cNvPr>
          <p:cNvGrpSpPr/>
          <p:nvPr/>
        </p:nvGrpSpPr>
        <p:grpSpPr>
          <a:xfrm>
            <a:off x="3318510" y="582930"/>
            <a:ext cx="5760000" cy="5760000"/>
            <a:chOff x="3318510" y="582930"/>
            <a:chExt cx="5760000" cy="5760000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EA9510AF-BD72-5BA1-775F-F49C24C9F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18510" y="582930"/>
              <a:ext cx="5760000" cy="5760000"/>
            </a:xfrm>
            <a:prstGeom prst="rect">
              <a:avLst/>
            </a:prstGeom>
          </p:spPr>
        </p:pic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AA5EC2A9-1D13-6D47-FE4C-400CAD4E6183}"/>
                </a:ext>
              </a:extLst>
            </p:cNvPr>
            <p:cNvGrpSpPr/>
            <p:nvPr/>
          </p:nvGrpSpPr>
          <p:grpSpPr>
            <a:xfrm>
              <a:off x="3752472" y="872633"/>
              <a:ext cx="4888582" cy="4748269"/>
              <a:chOff x="3752472" y="872633"/>
              <a:chExt cx="4888582" cy="4748269"/>
            </a:xfrm>
          </p:grpSpPr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7151255F-DC27-0CB2-597A-A63894BEBD78}"/>
                  </a:ext>
                </a:extLst>
              </p:cNvPr>
              <p:cNvSpPr/>
              <p:nvPr/>
            </p:nvSpPr>
            <p:spPr>
              <a:xfrm>
                <a:off x="3762090" y="878323"/>
                <a:ext cx="1257300" cy="12573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" name="Rechteck 8">
                <a:extLst>
                  <a:ext uri="{FF2B5EF4-FFF2-40B4-BE49-F238E27FC236}">
                    <a16:creationId xmlns:a16="http://schemas.microsoft.com/office/drawing/2014/main" id="{0EA6F6A1-EEC2-8FDE-FC98-65916E5C0578}"/>
                  </a:ext>
                </a:extLst>
              </p:cNvPr>
              <p:cNvSpPr/>
              <p:nvPr/>
            </p:nvSpPr>
            <p:spPr>
              <a:xfrm>
                <a:off x="5765724" y="1592698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5A4E8D44-60CA-D703-8AE5-73E7A2411849}"/>
                  </a:ext>
                </a:extLst>
              </p:cNvPr>
              <p:cNvSpPr/>
              <p:nvPr/>
            </p:nvSpPr>
            <p:spPr>
              <a:xfrm>
                <a:off x="6052571" y="3173595"/>
                <a:ext cx="1148328" cy="1148328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Rechteck 10">
                <a:extLst>
                  <a:ext uri="{FF2B5EF4-FFF2-40B4-BE49-F238E27FC236}">
                    <a16:creationId xmlns:a16="http://schemas.microsoft.com/office/drawing/2014/main" id="{5C6CBAFD-5875-4B6D-B095-5AC31427F775}"/>
                  </a:ext>
                </a:extLst>
              </p:cNvPr>
              <p:cNvSpPr/>
              <p:nvPr/>
            </p:nvSpPr>
            <p:spPr>
              <a:xfrm>
                <a:off x="4324832" y="4181661"/>
                <a:ext cx="566255" cy="566255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Rechteck 11">
                <a:extLst>
                  <a:ext uri="{FF2B5EF4-FFF2-40B4-BE49-F238E27FC236}">
                    <a16:creationId xmlns:a16="http://schemas.microsoft.com/office/drawing/2014/main" id="{D200815C-10C9-EE72-D351-940313C1C4CA}"/>
                  </a:ext>
                </a:extLst>
              </p:cNvPr>
              <p:cNvSpPr/>
              <p:nvPr/>
            </p:nvSpPr>
            <p:spPr>
              <a:xfrm>
                <a:off x="4480387" y="3036446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7A4BFB1A-EDAC-9466-466F-BCF9845BAFB2}"/>
                  </a:ext>
                </a:extLst>
              </p:cNvPr>
              <p:cNvSpPr/>
              <p:nvPr/>
            </p:nvSpPr>
            <p:spPr>
              <a:xfrm>
                <a:off x="6773662" y="872633"/>
                <a:ext cx="1867392" cy="1867392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Rechteck 14">
                <a:extLst>
                  <a:ext uri="{FF2B5EF4-FFF2-40B4-BE49-F238E27FC236}">
                    <a16:creationId xmlns:a16="http://schemas.microsoft.com/office/drawing/2014/main" id="{F368DFA4-C5E9-48AE-1A2F-B35F3EE2ECBE}"/>
                  </a:ext>
                </a:extLst>
              </p:cNvPr>
              <p:cNvSpPr/>
              <p:nvPr/>
            </p:nvSpPr>
            <p:spPr>
              <a:xfrm>
                <a:off x="5332978" y="4909702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23D64F63-DAC5-687A-90C5-90F2BAC77E26}"/>
                  </a:ext>
                </a:extLst>
              </p:cNvPr>
              <p:cNvSpPr/>
              <p:nvPr/>
            </p:nvSpPr>
            <p:spPr>
              <a:xfrm>
                <a:off x="3752472" y="3319866"/>
                <a:ext cx="563953" cy="56395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1FE4890D-06E6-985D-AF72-05B620B99A03}"/>
                  </a:ext>
                </a:extLst>
              </p:cNvPr>
              <p:cNvSpPr/>
              <p:nvPr/>
            </p:nvSpPr>
            <p:spPr>
              <a:xfrm>
                <a:off x="7782810" y="5189132"/>
                <a:ext cx="431769" cy="43176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7A2B5C2F-BA97-70B7-EBDC-251254AE2F11}"/>
                  </a:ext>
                </a:extLst>
              </p:cNvPr>
              <p:cNvSpPr/>
              <p:nvPr/>
            </p:nvSpPr>
            <p:spPr>
              <a:xfrm>
                <a:off x="5189089" y="3029706"/>
                <a:ext cx="287779" cy="28777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0" name="Rechteck 19">
                <a:extLst>
                  <a:ext uri="{FF2B5EF4-FFF2-40B4-BE49-F238E27FC236}">
                    <a16:creationId xmlns:a16="http://schemas.microsoft.com/office/drawing/2014/main" id="{AE034DE2-25D9-4998-7A66-104D19AF70A3}"/>
                  </a:ext>
                </a:extLst>
              </p:cNvPr>
              <p:cNvSpPr/>
              <p:nvPr/>
            </p:nvSpPr>
            <p:spPr>
              <a:xfrm>
                <a:off x="7785708" y="3614555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AD189543-A528-7149-DC59-53F86F900BA9}"/>
                  </a:ext>
                </a:extLst>
              </p:cNvPr>
              <p:cNvSpPr/>
              <p:nvPr/>
            </p:nvSpPr>
            <p:spPr>
              <a:xfrm>
                <a:off x="7499958" y="4474978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00919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C8403238-61CF-D934-1BC0-65C48EC31935}"/>
              </a:ext>
            </a:extLst>
          </p:cNvPr>
          <p:cNvSpPr txBox="1"/>
          <p:nvPr/>
        </p:nvSpPr>
        <p:spPr>
          <a:xfrm>
            <a:off x="2047875" y="9525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/>
              <a:t>1024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6232CDDE-FB38-C128-429D-DD630688DE0B}"/>
                  </a:ext>
                </a:extLst>
              </p:cNvPr>
              <p:cNvSpPr txBox="1"/>
              <p:nvPr/>
            </p:nvSpPr>
            <p:spPr>
              <a:xfrm>
                <a:off x="654050" y="1847850"/>
                <a:ext cx="72289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=30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6232CDDE-FB38-C128-429D-DD630688DE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050" y="1847850"/>
                <a:ext cx="722890" cy="276999"/>
              </a:xfrm>
              <a:prstGeom prst="rect">
                <a:avLst/>
              </a:prstGeom>
              <a:blipFill>
                <a:blip r:embed="rId2"/>
                <a:stretch>
                  <a:fillRect l="-4202" r="-7563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B10C0FE1-B7D6-0AAC-54FB-A07157DB8AF1}"/>
                  </a:ext>
                </a:extLst>
              </p:cNvPr>
              <p:cNvSpPr txBox="1"/>
              <p:nvPr/>
            </p:nvSpPr>
            <p:spPr>
              <a:xfrm>
                <a:off x="638725" y="3055544"/>
                <a:ext cx="118705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AT" b="0" i="0" smtClean="0">
                          <a:latin typeface="Cambria Math" panose="02040503050406030204" pitchFamily="18" charset="0"/>
                        </a:rPr>
                        <m:t>N</m:t>
                      </m:r>
                      <m:d>
                        <m:d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de-AT" b="0" i="0" smtClean="0">
                              <a:latin typeface="Cambria Math" panose="02040503050406030204" pitchFamily="18" charset="0"/>
                            </a:rPr>
                            <m:t>s</m:t>
                          </m:r>
                        </m:e>
                      </m:d>
                      <m:r>
                        <a:rPr lang="de-AT" b="0" i="0" smtClean="0">
                          <a:latin typeface="Cambria Math" panose="02040503050406030204" pitchFamily="18" charset="0"/>
                        </a:rPr>
                        <m:t>=339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B10C0FE1-B7D6-0AAC-54FB-A07157DB8A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725" y="3055544"/>
                <a:ext cx="1187056" cy="276999"/>
              </a:xfrm>
              <a:prstGeom prst="rect">
                <a:avLst/>
              </a:prstGeom>
              <a:blipFill>
                <a:blip r:embed="rId3"/>
                <a:stretch>
                  <a:fillRect l="-4615" r="-4103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A7732A9D-B9D0-1359-4ADC-BC92837C764F}"/>
              </a:ext>
            </a:extLst>
          </p:cNvPr>
          <p:cNvGrpSpPr/>
          <p:nvPr/>
        </p:nvGrpSpPr>
        <p:grpSpPr>
          <a:xfrm>
            <a:off x="3318264" y="582930"/>
            <a:ext cx="5760000" cy="5760000"/>
            <a:chOff x="3318264" y="582930"/>
            <a:chExt cx="5760000" cy="5760000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8706D11B-1854-C848-1D64-1F52BEFB2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18264" y="582930"/>
              <a:ext cx="5760000" cy="5760000"/>
            </a:xfrm>
            <a:prstGeom prst="rect">
              <a:avLst/>
            </a:prstGeom>
          </p:spPr>
        </p:pic>
        <p:grpSp>
          <p:nvGrpSpPr>
            <p:cNvPr id="22" name="Gruppieren 21">
              <a:extLst>
                <a:ext uri="{FF2B5EF4-FFF2-40B4-BE49-F238E27FC236}">
                  <a16:creationId xmlns:a16="http://schemas.microsoft.com/office/drawing/2014/main" id="{E04C9BDC-BE9B-1FFC-AABA-445F0F86894C}"/>
                </a:ext>
              </a:extLst>
            </p:cNvPr>
            <p:cNvGrpSpPr/>
            <p:nvPr/>
          </p:nvGrpSpPr>
          <p:grpSpPr>
            <a:xfrm>
              <a:off x="3752472" y="872633"/>
              <a:ext cx="4888582" cy="4748269"/>
              <a:chOff x="3752472" y="872633"/>
              <a:chExt cx="4888582" cy="4748269"/>
            </a:xfrm>
          </p:grpSpPr>
          <p:sp>
            <p:nvSpPr>
              <p:cNvPr id="23" name="Rechteck 22">
                <a:extLst>
                  <a:ext uri="{FF2B5EF4-FFF2-40B4-BE49-F238E27FC236}">
                    <a16:creationId xmlns:a16="http://schemas.microsoft.com/office/drawing/2014/main" id="{19C2381D-6CE0-80F7-671B-B4A9BCEF39E9}"/>
                  </a:ext>
                </a:extLst>
              </p:cNvPr>
              <p:cNvSpPr/>
              <p:nvPr/>
            </p:nvSpPr>
            <p:spPr>
              <a:xfrm>
                <a:off x="3762090" y="878323"/>
                <a:ext cx="1257300" cy="12573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" name="Rechteck 23">
                <a:extLst>
                  <a:ext uri="{FF2B5EF4-FFF2-40B4-BE49-F238E27FC236}">
                    <a16:creationId xmlns:a16="http://schemas.microsoft.com/office/drawing/2014/main" id="{3E6CA116-953B-58DB-512F-F29F9CF59C43}"/>
                  </a:ext>
                </a:extLst>
              </p:cNvPr>
              <p:cNvSpPr/>
              <p:nvPr/>
            </p:nvSpPr>
            <p:spPr>
              <a:xfrm>
                <a:off x="5765724" y="1592698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" name="Rechteck 24">
                <a:extLst>
                  <a:ext uri="{FF2B5EF4-FFF2-40B4-BE49-F238E27FC236}">
                    <a16:creationId xmlns:a16="http://schemas.microsoft.com/office/drawing/2014/main" id="{BC978CD6-DE38-EB16-119B-9D9A2294ECF4}"/>
                  </a:ext>
                </a:extLst>
              </p:cNvPr>
              <p:cNvSpPr/>
              <p:nvPr/>
            </p:nvSpPr>
            <p:spPr>
              <a:xfrm>
                <a:off x="6052571" y="3173595"/>
                <a:ext cx="1148328" cy="1148328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" name="Rechteck 25">
                <a:extLst>
                  <a:ext uri="{FF2B5EF4-FFF2-40B4-BE49-F238E27FC236}">
                    <a16:creationId xmlns:a16="http://schemas.microsoft.com/office/drawing/2014/main" id="{EE6DE582-8B90-67FD-6B64-7AB2836F2ACF}"/>
                  </a:ext>
                </a:extLst>
              </p:cNvPr>
              <p:cNvSpPr/>
              <p:nvPr/>
            </p:nvSpPr>
            <p:spPr>
              <a:xfrm>
                <a:off x="4324832" y="4181661"/>
                <a:ext cx="566255" cy="566255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" name="Rechteck 26">
                <a:extLst>
                  <a:ext uri="{FF2B5EF4-FFF2-40B4-BE49-F238E27FC236}">
                    <a16:creationId xmlns:a16="http://schemas.microsoft.com/office/drawing/2014/main" id="{AF186C07-BEB9-46EF-914B-7CB466EA30B4}"/>
                  </a:ext>
                </a:extLst>
              </p:cNvPr>
              <p:cNvSpPr/>
              <p:nvPr/>
            </p:nvSpPr>
            <p:spPr>
              <a:xfrm>
                <a:off x="4480387" y="3036446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" name="Rechteck 27">
                <a:extLst>
                  <a:ext uri="{FF2B5EF4-FFF2-40B4-BE49-F238E27FC236}">
                    <a16:creationId xmlns:a16="http://schemas.microsoft.com/office/drawing/2014/main" id="{16999C31-6C36-E35A-2DCE-AA77596B8AEA}"/>
                  </a:ext>
                </a:extLst>
              </p:cNvPr>
              <p:cNvSpPr/>
              <p:nvPr/>
            </p:nvSpPr>
            <p:spPr>
              <a:xfrm>
                <a:off x="6773662" y="872633"/>
                <a:ext cx="1867392" cy="1867392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" name="Rechteck 28">
                <a:extLst>
                  <a:ext uri="{FF2B5EF4-FFF2-40B4-BE49-F238E27FC236}">
                    <a16:creationId xmlns:a16="http://schemas.microsoft.com/office/drawing/2014/main" id="{4D392DBB-8972-EE95-DE2D-6F242BE0B8C6}"/>
                  </a:ext>
                </a:extLst>
              </p:cNvPr>
              <p:cNvSpPr/>
              <p:nvPr/>
            </p:nvSpPr>
            <p:spPr>
              <a:xfrm>
                <a:off x="5332978" y="4909702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" name="Rechteck 29">
                <a:extLst>
                  <a:ext uri="{FF2B5EF4-FFF2-40B4-BE49-F238E27FC236}">
                    <a16:creationId xmlns:a16="http://schemas.microsoft.com/office/drawing/2014/main" id="{C795C3C5-F850-99B4-75BA-C8D7EE9B0D54}"/>
                  </a:ext>
                </a:extLst>
              </p:cNvPr>
              <p:cNvSpPr/>
              <p:nvPr/>
            </p:nvSpPr>
            <p:spPr>
              <a:xfrm>
                <a:off x="3752472" y="3319866"/>
                <a:ext cx="563953" cy="56395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" name="Rechteck 30">
                <a:extLst>
                  <a:ext uri="{FF2B5EF4-FFF2-40B4-BE49-F238E27FC236}">
                    <a16:creationId xmlns:a16="http://schemas.microsoft.com/office/drawing/2014/main" id="{ECD5F732-5630-7CF9-3417-145B6B692222}"/>
                  </a:ext>
                </a:extLst>
              </p:cNvPr>
              <p:cNvSpPr/>
              <p:nvPr/>
            </p:nvSpPr>
            <p:spPr>
              <a:xfrm>
                <a:off x="7782810" y="5189132"/>
                <a:ext cx="431769" cy="43176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" name="Rechteck 31">
                <a:extLst>
                  <a:ext uri="{FF2B5EF4-FFF2-40B4-BE49-F238E27FC236}">
                    <a16:creationId xmlns:a16="http://schemas.microsoft.com/office/drawing/2014/main" id="{AF4311AE-AB8A-6A1D-6885-831077B20181}"/>
                  </a:ext>
                </a:extLst>
              </p:cNvPr>
              <p:cNvSpPr/>
              <p:nvPr/>
            </p:nvSpPr>
            <p:spPr>
              <a:xfrm>
                <a:off x="5189089" y="3029706"/>
                <a:ext cx="287779" cy="28777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" name="Rechteck 32">
                <a:extLst>
                  <a:ext uri="{FF2B5EF4-FFF2-40B4-BE49-F238E27FC236}">
                    <a16:creationId xmlns:a16="http://schemas.microsoft.com/office/drawing/2014/main" id="{AB3A95D9-D722-3950-3806-F0BE4AB23938}"/>
                  </a:ext>
                </a:extLst>
              </p:cNvPr>
              <p:cNvSpPr/>
              <p:nvPr/>
            </p:nvSpPr>
            <p:spPr>
              <a:xfrm>
                <a:off x="7785708" y="3614555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" name="Rechteck 33">
                <a:extLst>
                  <a:ext uri="{FF2B5EF4-FFF2-40B4-BE49-F238E27FC236}">
                    <a16:creationId xmlns:a16="http://schemas.microsoft.com/office/drawing/2014/main" id="{27BBDC71-0A81-5AD5-70DD-89E0A5FC7B3F}"/>
                  </a:ext>
                </a:extLst>
              </p:cNvPr>
              <p:cNvSpPr/>
              <p:nvPr/>
            </p:nvSpPr>
            <p:spPr>
              <a:xfrm>
                <a:off x="7499958" y="4474978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57007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C0872A74-CDF0-3A61-5CBF-65859E25ACDF}"/>
              </a:ext>
            </a:extLst>
          </p:cNvPr>
          <p:cNvSpPr txBox="1"/>
          <p:nvPr/>
        </p:nvSpPr>
        <p:spPr>
          <a:xfrm>
            <a:off x="1495425" y="90487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/>
              <a:t>1600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494E492D-FFD7-A774-6AAD-374758FCABD6}"/>
                  </a:ext>
                </a:extLst>
              </p:cNvPr>
              <p:cNvSpPr txBox="1"/>
              <p:nvPr/>
            </p:nvSpPr>
            <p:spPr>
              <a:xfrm>
                <a:off x="654050" y="1847850"/>
                <a:ext cx="72289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=24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494E492D-FFD7-A774-6AAD-374758FCAB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050" y="1847850"/>
                <a:ext cx="722890" cy="276999"/>
              </a:xfrm>
              <a:prstGeom prst="rect">
                <a:avLst/>
              </a:prstGeom>
              <a:blipFill>
                <a:blip r:embed="rId2"/>
                <a:stretch>
                  <a:fillRect l="-4202" r="-7563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5DD7B8F3-20EC-0978-9FA8-63F049468569}"/>
                  </a:ext>
                </a:extLst>
              </p:cNvPr>
              <p:cNvSpPr txBox="1"/>
              <p:nvPr/>
            </p:nvSpPr>
            <p:spPr>
              <a:xfrm>
                <a:off x="857250" y="2619375"/>
                <a:ext cx="121668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=412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5DD7B8F3-20EC-0978-9FA8-63F0494685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250" y="2619375"/>
                <a:ext cx="1216680" cy="276999"/>
              </a:xfrm>
              <a:prstGeom prst="rect">
                <a:avLst/>
              </a:prstGeom>
              <a:blipFill>
                <a:blip r:embed="rId3"/>
                <a:stretch>
                  <a:fillRect l="-4523" r="-4523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05BD5431-0CB7-994A-CA9E-3A497DAEDF29}"/>
              </a:ext>
            </a:extLst>
          </p:cNvPr>
          <p:cNvGrpSpPr/>
          <p:nvPr/>
        </p:nvGrpSpPr>
        <p:grpSpPr>
          <a:xfrm>
            <a:off x="3318510" y="582930"/>
            <a:ext cx="5760000" cy="5760000"/>
            <a:chOff x="3318510" y="582930"/>
            <a:chExt cx="5760000" cy="5760000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BC5CF727-8F63-7123-B851-E69BEEF0F3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18510" y="582930"/>
              <a:ext cx="5760000" cy="5760000"/>
            </a:xfrm>
            <a:prstGeom prst="rect">
              <a:avLst/>
            </a:prstGeom>
          </p:spPr>
        </p:pic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BEF0C25B-CFF8-B8C9-A76C-BE34E01D5E0B}"/>
                </a:ext>
              </a:extLst>
            </p:cNvPr>
            <p:cNvGrpSpPr/>
            <p:nvPr/>
          </p:nvGrpSpPr>
          <p:grpSpPr>
            <a:xfrm>
              <a:off x="3752472" y="872633"/>
              <a:ext cx="4888582" cy="4748269"/>
              <a:chOff x="3752472" y="872633"/>
              <a:chExt cx="4888582" cy="4748269"/>
            </a:xfrm>
          </p:grpSpPr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576D50DB-4E94-562B-3A4D-2B9EDB24FC16}"/>
                  </a:ext>
                </a:extLst>
              </p:cNvPr>
              <p:cNvSpPr/>
              <p:nvPr/>
            </p:nvSpPr>
            <p:spPr>
              <a:xfrm>
                <a:off x="3762090" y="878323"/>
                <a:ext cx="1279810" cy="127981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" name="Rechteck 4">
                <a:extLst>
                  <a:ext uri="{FF2B5EF4-FFF2-40B4-BE49-F238E27FC236}">
                    <a16:creationId xmlns:a16="http://schemas.microsoft.com/office/drawing/2014/main" id="{1B8BB111-A77D-7275-09E4-51E6A7019041}"/>
                  </a:ext>
                </a:extLst>
              </p:cNvPr>
              <p:cNvSpPr/>
              <p:nvPr/>
            </p:nvSpPr>
            <p:spPr>
              <a:xfrm>
                <a:off x="5765724" y="1592698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BFA1C268-3C4E-9E6B-E5C1-E944E9B7C364}"/>
                  </a:ext>
                </a:extLst>
              </p:cNvPr>
              <p:cNvSpPr/>
              <p:nvPr/>
            </p:nvSpPr>
            <p:spPr>
              <a:xfrm>
                <a:off x="6052571" y="3173595"/>
                <a:ext cx="1148328" cy="1148328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Rechteck 10">
                <a:extLst>
                  <a:ext uri="{FF2B5EF4-FFF2-40B4-BE49-F238E27FC236}">
                    <a16:creationId xmlns:a16="http://schemas.microsoft.com/office/drawing/2014/main" id="{EE42B7BF-43B6-1645-258E-7DEEC29C4264}"/>
                  </a:ext>
                </a:extLst>
              </p:cNvPr>
              <p:cNvSpPr/>
              <p:nvPr/>
            </p:nvSpPr>
            <p:spPr>
              <a:xfrm>
                <a:off x="4324832" y="4181661"/>
                <a:ext cx="566255" cy="566255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Rechteck 11">
                <a:extLst>
                  <a:ext uri="{FF2B5EF4-FFF2-40B4-BE49-F238E27FC236}">
                    <a16:creationId xmlns:a16="http://schemas.microsoft.com/office/drawing/2014/main" id="{613F4173-EEA3-F36F-7118-CF596E173E82}"/>
                  </a:ext>
                </a:extLst>
              </p:cNvPr>
              <p:cNvSpPr/>
              <p:nvPr/>
            </p:nvSpPr>
            <p:spPr>
              <a:xfrm>
                <a:off x="4480387" y="3036446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F6C21BEF-97E1-3800-5A42-D799DD76AF4B}"/>
                  </a:ext>
                </a:extLst>
              </p:cNvPr>
              <p:cNvSpPr/>
              <p:nvPr/>
            </p:nvSpPr>
            <p:spPr>
              <a:xfrm>
                <a:off x="6773662" y="872633"/>
                <a:ext cx="1867392" cy="1867392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CF693552-E312-4C0D-FB76-1E511289661F}"/>
                  </a:ext>
                </a:extLst>
              </p:cNvPr>
              <p:cNvSpPr/>
              <p:nvPr/>
            </p:nvSpPr>
            <p:spPr>
              <a:xfrm>
                <a:off x="5332978" y="4909702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FBFF51E2-75D7-7D8E-D2F8-3C3D374A492A}"/>
                  </a:ext>
                </a:extLst>
              </p:cNvPr>
              <p:cNvSpPr/>
              <p:nvPr/>
            </p:nvSpPr>
            <p:spPr>
              <a:xfrm>
                <a:off x="3752472" y="3319866"/>
                <a:ext cx="563953" cy="56395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0" name="Rechteck 19">
                <a:extLst>
                  <a:ext uri="{FF2B5EF4-FFF2-40B4-BE49-F238E27FC236}">
                    <a16:creationId xmlns:a16="http://schemas.microsoft.com/office/drawing/2014/main" id="{8345C427-90B7-F072-8BCB-5382598B7434}"/>
                  </a:ext>
                </a:extLst>
              </p:cNvPr>
              <p:cNvSpPr/>
              <p:nvPr/>
            </p:nvSpPr>
            <p:spPr>
              <a:xfrm>
                <a:off x="7782810" y="5189132"/>
                <a:ext cx="431769" cy="43176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11B3112C-17D9-EFAA-0C65-E810A5B840F9}"/>
                  </a:ext>
                </a:extLst>
              </p:cNvPr>
              <p:cNvSpPr/>
              <p:nvPr/>
            </p:nvSpPr>
            <p:spPr>
              <a:xfrm>
                <a:off x="5189089" y="3029706"/>
                <a:ext cx="287779" cy="28777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2" name="Rechteck 21">
                <a:extLst>
                  <a:ext uri="{FF2B5EF4-FFF2-40B4-BE49-F238E27FC236}">
                    <a16:creationId xmlns:a16="http://schemas.microsoft.com/office/drawing/2014/main" id="{E79CE1F1-9313-D21A-D927-03EB72D9B0BA}"/>
                  </a:ext>
                </a:extLst>
              </p:cNvPr>
              <p:cNvSpPr/>
              <p:nvPr/>
            </p:nvSpPr>
            <p:spPr>
              <a:xfrm>
                <a:off x="7785708" y="3614555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" name="Rechteck 22">
                <a:extLst>
                  <a:ext uri="{FF2B5EF4-FFF2-40B4-BE49-F238E27FC236}">
                    <a16:creationId xmlns:a16="http://schemas.microsoft.com/office/drawing/2014/main" id="{8F4786A8-FB52-16A7-C5D6-05851F435FE6}"/>
                  </a:ext>
                </a:extLst>
              </p:cNvPr>
              <p:cNvSpPr/>
              <p:nvPr/>
            </p:nvSpPr>
            <p:spPr>
              <a:xfrm>
                <a:off x="7499958" y="4474978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92645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49B88BD8-997F-0EE6-CF0E-E59186725F98}"/>
              </a:ext>
            </a:extLst>
          </p:cNvPr>
          <p:cNvSpPr txBox="1"/>
          <p:nvPr/>
        </p:nvSpPr>
        <p:spPr>
          <a:xfrm>
            <a:off x="457200" y="9144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/>
              <a:t>6400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F2C8E5DC-ED2A-3BCD-2F9D-13E98D02181C}"/>
                  </a:ext>
                </a:extLst>
              </p:cNvPr>
              <p:cNvSpPr txBox="1"/>
              <p:nvPr/>
            </p:nvSpPr>
            <p:spPr>
              <a:xfrm>
                <a:off x="654050" y="1847850"/>
                <a:ext cx="72289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=12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F2C8E5DC-ED2A-3BCD-2F9D-13E98D0218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050" y="1847850"/>
                <a:ext cx="722890" cy="276999"/>
              </a:xfrm>
              <a:prstGeom prst="rect">
                <a:avLst/>
              </a:prstGeom>
              <a:blipFill>
                <a:blip r:embed="rId2"/>
                <a:stretch>
                  <a:fillRect l="-4202" r="-7563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AE00604E-A216-9A80-746F-8EC5B882C269}"/>
                  </a:ext>
                </a:extLst>
              </p:cNvPr>
              <p:cNvSpPr txBox="1"/>
              <p:nvPr/>
            </p:nvSpPr>
            <p:spPr>
              <a:xfrm>
                <a:off x="349024" y="2979421"/>
                <a:ext cx="134492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=1648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AE00604E-A216-9A80-746F-8EC5B882C2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024" y="2979421"/>
                <a:ext cx="1344920" cy="276999"/>
              </a:xfrm>
              <a:prstGeom prst="rect">
                <a:avLst/>
              </a:prstGeom>
              <a:blipFill>
                <a:blip r:embed="rId3"/>
                <a:stretch>
                  <a:fillRect l="-3620" r="-4072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8FE5AB8D-2F81-6E42-94E2-28AC3973D349}"/>
              </a:ext>
            </a:extLst>
          </p:cNvPr>
          <p:cNvGrpSpPr/>
          <p:nvPr/>
        </p:nvGrpSpPr>
        <p:grpSpPr>
          <a:xfrm>
            <a:off x="1963273" y="447400"/>
            <a:ext cx="5760000" cy="5760000"/>
            <a:chOff x="1963273" y="447400"/>
            <a:chExt cx="5760000" cy="5760000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14649947-7636-CD64-30A3-E86C6D49A6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963273" y="447400"/>
              <a:ext cx="5760000" cy="5760000"/>
            </a:xfrm>
            <a:prstGeom prst="rect">
              <a:avLst/>
            </a:prstGeom>
          </p:spPr>
        </p:pic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E978BC93-FBC4-8522-3BB4-D1CD2FFB6C6B}"/>
                </a:ext>
              </a:extLst>
            </p:cNvPr>
            <p:cNvGrpSpPr/>
            <p:nvPr/>
          </p:nvGrpSpPr>
          <p:grpSpPr>
            <a:xfrm>
              <a:off x="2390290" y="734420"/>
              <a:ext cx="4888582" cy="4748268"/>
              <a:chOff x="3752472" y="872633"/>
              <a:chExt cx="4888582" cy="4748268"/>
            </a:xfrm>
          </p:grpSpPr>
          <p:sp>
            <p:nvSpPr>
              <p:cNvPr id="4" name="Rechteck 3">
                <a:extLst>
                  <a:ext uri="{FF2B5EF4-FFF2-40B4-BE49-F238E27FC236}">
                    <a16:creationId xmlns:a16="http://schemas.microsoft.com/office/drawing/2014/main" id="{396E1DB0-F4B0-5585-514C-96F9778DB53D}"/>
                  </a:ext>
                </a:extLst>
              </p:cNvPr>
              <p:cNvSpPr/>
              <p:nvPr/>
            </p:nvSpPr>
            <p:spPr>
              <a:xfrm>
                <a:off x="3762089" y="878322"/>
                <a:ext cx="1286267" cy="1286267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5" name="Rechteck 4">
                <a:extLst>
                  <a:ext uri="{FF2B5EF4-FFF2-40B4-BE49-F238E27FC236}">
                    <a16:creationId xmlns:a16="http://schemas.microsoft.com/office/drawing/2014/main" id="{39CABA0E-F828-CFBC-47FA-74FBD47D42BF}"/>
                  </a:ext>
                </a:extLst>
              </p:cNvPr>
              <p:cNvSpPr/>
              <p:nvPr/>
            </p:nvSpPr>
            <p:spPr>
              <a:xfrm>
                <a:off x="5765724" y="1592698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Rechteck 11">
                <a:extLst>
                  <a:ext uri="{FF2B5EF4-FFF2-40B4-BE49-F238E27FC236}">
                    <a16:creationId xmlns:a16="http://schemas.microsoft.com/office/drawing/2014/main" id="{CB6C81D1-BA80-E369-67C4-CCB25C962B54}"/>
                  </a:ext>
                </a:extLst>
              </p:cNvPr>
              <p:cNvSpPr/>
              <p:nvPr/>
            </p:nvSpPr>
            <p:spPr>
              <a:xfrm>
                <a:off x="6052571" y="3173595"/>
                <a:ext cx="1148328" cy="1148328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041BE320-86E2-D1A1-8928-53AEFFE7D7C0}"/>
                  </a:ext>
                </a:extLst>
              </p:cNvPr>
              <p:cNvSpPr/>
              <p:nvPr/>
            </p:nvSpPr>
            <p:spPr>
              <a:xfrm>
                <a:off x="4324832" y="4181661"/>
                <a:ext cx="566255" cy="566255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Rechteck 14">
                <a:extLst>
                  <a:ext uri="{FF2B5EF4-FFF2-40B4-BE49-F238E27FC236}">
                    <a16:creationId xmlns:a16="http://schemas.microsoft.com/office/drawing/2014/main" id="{9A1C7137-F5DD-D1DF-F59E-3B56B38EB378}"/>
                  </a:ext>
                </a:extLst>
              </p:cNvPr>
              <p:cNvSpPr/>
              <p:nvPr/>
            </p:nvSpPr>
            <p:spPr>
              <a:xfrm>
                <a:off x="4480387" y="3036446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C614E9C1-0D09-47F4-C49A-E7FAF7E7455A}"/>
                  </a:ext>
                </a:extLst>
              </p:cNvPr>
              <p:cNvSpPr/>
              <p:nvPr/>
            </p:nvSpPr>
            <p:spPr>
              <a:xfrm>
                <a:off x="6773662" y="872633"/>
                <a:ext cx="1867392" cy="1867392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B48108FC-1FCF-7911-C87A-6D10EF3CE8CC}"/>
                  </a:ext>
                </a:extLst>
              </p:cNvPr>
              <p:cNvSpPr/>
              <p:nvPr/>
            </p:nvSpPr>
            <p:spPr>
              <a:xfrm>
                <a:off x="5341371" y="4909701"/>
                <a:ext cx="711200" cy="7112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100BE22B-73E9-01ED-1B16-04227AB8A015}"/>
                  </a:ext>
                </a:extLst>
              </p:cNvPr>
              <p:cNvSpPr/>
              <p:nvPr/>
            </p:nvSpPr>
            <p:spPr>
              <a:xfrm>
                <a:off x="3752472" y="3319866"/>
                <a:ext cx="563953" cy="56395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0" name="Rechteck 19">
                <a:extLst>
                  <a:ext uri="{FF2B5EF4-FFF2-40B4-BE49-F238E27FC236}">
                    <a16:creationId xmlns:a16="http://schemas.microsoft.com/office/drawing/2014/main" id="{F0549395-6C45-8F05-054C-3E25A991686D}"/>
                  </a:ext>
                </a:extLst>
              </p:cNvPr>
              <p:cNvSpPr/>
              <p:nvPr/>
            </p:nvSpPr>
            <p:spPr>
              <a:xfrm>
                <a:off x="7782810" y="5189132"/>
                <a:ext cx="431769" cy="43176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9390E387-054A-4602-7D9D-22C696AE09E7}"/>
                  </a:ext>
                </a:extLst>
              </p:cNvPr>
              <p:cNvSpPr/>
              <p:nvPr/>
            </p:nvSpPr>
            <p:spPr>
              <a:xfrm>
                <a:off x="5189089" y="3029706"/>
                <a:ext cx="287779" cy="287779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2" name="Rechteck 21">
                <a:extLst>
                  <a:ext uri="{FF2B5EF4-FFF2-40B4-BE49-F238E27FC236}">
                    <a16:creationId xmlns:a16="http://schemas.microsoft.com/office/drawing/2014/main" id="{AE81A1A3-3672-DD82-F94A-AC72F30F3441}"/>
                  </a:ext>
                </a:extLst>
              </p:cNvPr>
              <p:cNvSpPr/>
              <p:nvPr/>
            </p:nvSpPr>
            <p:spPr>
              <a:xfrm>
                <a:off x="7785708" y="3614555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" name="Rechteck 22">
                <a:extLst>
                  <a:ext uri="{FF2B5EF4-FFF2-40B4-BE49-F238E27FC236}">
                    <a16:creationId xmlns:a16="http://schemas.microsoft.com/office/drawing/2014/main" id="{71E0FCEA-11DD-29D6-29D0-167FDF31A7EE}"/>
                  </a:ext>
                </a:extLst>
              </p:cNvPr>
              <p:cNvSpPr/>
              <p:nvPr/>
            </p:nvSpPr>
            <p:spPr>
              <a:xfrm>
                <a:off x="7499958" y="4474978"/>
                <a:ext cx="123473" cy="123473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6694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D80BF7A-545A-17EA-1955-6E5722E78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202" y="571101"/>
            <a:ext cx="5715798" cy="5715798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02F47622-0549-290D-87AA-B3BAB1F36EF3}"/>
              </a:ext>
            </a:extLst>
          </p:cNvPr>
          <p:cNvGrpSpPr/>
          <p:nvPr/>
        </p:nvGrpSpPr>
        <p:grpSpPr>
          <a:xfrm>
            <a:off x="5954348" y="705029"/>
            <a:ext cx="5715798" cy="5715798"/>
            <a:chOff x="5954348" y="705029"/>
            <a:chExt cx="5715798" cy="5715798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03ED2D3F-B0D7-53AD-556F-537241565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54348" y="705029"/>
              <a:ext cx="5715798" cy="5715798"/>
            </a:xfrm>
            <a:prstGeom prst="rect">
              <a:avLst/>
            </a:prstGeom>
          </p:spPr>
        </p:pic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F244DC79-4D3A-E1A1-BA2A-0AAF490649FD}"/>
                </a:ext>
              </a:extLst>
            </p:cNvPr>
            <p:cNvSpPr/>
            <p:nvPr/>
          </p:nvSpPr>
          <p:spPr>
            <a:xfrm>
              <a:off x="7812927" y="1249371"/>
              <a:ext cx="1479892" cy="37702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23900" b="0" cap="none" spc="0" dirty="0">
                  <a:ln w="0"/>
                  <a:gradFill>
                    <a:gsLst>
                      <a:gs pos="21000">
                        <a:srgbClr val="53575C"/>
                      </a:gs>
                      <a:gs pos="88000">
                        <a:srgbClr val="C5C7CA"/>
                      </a:gs>
                    </a:gsLst>
                    <a:lin ang="5400000"/>
                  </a:gradFill>
                  <a:effectLst/>
                  <a:latin typeface="Cambria Math" panose="02040503050406030204" pitchFamily="18" charset="0"/>
                  <a:ea typeface="Cambria Math" panose="02040503050406030204" pitchFamily="18" charset="0"/>
                </a:rPr>
                <a:t>?</a:t>
              </a:r>
              <a:endParaRPr lang="de-DE" sz="5400" b="0" cap="none" spc="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28692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6C0A979D-9482-B922-15B6-9A9D53710BBD}"/>
              </a:ext>
            </a:extLst>
          </p:cNvPr>
          <p:cNvSpPr txBox="1"/>
          <p:nvPr/>
        </p:nvSpPr>
        <p:spPr>
          <a:xfrm>
            <a:off x="635000" y="1111250"/>
            <a:ext cx="769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/>
              <a:t>25600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D4B97FB0-73EE-C60E-F86C-6E2E4E2A8095}"/>
                  </a:ext>
                </a:extLst>
              </p:cNvPr>
              <p:cNvSpPr txBox="1"/>
              <p:nvPr/>
            </p:nvSpPr>
            <p:spPr>
              <a:xfrm>
                <a:off x="654050" y="1847850"/>
                <a:ext cx="59465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D4B97FB0-73EE-C60E-F86C-6E2E4E2A8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050" y="1847850"/>
                <a:ext cx="594650" cy="276999"/>
              </a:xfrm>
              <a:prstGeom prst="rect">
                <a:avLst/>
              </a:prstGeom>
              <a:blipFill>
                <a:blip r:embed="rId2"/>
                <a:stretch>
                  <a:fillRect l="-5102" r="-9184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EAA27E65-87C6-3E11-57E3-0A2DCCF35F7D}"/>
                  </a:ext>
                </a:extLst>
              </p:cNvPr>
              <p:cNvSpPr txBox="1"/>
              <p:nvPr/>
            </p:nvSpPr>
            <p:spPr>
              <a:xfrm>
                <a:off x="349024" y="2979421"/>
                <a:ext cx="134492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=6592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EAA27E65-87C6-3E11-57E3-0A2DCCF35F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024" y="2979421"/>
                <a:ext cx="1344920" cy="276999"/>
              </a:xfrm>
              <a:prstGeom prst="rect">
                <a:avLst/>
              </a:prstGeom>
              <a:blipFill>
                <a:blip r:embed="rId3"/>
                <a:stretch>
                  <a:fillRect l="-3620" r="-4072" b="-8889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Grafik 3">
            <a:extLst>
              <a:ext uri="{FF2B5EF4-FFF2-40B4-BE49-F238E27FC236}">
                <a16:creationId xmlns:a16="http://schemas.microsoft.com/office/drawing/2014/main" id="{187B2B00-67BC-8B02-7A20-E2B150A996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6000" y="481865"/>
            <a:ext cx="5760000" cy="5760000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FD7E2C40-675E-1517-6D47-B1F5AEBE96E9}"/>
              </a:ext>
            </a:extLst>
          </p:cNvPr>
          <p:cNvSpPr/>
          <p:nvPr/>
        </p:nvSpPr>
        <p:spPr>
          <a:xfrm>
            <a:off x="3681428" y="766953"/>
            <a:ext cx="1257300" cy="1257300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D87C1D2-B83F-468F-6D60-22F9FD2AF9FF}"/>
              </a:ext>
            </a:extLst>
          </p:cNvPr>
          <p:cNvSpPr/>
          <p:nvPr/>
        </p:nvSpPr>
        <p:spPr>
          <a:xfrm>
            <a:off x="5696967" y="1486090"/>
            <a:ext cx="711200" cy="711200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1ABAB1D-0318-3A6E-BB6A-15F72FE4AEE3}"/>
              </a:ext>
            </a:extLst>
          </p:cNvPr>
          <p:cNvSpPr/>
          <p:nvPr/>
        </p:nvSpPr>
        <p:spPr>
          <a:xfrm>
            <a:off x="5983814" y="3069368"/>
            <a:ext cx="1148328" cy="1148328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BFAFC22F-8D91-B0AF-1C24-867731CF5CA2}"/>
              </a:ext>
            </a:extLst>
          </p:cNvPr>
          <p:cNvSpPr/>
          <p:nvPr/>
        </p:nvSpPr>
        <p:spPr>
          <a:xfrm>
            <a:off x="4261330" y="4079815"/>
            <a:ext cx="566255" cy="566255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E43C3BA-6211-0BEE-0C37-598F5BFC5C16}"/>
              </a:ext>
            </a:extLst>
          </p:cNvPr>
          <p:cNvSpPr/>
          <p:nvPr/>
        </p:nvSpPr>
        <p:spPr>
          <a:xfrm>
            <a:off x="4399725" y="2925076"/>
            <a:ext cx="140142" cy="140142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CBEA28A4-8E08-AD13-BF98-EB6952433EBB}"/>
              </a:ext>
            </a:extLst>
          </p:cNvPr>
          <p:cNvSpPr/>
          <p:nvPr/>
        </p:nvSpPr>
        <p:spPr>
          <a:xfrm>
            <a:off x="6704905" y="768406"/>
            <a:ext cx="1867392" cy="1867392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257FE765-9D3A-A77B-67D4-C065FDFA132A}"/>
              </a:ext>
            </a:extLst>
          </p:cNvPr>
          <p:cNvSpPr/>
          <p:nvPr/>
        </p:nvSpPr>
        <p:spPr>
          <a:xfrm>
            <a:off x="5268983" y="4798332"/>
            <a:ext cx="711200" cy="711200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751FE425-313D-C850-BB25-CDE544BD798E}"/>
              </a:ext>
            </a:extLst>
          </p:cNvPr>
          <p:cNvSpPr/>
          <p:nvPr/>
        </p:nvSpPr>
        <p:spPr>
          <a:xfrm>
            <a:off x="3687136" y="3218020"/>
            <a:ext cx="566255" cy="566255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049B254E-1D82-CE9A-AA44-73F7D4DF902A}"/>
              </a:ext>
            </a:extLst>
          </p:cNvPr>
          <p:cNvSpPr/>
          <p:nvPr/>
        </p:nvSpPr>
        <p:spPr>
          <a:xfrm>
            <a:off x="7711672" y="5087286"/>
            <a:ext cx="431769" cy="431769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9A81567C-F981-A519-F30C-0BEA06240AF8}"/>
              </a:ext>
            </a:extLst>
          </p:cNvPr>
          <p:cNvSpPr/>
          <p:nvPr/>
        </p:nvSpPr>
        <p:spPr>
          <a:xfrm>
            <a:off x="5117951" y="2925479"/>
            <a:ext cx="287779" cy="287779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C377F238-1CF7-DB5A-50A9-A97EAD048FD3}"/>
              </a:ext>
            </a:extLst>
          </p:cNvPr>
          <p:cNvSpPr/>
          <p:nvPr/>
        </p:nvSpPr>
        <p:spPr>
          <a:xfrm>
            <a:off x="7707427" y="3503185"/>
            <a:ext cx="148724" cy="149508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A3291068-7B23-04C5-A926-1721FD8DAB4D}"/>
              </a:ext>
            </a:extLst>
          </p:cNvPr>
          <p:cNvSpPr/>
          <p:nvPr/>
        </p:nvSpPr>
        <p:spPr>
          <a:xfrm>
            <a:off x="7419296" y="4363608"/>
            <a:ext cx="146343" cy="146343"/>
          </a:xfrm>
          <a:prstGeom prst="rect">
            <a:avLst/>
          </a:prstGeom>
          <a:solidFill>
            <a:schemeClr val="accent1">
              <a:alpha val="7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953876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 trans="21000" detail="6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F848DC2-0B26-5C69-BF52-265B8322EB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083" y="2295077"/>
            <a:ext cx="2286319" cy="2286319"/>
          </a:xfrm>
          <a:prstGeom prst="rect">
            <a:avLst/>
          </a:prstGeom>
          <a:effectLst>
            <a:outerShdw blurRad="50800" dist="2286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327DAB9D-82F2-5E32-A681-6A76379C52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447" y="2295077"/>
            <a:ext cx="2286319" cy="2286319"/>
          </a:xfrm>
          <a:prstGeom prst="rect">
            <a:avLst/>
          </a:prstGeom>
          <a:effectLst>
            <a:outerShdw blurRad="50800" dist="2286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59981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A0D6D5B-89F0-5296-8DDB-1B46A04C9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294" y="1941447"/>
            <a:ext cx="5773412" cy="297510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44F45D05-0AEF-8B8E-AD64-0C63AA862632}"/>
                  </a:ext>
                </a:extLst>
              </p:cNvPr>
              <p:cNvSpPr txBox="1"/>
              <p:nvPr/>
            </p:nvSpPr>
            <p:spPr>
              <a:xfrm>
                <a:off x="3293983" y="1702023"/>
                <a:ext cx="577594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de-AT" sz="12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AT" sz="1200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de-AT" sz="1200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de-AT" sz="1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AT" sz="1200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de-AT" sz="1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de-AT" sz="1200" dirty="0"/>
              </a:p>
            </p:txBody>
          </p:sp>
        </mc:Choice>
        <mc:Fallback xmlns="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44F45D05-0AEF-8B8E-AD64-0C63AA862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3983" y="1702023"/>
                <a:ext cx="577594" cy="184666"/>
              </a:xfrm>
              <a:prstGeom prst="rect">
                <a:avLst/>
              </a:prstGeom>
              <a:blipFill>
                <a:blip r:embed="rId3"/>
                <a:stretch>
                  <a:fillRect l="-9474" t="-3333" r="-9474" b="-40000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FC9C9F4A-D484-5760-6E13-950ABEF54CFE}"/>
                  </a:ext>
                </a:extLst>
              </p:cNvPr>
              <p:cNvSpPr txBox="1"/>
              <p:nvPr/>
            </p:nvSpPr>
            <p:spPr>
              <a:xfrm>
                <a:off x="5594350" y="4991975"/>
                <a:ext cx="333360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de-AT" sz="12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AT" sz="1200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de-AT" sz="12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func>
                    </m:oMath>
                  </m:oMathPara>
                </a14:m>
                <a:endParaRPr lang="de-AT" sz="1200" dirty="0"/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FC9C9F4A-D484-5760-6E13-950ABEF54C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4350" y="4991975"/>
                <a:ext cx="333360" cy="184666"/>
              </a:xfrm>
              <a:prstGeom prst="rect">
                <a:avLst/>
              </a:prstGeom>
              <a:blipFill>
                <a:blip r:embed="rId4"/>
                <a:stretch>
                  <a:fillRect l="-16667" t="-3333" r="-5556" b="-33333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79A49A89-45F6-E107-04A0-1564EF2042B8}"/>
                  </a:ext>
                </a:extLst>
              </p:cNvPr>
              <p:cNvSpPr txBox="1"/>
              <p:nvPr/>
            </p:nvSpPr>
            <p:spPr>
              <a:xfrm>
                <a:off x="4984624" y="2648085"/>
                <a:ext cx="1944378" cy="18466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de-AT" sz="12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AT" sz="1200" b="0" i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de-AT" sz="12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func>
                      <m:r>
                        <a:rPr lang="de-AT" sz="1200" b="0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=−2,00⋅</m:t>
                      </m:r>
                      <m:func>
                        <m:funcPr>
                          <m:ctrlPr>
                            <a:rPr lang="de-AT" sz="12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AT" sz="1200" b="0" i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de-AT" sz="12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func>
                      <m:r>
                        <a:rPr lang="de-AT" sz="1200" b="0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−0,301</m:t>
                      </m:r>
                    </m:oMath>
                  </m:oMathPara>
                </a14:m>
                <a:endParaRPr lang="de-AT" sz="120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79A49A89-45F6-E107-04A0-1564EF2042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4624" y="2648085"/>
                <a:ext cx="1944378" cy="184666"/>
              </a:xfrm>
              <a:prstGeom prst="rect">
                <a:avLst/>
              </a:prstGeom>
              <a:blipFill>
                <a:blip r:embed="rId5"/>
                <a:stretch>
                  <a:fillRect l="-2508" t="-3226" r="-1567" b="-2903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D6415082-C109-7F1E-01DA-880E56EE3A66}"/>
                  </a:ext>
                </a:extLst>
              </p:cNvPr>
              <p:cNvSpPr txBox="1"/>
              <p:nvPr/>
            </p:nvSpPr>
            <p:spPr>
              <a:xfrm>
                <a:off x="6401313" y="3373464"/>
                <a:ext cx="1944378" cy="184666"/>
              </a:xfrm>
              <a:prstGeom prst="rect">
                <a:avLst/>
              </a:prstGeom>
              <a:solidFill>
                <a:schemeClr val="bg1"/>
              </a:solidFill>
              <a:effectLst>
                <a:outerShdw blurRad="50800" dist="50800" dir="5400000" algn="ctr" rotWithShape="0">
                  <a:schemeClr val="bg1"/>
                </a:outerShdw>
              </a:effectLst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de-AT" sz="12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AT" sz="1200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de-AT" sz="12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func>
                      <m:r>
                        <a:rPr lang="de-AT" sz="12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=−1,81⋅</m:t>
                      </m:r>
                      <m:func>
                        <m:funcPr>
                          <m:ctrlPr>
                            <a:rPr lang="de-AT" sz="12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AT" sz="1200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de-AT" sz="12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func>
                      <m:r>
                        <a:rPr lang="de-AT" sz="12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−0,002</m:t>
                      </m:r>
                    </m:oMath>
                  </m:oMathPara>
                </a14:m>
                <a:endParaRPr lang="de-AT" sz="12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D6415082-C109-7F1E-01DA-880E56EE3A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1313" y="3373464"/>
                <a:ext cx="1944378" cy="18466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effectLst>
                <a:outerShdw blurRad="50800" dist="50800" dir="5400000" algn="ctr" rotWithShape="0">
                  <a:schemeClr val="bg1"/>
                </a:outerShdw>
              </a:effectLst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25233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EA085EA-B883-ADCA-DD69-1D71CE895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614" y="393092"/>
            <a:ext cx="7620660" cy="2475191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C7477D8B-62C6-A485-883B-BA0CD2047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614" y="3283304"/>
            <a:ext cx="7614564" cy="24751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BC932103-01A0-351B-D777-2DCBDC1F79AB}"/>
                  </a:ext>
                </a:extLst>
              </p:cNvPr>
              <p:cNvSpPr txBox="1"/>
              <p:nvPr/>
            </p:nvSpPr>
            <p:spPr>
              <a:xfrm>
                <a:off x="5401694" y="2868283"/>
                <a:ext cx="1650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BC932103-01A0-351B-D777-2DCBDC1F7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694" y="2868283"/>
                <a:ext cx="165045" cy="276999"/>
              </a:xfrm>
              <a:prstGeom prst="rect">
                <a:avLst/>
              </a:prstGeom>
              <a:blipFill>
                <a:blip r:embed="rId4"/>
                <a:stretch>
                  <a:fillRect l="-22222" r="-18519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991D3CDB-F57B-92EF-DFCB-5841F9622EA8}"/>
                  </a:ext>
                </a:extLst>
              </p:cNvPr>
              <p:cNvSpPr txBox="1"/>
              <p:nvPr/>
            </p:nvSpPr>
            <p:spPr>
              <a:xfrm>
                <a:off x="2437562" y="659557"/>
                <a:ext cx="135165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lin"/>
                          <m:ctrlPr>
                            <a:rPr lang="de-AT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de-AT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AT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de-AT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de-AT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AT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de-AT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991D3CDB-F57B-92EF-DFCB-5841F9622E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7562" y="659557"/>
                <a:ext cx="1351652" cy="276999"/>
              </a:xfrm>
              <a:prstGeom prst="rect">
                <a:avLst/>
              </a:prstGeom>
              <a:blipFill>
                <a:blip r:embed="rId5"/>
                <a:stretch>
                  <a:fillRect l="-901" t="-169565" r="-18018" b="-250000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094D1995-05A2-4CC2-708D-03FEA9489221}"/>
                  </a:ext>
                </a:extLst>
              </p:cNvPr>
              <p:cNvSpPr txBox="1"/>
              <p:nvPr/>
            </p:nvSpPr>
            <p:spPr>
              <a:xfrm>
                <a:off x="2420310" y="3557147"/>
                <a:ext cx="135165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lin"/>
                          <m:ctrlPr>
                            <a:rPr lang="de-AT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de-AT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AT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de-AT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de-AT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AT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de-AT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094D1995-05A2-4CC2-708D-03FEA94892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0310" y="3557147"/>
                <a:ext cx="1351652" cy="276999"/>
              </a:xfrm>
              <a:prstGeom prst="rect">
                <a:avLst/>
              </a:prstGeom>
              <a:blipFill>
                <a:blip r:embed="rId6"/>
                <a:stretch>
                  <a:fillRect l="-450" t="-175556" r="-18468" b="-255556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E48DAF7A-B33D-6606-E83C-EF96B3B7A2CE}"/>
                  </a:ext>
                </a:extLst>
              </p:cNvPr>
              <p:cNvSpPr txBox="1"/>
              <p:nvPr/>
            </p:nvSpPr>
            <p:spPr>
              <a:xfrm>
                <a:off x="5315901" y="5758495"/>
                <a:ext cx="50167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func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E48DAF7A-B33D-6606-E83C-EF96B3B7A2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5901" y="5758495"/>
                <a:ext cx="501676" cy="276999"/>
              </a:xfrm>
              <a:prstGeom prst="rect">
                <a:avLst/>
              </a:prstGeom>
              <a:blipFill>
                <a:blip r:embed="rId7"/>
                <a:stretch>
                  <a:fillRect l="-15854" t="-4444" r="-6098" b="-35556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60381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B9F8E551-C934-1FD3-E299-D40D1ED8B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685" y="943773"/>
            <a:ext cx="5544324" cy="329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295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0E0A91D4-6910-C5A7-713D-593B88C700DA}"/>
              </a:ext>
            </a:extLst>
          </p:cNvPr>
          <p:cNvGrpSpPr>
            <a:grpSpLocks noChangeAspect="1"/>
          </p:cNvGrpSpPr>
          <p:nvPr/>
        </p:nvGrpSpPr>
        <p:grpSpPr>
          <a:xfrm>
            <a:off x="8590277" y="961075"/>
            <a:ext cx="1901505" cy="1901952"/>
            <a:chOff x="2958860" y="447675"/>
            <a:chExt cx="3825762" cy="3826661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2D5CB45C-A828-17D4-7426-131972F1E5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70000" contrast="-70000"/>
            </a:blip>
            <a:srcRect r="35895" b="35838"/>
            <a:stretch/>
          </p:blipFill>
          <p:spPr>
            <a:xfrm>
              <a:off x="2962275" y="447675"/>
              <a:ext cx="3822347" cy="3825762"/>
            </a:xfrm>
            <a:prstGeom prst="rect">
              <a:avLst/>
            </a:prstGeom>
          </p:spPr>
        </p:pic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28DB0CFE-6DF1-CFA6-F85B-1177C7255961}"/>
                </a:ext>
              </a:extLst>
            </p:cNvPr>
            <p:cNvSpPr/>
            <p:nvPr/>
          </p:nvSpPr>
          <p:spPr>
            <a:xfrm>
              <a:off x="2958860" y="448574"/>
              <a:ext cx="3825762" cy="3825762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DD5E7270-E4CA-B540-0207-6421EFB3413C}"/>
                </a:ext>
              </a:extLst>
            </p:cNvPr>
            <p:cNvSpPr/>
            <p:nvPr/>
          </p:nvSpPr>
          <p:spPr>
            <a:xfrm>
              <a:off x="4227801" y="1719831"/>
              <a:ext cx="1282347" cy="12823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9C616BEE-13A5-314A-7429-615D8C28D7EB}"/>
                </a:ext>
              </a:extLst>
            </p:cNvPr>
            <p:cNvSpPr/>
            <p:nvPr/>
          </p:nvSpPr>
          <p:spPr>
            <a:xfrm>
              <a:off x="5943600" y="878063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" name="Rechteck 60">
              <a:extLst>
                <a:ext uri="{FF2B5EF4-FFF2-40B4-BE49-F238E27FC236}">
                  <a16:creationId xmlns:a16="http://schemas.microsoft.com/office/drawing/2014/main" id="{0436DBD6-7730-7144-6E9F-B308F2D591E3}"/>
                </a:ext>
              </a:extLst>
            </p:cNvPr>
            <p:cNvSpPr/>
            <p:nvPr/>
          </p:nvSpPr>
          <p:spPr>
            <a:xfrm>
              <a:off x="5943599" y="3429000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5" name="Rechteck 64">
              <a:extLst>
                <a:ext uri="{FF2B5EF4-FFF2-40B4-BE49-F238E27FC236}">
                  <a16:creationId xmlns:a16="http://schemas.microsoft.com/office/drawing/2014/main" id="{230E4628-1774-96A4-4B01-9B39283F853E}"/>
                </a:ext>
              </a:extLst>
            </p:cNvPr>
            <p:cNvSpPr/>
            <p:nvPr/>
          </p:nvSpPr>
          <p:spPr>
            <a:xfrm>
              <a:off x="3392663" y="878062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6" name="Rechteck 65">
              <a:extLst>
                <a:ext uri="{FF2B5EF4-FFF2-40B4-BE49-F238E27FC236}">
                  <a16:creationId xmlns:a16="http://schemas.microsoft.com/office/drawing/2014/main" id="{C6B8424B-DE21-512B-67D5-F43217A944C7}"/>
                </a:ext>
              </a:extLst>
            </p:cNvPr>
            <p:cNvSpPr/>
            <p:nvPr/>
          </p:nvSpPr>
          <p:spPr>
            <a:xfrm>
              <a:off x="3392663" y="3429000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7" name="Rechteck 66">
              <a:extLst>
                <a:ext uri="{FF2B5EF4-FFF2-40B4-BE49-F238E27FC236}">
                  <a16:creationId xmlns:a16="http://schemas.microsoft.com/office/drawing/2014/main" id="{71D05C39-8EE0-440B-B39E-2A1FAF77830A}"/>
                </a:ext>
              </a:extLst>
            </p:cNvPr>
            <p:cNvSpPr/>
            <p:nvPr/>
          </p:nvSpPr>
          <p:spPr>
            <a:xfrm>
              <a:off x="5943599" y="2150219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8" name="Rechteck 67">
              <a:extLst>
                <a:ext uri="{FF2B5EF4-FFF2-40B4-BE49-F238E27FC236}">
                  <a16:creationId xmlns:a16="http://schemas.microsoft.com/office/drawing/2014/main" id="{BD34D3E7-A004-5247-CD0D-C177FCD41DC3}"/>
                </a:ext>
              </a:extLst>
            </p:cNvPr>
            <p:cNvSpPr/>
            <p:nvPr/>
          </p:nvSpPr>
          <p:spPr>
            <a:xfrm>
              <a:off x="3381374" y="2150218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9" name="Rechteck 68">
              <a:extLst>
                <a:ext uri="{FF2B5EF4-FFF2-40B4-BE49-F238E27FC236}">
                  <a16:creationId xmlns:a16="http://schemas.microsoft.com/office/drawing/2014/main" id="{19B2D850-1D05-C052-9B3A-C2EA4FA5515B}"/>
                </a:ext>
              </a:extLst>
            </p:cNvPr>
            <p:cNvSpPr/>
            <p:nvPr/>
          </p:nvSpPr>
          <p:spPr>
            <a:xfrm>
              <a:off x="6500813" y="398621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0" name="Rechteck 69">
              <a:extLst>
                <a:ext uri="{FF2B5EF4-FFF2-40B4-BE49-F238E27FC236}">
                  <a16:creationId xmlns:a16="http://schemas.microsoft.com/office/drawing/2014/main" id="{E736E144-8E41-AE84-316E-43A2C7226669}"/>
                </a:ext>
              </a:extLst>
            </p:cNvPr>
            <p:cNvSpPr/>
            <p:nvPr/>
          </p:nvSpPr>
          <p:spPr>
            <a:xfrm>
              <a:off x="4673599" y="873418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1" name="Rechteck 70">
              <a:extLst>
                <a:ext uri="{FF2B5EF4-FFF2-40B4-BE49-F238E27FC236}">
                  <a16:creationId xmlns:a16="http://schemas.microsoft.com/office/drawing/2014/main" id="{FE111A7A-FBD1-92ED-461F-66D1A5131DC8}"/>
                </a:ext>
              </a:extLst>
            </p:cNvPr>
            <p:cNvSpPr/>
            <p:nvPr/>
          </p:nvSpPr>
          <p:spPr>
            <a:xfrm>
              <a:off x="4668131" y="3427022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2" name="Rechteck 71">
              <a:extLst>
                <a:ext uri="{FF2B5EF4-FFF2-40B4-BE49-F238E27FC236}">
                  <a16:creationId xmlns:a16="http://schemas.microsoft.com/office/drawing/2014/main" id="{15A6E3E1-DAB4-5D26-BCB8-844668D26AF9}"/>
                </a:ext>
              </a:extLst>
            </p:cNvPr>
            <p:cNvSpPr/>
            <p:nvPr/>
          </p:nvSpPr>
          <p:spPr>
            <a:xfrm>
              <a:off x="6500813" y="35652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3" name="Rechteck 72">
              <a:extLst>
                <a:ext uri="{FF2B5EF4-FFF2-40B4-BE49-F238E27FC236}">
                  <a16:creationId xmlns:a16="http://schemas.microsoft.com/office/drawing/2014/main" id="{B7ABE9F8-E01C-F3A0-A6F6-A713526F2931}"/>
                </a:ext>
              </a:extLst>
            </p:cNvPr>
            <p:cNvSpPr/>
            <p:nvPr/>
          </p:nvSpPr>
          <p:spPr>
            <a:xfrm>
              <a:off x="6500813" y="314419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8" name="Rechteck 97">
              <a:extLst>
                <a:ext uri="{FF2B5EF4-FFF2-40B4-BE49-F238E27FC236}">
                  <a16:creationId xmlns:a16="http://schemas.microsoft.com/office/drawing/2014/main" id="{3CD14D55-AA35-9A1E-01E2-ED21D1CFD00C}"/>
                </a:ext>
              </a:extLst>
            </p:cNvPr>
            <p:cNvSpPr/>
            <p:nvPr/>
          </p:nvSpPr>
          <p:spPr>
            <a:xfrm>
              <a:off x="6500813" y="272318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6" name="Rechteck 125">
              <a:extLst>
                <a:ext uri="{FF2B5EF4-FFF2-40B4-BE49-F238E27FC236}">
                  <a16:creationId xmlns:a16="http://schemas.microsoft.com/office/drawing/2014/main" id="{FA2FCEFA-461A-461B-7994-27E9B148FD5F}"/>
                </a:ext>
              </a:extLst>
            </p:cNvPr>
            <p:cNvSpPr/>
            <p:nvPr/>
          </p:nvSpPr>
          <p:spPr>
            <a:xfrm>
              <a:off x="6500813" y="229455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7" name="Rechteck 126">
              <a:extLst>
                <a:ext uri="{FF2B5EF4-FFF2-40B4-BE49-F238E27FC236}">
                  <a16:creationId xmlns:a16="http://schemas.microsoft.com/office/drawing/2014/main" id="{A9075BED-7551-DBB4-B166-9E3EC5F6A5E4}"/>
                </a:ext>
              </a:extLst>
            </p:cNvPr>
            <p:cNvSpPr/>
            <p:nvPr/>
          </p:nvSpPr>
          <p:spPr>
            <a:xfrm>
              <a:off x="6500813" y="187354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2" name="Rechteck 161">
              <a:extLst>
                <a:ext uri="{FF2B5EF4-FFF2-40B4-BE49-F238E27FC236}">
                  <a16:creationId xmlns:a16="http://schemas.microsoft.com/office/drawing/2014/main" id="{9A547BAB-6C75-E59F-5FB4-8DD87F07F737}"/>
                </a:ext>
              </a:extLst>
            </p:cNvPr>
            <p:cNvSpPr/>
            <p:nvPr/>
          </p:nvSpPr>
          <p:spPr>
            <a:xfrm>
              <a:off x="6500813" y="144491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3" name="Rechteck 162">
              <a:extLst>
                <a:ext uri="{FF2B5EF4-FFF2-40B4-BE49-F238E27FC236}">
                  <a16:creationId xmlns:a16="http://schemas.microsoft.com/office/drawing/2014/main" id="{2ED5286E-380B-E93A-3D8A-4B094FA59A69}"/>
                </a:ext>
              </a:extLst>
            </p:cNvPr>
            <p:cNvSpPr/>
            <p:nvPr/>
          </p:nvSpPr>
          <p:spPr>
            <a:xfrm>
              <a:off x="6500813" y="10239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4" name="Rechteck 163">
              <a:extLst>
                <a:ext uri="{FF2B5EF4-FFF2-40B4-BE49-F238E27FC236}">
                  <a16:creationId xmlns:a16="http://schemas.microsoft.com/office/drawing/2014/main" id="{FD6C4479-C013-43D7-BABF-4AFC5BBE8E7B}"/>
                </a:ext>
              </a:extLst>
            </p:cNvPr>
            <p:cNvSpPr/>
            <p:nvPr/>
          </p:nvSpPr>
          <p:spPr>
            <a:xfrm>
              <a:off x="6500813" y="59527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5" name="Rechteck 164">
              <a:extLst>
                <a:ext uri="{FF2B5EF4-FFF2-40B4-BE49-F238E27FC236}">
                  <a16:creationId xmlns:a16="http://schemas.microsoft.com/office/drawing/2014/main" id="{5F71E165-079E-6BAD-48E6-ABFF8E6B33E9}"/>
                </a:ext>
              </a:extLst>
            </p:cNvPr>
            <p:cNvSpPr/>
            <p:nvPr/>
          </p:nvSpPr>
          <p:spPr>
            <a:xfrm>
              <a:off x="5653412" y="398621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6" name="Rechteck 165">
              <a:extLst>
                <a:ext uri="{FF2B5EF4-FFF2-40B4-BE49-F238E27FC236}">
                  <a16:creationId xmlns:a16="http://schemas.microsoft.com/office/drawing/2014/main" id="{CA9D62F6-7ACA-D221-7FB9-9361F5A8505E}"/>
                </a:ext>
              </a:extLst>
            </p:cNvPr>
            <p:cNvSpPr/>
            <p:nvPr/>
          </p:nvSpPr>
          <p:spPr>
            <a:xfrm>
              <a:off x="5653412" y="35652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7" name="Rechteck 166">
              <a:extLst>
                <a:ext uri="{FF2B5EF4-FFF2-40B4-BE49-F238E27FC236}">
                  <a16:creationId xmlns:a16="http://schemas.microsoft.com/office/drawing/2014/main" id="{75DC32B3-4618-9C14-57DE-B62B63FB70AC}"/>
                </a:ext>
              </a:extLst>
            </p:cNvPr>
            <p:cNvSpPr/>
            <p:nvPr/>
          </p:nvSpPr>
          <p:spPr>
            <a:xfrm>
              <a:off x="5653412" y="314419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8" name="Rechteck 167">
              <a:extLst>
                <a:ext uri="{FF2B5EF4-FFF2-40B4-BE49-F238E27FC236}">
                  <a16:creationId xmlns:a16="http://schemas.microsoft.com/office/drawing/2014/main" id="{2D616195-74BE-DBD9-4E29-F885796C83D2}"/>
                </a:ext>
              </a:extLst>
            </p:cNvPr>
            <p:cNvSpPr/>
            <p:nvPr/>
          </p:nvSpPr>
          <p:spPr>
            <a:xfrm>
              <a:off x="5653412" y="272318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9" name="Rechteck 168">
              <a:extLst>
                <a:ext uri="{FF2B5EF4-FFF2-40B4-BE49-F238E27FC236}">
                  <a16:creationId xmlns:a16="http://schemas.microsoft.com/office/drawing/2014/main" id="{B606380F-2B76-4380-A9CC-F547036B48CD}"/>
                </a:ext>
              </a:extLst>
            </p:cNvPr>
            <p:cNvSpPr/>
            <p:nvPr/>
          </p:nvSpPr>
          <p:spPr>
            <a:xfrm>
              <a:off x="5653412" y="229455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0" name="Rechteck 169">
              <a:extLst>
                <a:ext uri="{FF2B5EF4-FFF2-40B4-BE49-F238E27FC236}">
                  <a16:creationId xmlns:a16="http://schemas.microsoft.com/office/drawing/2014/main" id="{6C0B7429-0FC0-28FD-FAF8-DE6289A15FC1}"/>
                </a:ext>
              </a:extLst>
            </p:cNvPr>
            <p:cNvSpPr/>
            <p:nvPr/>
          </p:nvSpPr>
          <p:spPr>
            <a:xfrm>
              <a:off x="5653412" y="187354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1" name="Rechteck 170">
              <a:extLst>
                <a:ext uri="{FF2B5EF4-FFF2-40B4-BE49-F238E27FC236}">
                  <a16:creationId xmlns:a16="http://schemas.microsoft.com/office/drawing/2014/main" id="{3353B62E-F328-87F9-427D-C793433ED71F}"/>
                </a:ext>
              </a:extLst>
            </p:cNvPr>
            <p:cNvSpPr/>
            <p:nvPr/>
          </p:nvSpPr>
          <p:spPr>
            <a:xfrm>
              <a:off x="5653412" y="144491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2" name="Rechteck 171">
              <a:extLst>
                <a:ext uri="{FF2B5EF4-FFF2-40B4-BE49-F238E27FC236}">
                  <a16:creationId xmlns:a16="http://schemas.microsoft.com/office/drawing/2014/main" id="{23C8B581-7CFA-CF0C-BF9B-7FBC512975EB}"/>
                </a:ext>
              </a:extLst>
            </p:cNvPr>
            <p:cNvSpPr/>
            <p:nvPr/>
          </p:nvSpPr>
          <p:spPr>
            <a:xfrm>
              <a:off x="5653412" y="10239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3" name="Rechteck 172">
              <a:extLst>
                <a:ext uri="{FF2B5EF4-FFF2-40B4-BE49-F238E27FC236}">
                  <a16:creationId xmlns:a16="http://schemas.microsoft.com/office/drawing/2014/main" id="{C60382A0-1926-64CB-15F8-EE810183C9AA}"/>
                </a:ext>
              </a:extLst>
            </p:cNvPr>
            <p:cNvSpPr/>
            <p:nvPr/>
          </p:nvSpPr>
          <p:spPr>
            <a:xfrm>
              <a:off x="5653412" y="59527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4" name="Rechteck 173">
              <a:extLst>
                <a:ext uri="{FF2B5EF4-FFF2-40B4-BE49-F238E27FC236}">
                  <a16:creationId xmlns:a16="http://schemas.microsoft.com/office/drawing/2014/main" id="{F32A1239-DBC1-A44B-38F0-00EBD2C761F3}"/>
                </a:ext>
              </a:extLst>
            </p:cNvPr>
            <p:cNvSpPr/>
            <p:nvPr/>
          </p:nvSpPr>
          <p:spPr>
            <a:xfrm>
              <a:off x="4806011" y="398621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5" name="Rechteck 174">
              <a:extLst>
                <a:ext uri="{FF2B5EF4-FFF2-40B4-BE49-F238E27FC236}">
                  <a16:creationId xmlns:a16="http://schemas.microsoft.com/office/drawing/2014/main" id="{233712D0-3285-70EB-8B2D-3E2A8362DB10}"/>
                </a:ext>
              </a:extLst>
            </p:cNvPr>
            <p:cNvSpPr/>
            <p:nvPr/>
          </p:nvSpPr>
          <p:spPr>
            <a:xfrm>
              <a:off x="4806011" y="35652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6" name="Rechteck 175">
              <a:extLst>
                <a:ext uri="{FF2B5EF4-FFF2-40B4-BE49-F238E27FC236}">
                  <a16:creationId xmlns:a16="http://schemas.microsoft.com/office/drawing/2014/main" id="{3F1F05AE-896E-D4C5-1160-EB86AF69EABF}"/>
                </a:ext>
              </a:extLst>
            </p:cNvPr>
            <p:cNvSpPr/>
            <p:nvPr/>
          </p:nvSpPr>
          <p:spPr>
            <a:xfrm>
              <a:off x="4806011" y="314419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7" name="Rechteck 176">
              <a:extLst>
                <a:ext uri="{FF2B5EF4-FFF2-40B4-BE49-F238E27FC236}">
                  <a16:creationId xmlns:a16="http://schemas.microsoft.com/office/drawing/2014/main" id="{DF544A08-3CCA-FD5E-ACC3-581AB566E8C5}"/>
                </a:ext>
              </a:extLst>
            </p:cNvPr>
            <p:cNvSpPr/>
            <p:nvPr/>
          </p:nvSpPr>
          <p:spPr>
            <a:xfrm>
              <a:off x="4806011" y="144491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8" name="Rechteck 177">
              <a:extLst>
                <a:ext uri="{FF2B5EF4-FFF2-40B4-BE49-F238E27FC236}">
                  <a16:creationId xmlns:a16="http://schemas.microsoft.com/office/drawing/2014/main" id="{C7DF8446-46DF-7377-C289-FD92AC2386E9}"/>
                </a:ext>
              </a:extLst>
            </p:cNvPr>
            <p:cNvSpPr/>
            <p:nvPr/>
          </p:nvSpPr>
          <p:spPr>
            <a:xfrm>
              <a:off x="4806011" y="10239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9" name="Rechteck 178">
              <a:extLst>
                <a:ext uri="{FF2B5EF4-FFF2-40B4-BE49-F238E27FC236}">
                  <a16:creationId xmlns:a16="http://schemas.microsoft.com/office/drawing/2014/main" id="{0E3D391D-F7E7-644B-035C-315E7333AB4D}"/>
                </a:ext>
              </a:extLst>
            </p:cNvPr>
            <p:cNvSpPr/>
            <p:nvPr/>
          </p:nvSpPr>
          <p:spPr>
            <a:xfrm>
              <a:off x="4806011" y="59527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0" name="Rechteck 179">
              <a:extLst>
                <a:ext uri="{FF2B5EF4-FFF2-40B4-BE49-F238E27FC236}">
                  <a16:creationId xmlns:a16="http://schemas.microsoft.com/office/drawing/2014/main" id="{A92496AF-6257-5617-CB10-390C3E45FD76}"/>
                </a:ext>
              </a:extLst>
            </p:cNvPr>
            <p:cNvSpPr/>
            <p:nvPr/>
          </p:nvSpPr>
          <p:spPr>
            <a:xfrm>
              <a:off x="3958610" y="398621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1" name="Rechteck 180">
              <a:extLst>
                <a:ext uri="{FF2B5EF4-FFF2-40B4-BE49-F238E27FC236}">
                  <a16:creationId xmlns:a16="http://schemas.microsoft.com/office/drawing/2014/main" id="{FC43CFFD-C572-D3C6-4AA2-ED14BC6E4A75}"/>
                </a:ext>
              </a:extLst>
            </p:cNvPr>
            <p:cNvSpPr/>
            <p:nvPr/>
          </p:nvSpPr>
          <p:spPr>
            <a:xfrm>
              <a:off x="3958610" y="35652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2" name="Rechteck 181">
              <a:extLst>
                <a:ext uri="{FF2B5EF4-FFF2-40B4-BE49-F238E27FC236}">
                  <a16:creationId xmlns:a16="http://schemas.microsoft.com/office/drawing/2014/main" id="{747D5A11-68B4-92D0-6D4C-555E9055B4EE}"/>
                </a:ext>
              </a:extLst>
            </p:cNvPr>
            <p:cNvSpPr/>
            <p:nvPr/>
          </p:nvSpPr>
          <p:spPr>
            <a:xfrm>
              <a:off x="3958610" y="314419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3" name="Rechteck 182">
              <a:extLst>
                <a:ext uri="{FF2B5EF4-FFF2-40B4-BE49-F238E27FC236}">
                  <a16:creationId xmlns:a16="http://schemas.microsoft.com/office/drawing/2014/main" id="{960B2A5B-6B5D-2467-20E3-FC566B1A4E46}"/>
                </a:ext>
              </a:extLst>
            </p:cNvPr>
            <p:cNvSpPr/>
            <p:nvPr/>
          </p:nvSpPr>
          <p:spPr>
            <a:xfrm>
              <a:off x="3958610" y="272318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4" name="Rechteck 183">
              <a:extLst>
                <a:ext uri="{FF2B5EF4-FFF2-40B4-BE49-F238E27FC236}">
                  <a16:creationId xmlns:a16="http://schemas.microsoft.com/office/drawing/2014/main" id="{A72D3AFB-759A-AF31-29CA-A5348233FCFC}"/>
                </a:ext>
              </a:extLst>
            </p:cNvPr>
            <p:cNvSpPr/>
            <p:nvPr/>
          </p:nvSpPr>
          <p:spPr>
            <a:xfrm>
              <a:off x="3958610" y="229455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5" name="Rechteck 184">
              <a:extLst>
                <a:ext uri="{FF2B5EF4-FFF2-40B4-BE49-F238E27FC236}">
                  <a16:creationId xmlns:a16="http://schemas.microsoft.com/office/drawing/2014/main" id="{F4B45050-A15E-3967-69AE-4F2C83788ED2}"/>
                </a:ext>
              </a:extLst>
            </p:cNvPr>
            <p:cNvSpPr/>
            <p:nvPr/>
          </p:nvSpPr>
          <p:spPr>
            <a:xfrm>
              <a:off x="3958610" y="187354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6" name="Rechteck 185">
              <a:extLst>
                <a:ext uri="{FF2B5EF4-FFF2-40B4-BE49-F238E27FC236}">
                  <a16:creationId xmlns:a16="http://schemas.microsoft.com/office/drawing/2014/main" id="{70D23F77-7E8B-0F31-3BC6-C23248B798E9}"/>
                </a:ext>
              </a:extLst>
            </p:cNvPr>
            <p:cNvSpPr/>
            <p:nvPr/>
          </p:nvSpPr>
          <p:spPr>
            <a:xfrm>
              <a:off x="3958610" y="144491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7" name="Rechteck 186">
              <a:extLst>
                <a:ext uri="{FF2B5EF4-FFF2-40B4-BE49-F238E27FC236}">
                  <a16:creationId xmlns:a16="http://schemas.microsoft.com/office/drawing/2014/main" id="{4117822E-48F4-7739-8AE5-50FB5B1121A1}"/>
                </a:ext>
              </a:extLst>
            </p:cNvPr>
            <p:cNvSpPr/>
            <p:nvPr/>
          </p:nvSpPr>
          <p:spPr>
            <a:xfrm>
              <a:off x="3958610" y="10239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8" name="Rechteck 187">
              <a:extLst>
                <a:ext uri="{FF2B5EF4-FFF2-40B4-BE49-F238E27FC236}">
                  <a16:creationId xmlns:a16="http://schemas.microsoft.com/office/drawing/2014/main" id="{EF318E1B-8F2F-0C77-AD26-176747C26306}"/>
                </a:ext>
              </a:extLst>
            </p:cNvPr>
            <p:cNvSpPr/>
            <p:nvPr/>
          </p:nvSpPr>
          <p:spPr>
            <a:xfrm>
              <a:off x="3958610" y="59527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9" name="Rechteck 188">
              <a:extLst>
                <a:ext uri="{FF2B5EF4-FFF2-40B4-BE49-F238E27FC236}">
                  <a16:creationId xmlns:a16="http://schemas.microsoft.com/office/drawing/2014/main" id="{BF80BA30-4857-7CFB-0936-3FE835B78AB3}"/>
                </a:ext>
              </a:extLst>
            </p:cNvPr>
            <p:cNvSpPr/>
            <p:nvPr/>
          </p:nvSpPr>
          <p:spPr>
            <a:xfrm>
              <a:off x="3111209" y="398621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0" name="Rechteck 189">
              <a:extLst>
                <a:ext uri="{FF2B5EF4-FFF2-40B4-BE49-F238E27FC236}">
                  <a16:creationId xmlns:a16="http://schemas.microsoft.com/office/drawing/2014/main" id="{D8B29378-44ED-9867-9E90-D05466D2473C}"/>
                </a:ext>
              </a:extLst>
            </p:cNvPr>
            <p:cNvSpPr/>
            <p:nvPr/>
          </p:nvSpPr>
          <p:spPr>
            <a:xfrm>
              <a:off x="3111209" y="35652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1" name="Rechteck 190">
              <a:extLst>
                <a:ext uri="{FF2B5EF4-FFF2-40B4-BE49-F238E27FC236}">
                  <a16:creationId xmlns:a16="http://schemas.microsoft.com/office/drawing/2014/main" id="{9AEF95C0-1256-78C7-6550-E06BE7CB1928}"/>
                </a:ext>
              </a:extLst>
            </p:cNvPr>
            <p:cNvSpPr/>
            <p:nvPr/>
          </p:nvSpPr>
          <p:spPr>
            <a:xfrm>
              <a:off x="3111209" y="314419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2" name="Rechteck 191">
              <a:extLst>
                <a:ext uri="{FF2B5EF4-FFF2-40B4-BE49-F238E27FC236}">
                  <a16:creationId xmlns:a16="http://schemas.microsoft.com/office/drawing/2014/main" id="{5362D7A5-6072-417B-0CD2-0A666FD6A5C0}"/>
                </a:ext>
              </a:extLst>
            </p:cNvPr>
            <p:cNvSpPr/>
            <p:nvPr/>
          </p:nvSpPr>
          <p:spPr>
            <a:xfrm>
              <a:off x="3111209" y="272318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3" name="Rechteck 192">
              <a:extLst>
                <a:ext uri="{FF2B5EF4-FFF2-40B4-BE49-F238E27FC236}">
                  <a16:creationId xmlns:a16="http://schemas.microsoft.com/office/drawing/2014/main" id="{6FBDCF02-37B4-A6B9-FC97-8A6B52A0C15F}"/>
                </a:ext>
              </a:extLst>
            </p:cNvPr>
            <p:cNvSpPr/>
            <p:nvPr/>
          </p:nvSpPr>
          <p:spPr>
            <a:xfrm>
              <a:off x="3111209" y="229455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4" name="Rechteck 193">
              <a:extLst>
                <a:ext uri="{FF2B5EF4-FFF2-40B4-BE49-F238E27FC236}">
                  <a16:creationId xmlns:a16="http://schemas.microsoft.com/office/drawing/2014/main" id="{2CD26CF6-C79D-ABFC-6305-1C2F151A8F18}"/>
                </a:ext>
              </a:extLst>
            </p:cNvPr>
            <p:cNvSpPr/>
            <p:nvPr/>
          </p:nvSpPr>
          <p:spPr>
            <a:xfrm>
              <a:off x="3111209" y="187354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5" name="Rechteck 194">
              <a:extLst>
                <a:ext uri="{FF2B5EF4-FFF2-40B4-BE49-F238E27FC236}">
                  <a16:creationId xmlns:a16="http://schemas.microsoft.com/office/drawing/2014/main" id="{870A527B-9DF0-C24D-1D29-33BC6E4FAB2C}"/>
                </a:ext>
              </a:extLst>
            </p:cNvPr>
            <p:cNvSpPr/>
            <p:nvPr/>
          </p:nvSpPr>
          <p:spPr>
            <a:xfrm>
              <a:off x="3111209" y="144491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6" name="Rechteck 195">
              <a:extLst>
                <a:ext uri="{FF2B5EF4-FFF2-40B4-BE49-F238E27FC236}">
                  <a16:creationId xmlns:a16="http://schemas.microsoft.com/office/drawing/2014/main" id="{0B272694-D281-7AB3-FD78-FB592DE9DC21}"/>
                </a:ext>
              </a:extLst>
            </p:cNvPr>
            <p:cNvSpPr/>
            <p:nvPr/>
          </p:nvSpPr>
          <p:spPr>
            <a:xfrm>
              <a:off x="3111209" y="10239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7" name="Rechteck 196">
              <a:extLst>
                <a:ext uri="{FF2B5EF4-FFF2-40B4-BE49-F238E27FC236}">
                  <a16:creationId xmlns:a16="http://schemas.microsoft.com/office/drawing/2014/main" id="{003D31E7-EDC5-CD4C-4BAC-6AC7B4154D11}"/>
                </a:ext>
              </a:extLst>
            </p:cNvPr>
            <p:cNvSpPr/>
            <p:nvPr/>
          </p:nvSpPr>
          <p:spPr>
            <a:xfrm>
              <a:off x="3111209" y="59527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8" name="Rechteck 197">
              <a:extLst>
                <a:ext uri="{FF2B5EF4-FFF2-40B4-BE49-F238E27FC236}">
                  <a16:creationId xmlns:a16="http://schemas.microsoft.com/office/drawing/2014/main" id="{8E5A5F6C-0D6A-A00A-75A5-E756595F6CB4}"/>
                </a:ext>
              </a:extLst>
            </p:cNvPr>
            <p:cNvSpPr/>
            <p:nvPr/>
          </p:nvSpPr>
          <p:spPr>
            <a:xfrm>
              <a:off x="3538464" y="590716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9" name="Rechteck 198">
              <a:extLst>
                <a:ext uri="{FF2B5EF4-FFF2-40B4-BE49-F238E27FC236}">
                  <a16:creationId xmlns:a16="http://schemas.microsoft.com/office/drawing/2014/main" id="{43E66C3A-B9EB-A653-174F-37860E5CF430}"/>
                </a:ext>
              </a:extLst>
            </p:cNvPr>
            <p:cNvSpPr/>
            <p:nvPr/>
          </p:nvSpPr>
          <p:spPr>
            <a:xfrm>
              <a:off x="4385865" y="590715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0" name="Rechteck 199">
              <a:extLst>
                <a:ext uri="{FF2B5EF4-FFF2-40B4-BE49-F238E27FC236}">
                  <a16:creationId xmlns:a16="http://schemas.microsoft.com/office/drawing/2014/main" id="{4E1DCE9F-AAB1-F1A1-BABE-BD0EEC6E64CF}"/>
                </a:ext>
              </a:extLst>
            </p:cNvPr>
            <p:cNvSpPr/>
            <p:nvPr/>
          </p:nvSpPr>
          <p:spPr>
            <a:xfrm>
              <a:off x="5233266" y="590714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1" name="Rechteck 200">
              <a:extLst>
                <a:ext uri="{FF2B5EF4-FFF2-40B4-BE49-F238E27FC236}">
                  <a16:creationId xmlns:a16="http://schemas.microsoft.com/office/drawing/2014/main" id="{A8B1D109-05D4-24C3-F304-A70FE863AC80}"/>
                </a:ext>
              </a:extLst>
            </p:cNvPr>
            <p:cNvSpPr/>
            <p:nvPr/>
          </p:nvSpPr>
          <p:spPr>
            <a:xfrm>
              <a:off x="6080667" y="59071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2" name="Rechteck 201">
              <a:extLst>
                <a:ext uri="{FF2B5EF4-FFF2-40B4-BE49-F238E27FC236}">
                  <a16:creationId xmlns:a16="http://schemas.microsoft.com/office/drawing/2014/main" id="{AD0A658E-7066-3C4A-72AB-2ABC78FD1DDB}"/>
                </a:ext>
              </a:extLst>
            </p:cNvPr>
            <p:cNvSpPr/>
            <p:nvPr/>
          </p:nvSpPr>
          <p:spPr>
            <a:xfrm>
              <a:off x="3538464" y="1428628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3" name="Rechteck 202">
              <a:extLst>
                <a:ext uri="{FF2B5EF4-FFF2-40B4-BE49-F238E27FC236}">
                  <a16:creationId xmlns:a16="http://schemas.microsoft.com/office/drawing/2014/main" id="{5E2A6282-65CA-C6B4-2176-4706F1B42400}"/>
                </a:ext>
              </a:extLst>
            </p:cNvPr>
            <p:cNvSpPr/>
            <p:nvPr/>
          </p:nvSpPr>
          <p:spPr>
            <a:xfrm>
              <a:off x="4385865" y="1428627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4" name="Rechteck 203">
              <a:extLst>
                <a:ext uri="{FF2B5EF4-FFF2-40B4-BE49-F238E27FC236}">
                  <a16:creationId xmlns:a16="http://schemas.microsoft.com/office/drawing/2014/main" id="{71C92A1A-EFBC-2764-056E-5C0BE8F469DF}"/>
                </a:ext>
              </a:extLst>
            </p:cNvPr>
            <p:cNvSpPr/>
            <p:nvPr/>
          </p:nvSpPr>
          <p:spPr>
            <a:xfrm>
              <a:off x="5233266" y="1428626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5" name="Rechteck 204">
              <a:extLst>
                <a:ext uri="{FF2B5EF4-FFF2-40B4-BE49-F238E27FC236}">
                  <a16:creationId xmlns:a16="http://schemas.microsoft.com/office/drawing/2014/main" id="{45194CB6-A910-8207-362A-BCBEFB69DA5D}"/>
                </a:ext>
              </a:extLst>
            </p:cNvPr>
            <p:cNvSpPr/>
            <p:nvPr/>
          </p:nvSpPr>
          <p:spPr>
            <a:xfrm>
              <a:off x="6080667" y="1428625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6" name="Rechteck 205">
              <a:extLst>
                <a:ext uri="{FF2B5EF4-FFF2-40B4-BE49-F238E27FC236}">
                  <a16:creationId xmlns:a16="http://schemas.microsoft.com/office/drawing/2014/main" id="{BAF14013-3F56-F877-80D6-94072EBF6848}"/>
                </a:ext>
              </a:extLst>
            </p:cNvPr>
            <p:cNvSpPr/>
            <p:nvPr/>
          </p:nvSpPr>
          <p:spPr>
            <a:xfrm>
              <a:off x="3538464" y="1881118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7" name="Rechteck 206">
              <a:extLst>
                <a:ext uri="{FF2B5EF4-FFF2-40B4-BE49-F238E27FC236}">
                  <a16:creationId xmlns:a16="http://schemas.microsoft.com/office/drawing/2014/main" id="{511C78C7-EE8A-E593-D17F-E95CC32DDB83}"/>
                </a:ext>
              </a:extLst>
            </p:cNvPr>
            <p:cNvSpPr/>
            <p:nvPr/>
          </p:nvSpPr>
          <p:spPr>
            <a:xfrm>
              <a:off x="4385865" y="1881117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8" name="Rechteck 207">
              <a:extLst>
                <a:ext uri="{FF2B5EF4-FFF2-40B4-BE49-F238E27FC236}">
                  <a16:creationId xmlns:a16="http://schemas.microsoft.com/office/drawing/2014/main" id="{B76AABF3-A28C-684C-A7F7-5BB23A4E5634}"/>
                </a:ext>
              </a:extLst>
            </p:cNvPr>
            <p:cNvSpPr/>
            <p:nvPr/>
          </p:nvSpPr>
          <p:spPr>
            <a:xfrm>
              <a:off x="5233266" y="1881116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9" name="Rechteck 208">
              <a:extLst>
                <a:ext uri="{FF2B5EF4-FFF2-40B4-BE49-F238E27FC236}">
                  <a16:creationId xmlns:a16="http://schemas.microsoft.com/office/drawing/2014/main" id="{66BDD4DC-F17B-9DF4-8E2C-399DB95712CC}"/>
                </a:ext>
              </a:extLst>
            </p:cNvPr>
            <p:cNvSpPr/>
            <p:nvPr/>
          </p:nvSpPr>
          <p:spPr>
            <a:xfrm>
              <a:off x="6080667" y="1881115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0" name="Rechteck 209">
              <a:extLst>
                <a:ext uri="{FF2B5EF4-FFF2-40B4-BE49-F238E27FC236}">
                  <a16:creationId xmlns:a16="http://schemas.microsoft.com/office/drawing/2014/main" id="{8390E8F8-4399-3ED8-FCBF-53437CD25378}"/>
                </a:ext>
              </a:extLst>
            </p:cNvPr>
            <p:cNvSpPr/>
            <p:nvPr/>
          </p:nvSpPr>
          <p:spPr>
            <a:xfrm>
              <a:off x="3538464" y="2716951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1" name="Rechteck 210">
              <a:extLst>
                <a:ext uri="{FF2B5EF4-FFF2-40B4-BE49-F238E27FC236}">
                  <a16:creationId xmlns:a16="http://schemas.microsoft.com/office/drawing/2014/main" id="{50DD5C65-9841-72E7-B2A2-44AA5B70ED7A}"/>
                </a:ext>
              </a:extLst>
            </p:cNvPr>
            <p:cNvSpPr/>
            <p:nvPr/>
          </p:nvSpPr>
          <p:spPr>
            <a:xfrm>
              <a:off x="4385865" y="2716950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2" name="Rechteck 211">
              <a:extLst>
                <a:ext uri="{FF2B5EF4-FFF2-40B4-BE49-F238E27FC236}">
                  <a16:creationId xmlns:a16="http://schemas.microsoft.com/office/drawing/2014/main" id="{9FCEBB36-4F9A-18A7-43D7-9D031ECD8F2D}"/>
                </a:ext>
              </a:extLst>
            </p:cNvPr>
            <p:cNvSpPr/>
            <p:nvPr/>
          </p:nvSpPr>
          <p:spPr>
            <a:xfrm>
              <a:off x="5233266" y="2716949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3" name="Rechteck 212">
              <a:extLst>
                <a:ext uri="{FF2B5EF4-FFF2-40B4-BE49-F238E27FC236}">
                  <a16:creationId xmlns:a16="http://schemas.microsoft.com/office/drawing/2014/main" id="{39B481B7-8C49-3FAB-E7E1-8F4BE799526D}"/>
                </a:ext>
              </a:extLst>
            </p:cNvPr>
            <p:cNvSpPr/>
            <p:nvPr/>
          </p:nvSpPr>
          <p:spPr>
            <a:xfrm>
              <a:off x="6080667" y="2716948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4" name="Rechteck 213">
              <a:extLst>
                <a:ext uri="{FF2B5EF4-FFF2-40B4-BE49-F238E27FC236}">
                  <a16:creationId xmlns:a16="http://schemas.microsoft.com/office/drawing/2014/main" id="{3AF44A65-661F-73A3-5AA9-A02770DB7D9C}"/>
                </a:ext>
              </a:extLst>
            </p:cNvPr>
            <p:cNvSpPr/>
            <p:nvPr/>
          </p:nvSpPr>
          <p:spPr>
            <a:xfrm>
              <a:off x="3538464" y="3145615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5" name="Rechteck 214">
              <a:extLst>
                <a:ext uri="{FF2B5EF4-FFF2-40B4-BE49-F238E27FC236}">
                  <a16:creationId xmlns:a16="http://schemas.microsoft.com/office/drawing/2014/main" id="{E318BBB2-20FB-4013-43FE-3F235BD7D77F}"/>
                </a:ext>
              </a:extLst>
            </p:cNvPr>
            <p:cNvSpPr/>
            <p:nvPr/>
          </p:nvSpPr>
          <p:spPr>
            <a:xfrm>
              <a:off x="4385865" y="3145614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6" name="Rechteck 215">
              <a:extLst>
                <a:ext uri="{FF2B5EF4-FFF2-40B4-BE49-F238E27FC236}">
                  <a16:creationId xmlns:a16="http://schemas.microsoft.com/office/drawing/2014/main" id="{36FA511F-1C32-385D-ADF5-0A4EAC443025}"/>
                </a:ext>
              </a:extLst>
            </p:cNvPr>
            <p:cNvSpPr/>
            <p:nvPr/>
          </p:nvSpPr>
          <p:spPr>
            <a:xfrm>
              <a:off x="5233266" y="314561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7" name="Rechteck 216">
              <a:extLst>
                <a:ext uri="{FF2B5EF4-FFF2-40B4-BE49-F238E27FC236}">
                  <a16:creationId xmlns:a16="http://schemas.microsoft.com/office/drawing/2014/main" id="{24DF0E9F-091C-F2A7-2E4B-7D3D961B4649}"/>
                </a:ext>
              </a:extLst>
            </p:cNvPr>
            <p:cNvSpPr/>
            <p:nvPr/>
          </p:nvSpPr>
          <p:spPr>
            <a:xfrm>
              <a:off x="6080667" y="3145612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8" name="Rechteck 217">
              <a:extLst>
                <a:ext uri="{FF2B5EF4-FFF2-40B4-BE49-F238E27FC236}">
                  <a16:creationId xmlns:a16="http://schemas.microsoft.com/office/drawing/2014/main" id="{3BEA9FE8-7B79-9CB0-5702-A20232BF0B45}"/>
                </a:ext>
              </a:extLst>
            </p:cNvPr>
            <p:cNvSpPr/>
            <p:nvPr/>
          </p:nvSpPr>
          <p:spPr>
            <a:xfrm>
              <a:off x="3538464" y="3979191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9" name="Rechteck 218">
              <a:extLst>
                <a:ext uri="{FF2B5EF4-FFF2-40B4-BE49-F238E27FC236}">
                  <a16:creationId xmlns:a16="http://schemas.microsoft.com/office/drawing/2014/main" id="{398BF379-F525-7F84-C9AF-BC23EA8AB8BB}"/>
                </a:ext>
              </a:extLst>
            </p:cNvPr>
            <p:cNvSpPr/>
            <p:nvPr/>
          </p:nvSpPr>
          <p:spPr>
            <a:xfrm>
              <a:off x="4385865" y="3979190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0" name="Rechteck 219">
              <a:extLst>
                <a:ext uri="{FF2B5EF4-FFF2-40B4-BE49-F238E27FC236}">
                  <a16:creationId xmlns:a16="http://schemas.microsoft.com/office/drawing/2014/main" id="{D760D7F1-937D-DA85-6BE3-951E543E7567}"/>
                </a:ext>
              </a:extLst>
            </p:cNvPr>
            <p:cNvSpPr/>
            <p:nvPr/>
          </p:nvSpPr>
          <p:spPr>
            <a:xfrm>
              <a:off x="5233266" y="3979189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1" name="Rechteck 220">
              <a:extLst>
                <a:ext uri="{FF2B5EF4-FFF2-40B4-BE49-F238E27FC236}">
                  <a16:creationId xmlns:a16="http://schemas.microsoft.com/office/drawing/2014/main" id="{1CBEC63C-D210-E059-561A-8521A7B5F984}"/>
                </a:ext>
              </a:extLst>
            </p:cNvPr>
            <p:cNvSpPr/>
            <p:nvPr/>
          </p:nvSpPr>
          <p:spPr>
            <a:xfrm>
              <a:off x="6080667" y="3979188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2" name="Rechteck 221">
              <a:extLst>
                <a:ext uri="{FF2B5EF4-FFF2-40B4-BE49-F238E27FC236}">
                  <a16:creationId xmlns:a16="http://schemas.microsoft.com/office/drawing/2014/main" id="{AD236835-923D-1DCC-49CC-5D048DC35D12}"/>
                </a:ext>
              </a:extLst>
            </p:cNvPr>
            <p:cNvSpPr/>
            <p:nvPr/>
          </p:nvSpPr>
          <p:spPr>
            <a:xfrm>
              <a:off x="4383300" y="1010711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3" name="Rechteck 222">
              <a:extLst>
                <a:ext uri="{FF2B5EF4-FFF2-40B4-BE49-F238E27FC236}">
                  <a16:creationId xmlns:a16="http://schemas.microsoft.com/office/drawing/2014/main" id="{E588234D-A1AC-5396-889E-DEE93AC1738C}"/>
                </a:ext>
              </a:extLst>
            </p:cNvPr>
            <p:cNvSpPr/>
            <p:nvPr/>
          </p:nvSpPr>
          <p:spPr>
            <a:xfrm>
              <a:off x="4385865" y="3562402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4" name="Rechteck 223">
              <a:extLst>
                <a:ext uri="{FF2B5EF4-FFF2-40B4-BE49-F238E27FC236}">
                  <a16:creationId xmlns:a16="http://schemas.microsoft.com/office/drawing/2014/main" id="{052027C9-29AC-24CF-E8FA-F134BC3E7257}"/>
                </a:ext>
              </a:extLst>
            </p:cNvPr>
            <p:cNvSpPr/>
            <p:nvPr/>
          </p:nvSpPr>
          <p:spPr>
            <a:xfrm>
              <a:off x="5239764" y="3562402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5" name="Rechteck 224">
              <a:extLst>
                <a:ext uri="{FF2B5EF4-FFF2-40B4-BE49-F238E27FC236}">
                  <a16:creationId xmlns:a16="http://schemas.microsoft.com/office/drawing/2014/main" id="{5E1A1579-8F56-BECA-E672-4C75417474C4}"/>
                </a:ext>
              </a:extLst>
            </p:cNvPr>
            <p:cNvSpPr/>
            <p:nvPr/>
          </p:nvSpPr>
          <p:spPr>
            <a:xfrm>
              <a:off x="5227580" y="102115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226" name="Gruppieren 225">
            <a:extLst>
              <a:ext uri="{FF2B5EF4-FFF2-40B4-BE49-F238E27FC236}">
                <a16:creationId xmlns:a16="http://schemas.microsoft.com/office/drawing/2014/main" id="{BBAB0C97-837B-CE82-D7CE-A12555E6016D}"/>
              </a:ext>
            </a:extLst>
          </p:cNvPr>
          <p:cNvGrpSpPr>
            <a:grpSpLocks noChangeAspect="1"/>
          </p:cNvGrpSpPr>
          <p:nvPr/>
        </p:nvGrpSpPr>
        <p:grpSpPr>
          <a:xfrm>
            <a:off x="3927569" y="959711"/>
            <a:ext cx="1901505" cy="1901952"/>
            <a:chOff x="2958860" y="447675"/>
            <a:chExt cx="3825762" cy="3826661"/>
          </a:xfrm>
        </p:grpSpPr>
        <p:pic>
          <p:nvPicPr>
            <p:cNvPr id="227" name="Grafik 226">
              <a:extLst>
                <a:ext uri="{FF2B5EF4-FFF2-40B4-BE49-F238E27FC236}">
                  <a16:creationId xmlns:a16="http://schemas.microsoft.com/office/drawing/2014/main" id="{A14E24EF-F677-645B-37E1-D8470354C5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70000" contrast="-70000"/>
            </a:blip>
            <a:srcRect r="35895" b="35838"/>
            <a:stretch/>
          </p:blipFill>
          <p:spPr>
            <a:xfrm>
              <a:off x="2962275" y="447675"/>
              <a:ext cx="3822347" cy="3825762"/>
            </a:xfrm>
            <a:prstGeom prst="rect">
              <a:avLst/>
            </a:prstGeom>
          </p:spPr>
        </p:pic>
        <p:sp>
          <p:nvSpPr>
            <p:cNvPr id="228" name="Rechteck 227">
              <a:extLst>
                <a:ext uri="{FF2B5EF4-FFF2-40B4-BE49-F238E27FC236}">
                  <a16:creationId xmlns:a16="http://schemas.microsoft.com/office/drawing/2014/main" id="{51635BF5-19D3-6A01-DCFE-5F3FBD1F1915}"/>
                </a:ext>
              </a:extLst>
            </p:cNvPr>
            <p:cNvSpPr/>
            <p:nvPr/>
          </p:nvSpPr>
          <p:spPr>
            <a:xfrm>
              <a:off x="2958860" y="448574"/>
              <a:ext cx="3825762" cy="3825762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29" name="Rechteck 228">
              <a:extLst>
                <a:ext uri="{FF2B5EF4-FFF2-40B4-BE49-F238E27FC236}">
                  <a16:creationId xmlns:a16="http://schemas.microsoft.com/office/drawing/2014/main" id="{1633296D-E60C-1EAE-D2B7-A772C4A9E3ED}"/>
                </a:ext>
              </a:extLst>
            </p:cNvPr>
            <p:cNvSpPr/>
            <p:nvPr/>
          </p:nvSpPr>
          <p:spPr>
            <a:xfrm>
              <a:off x="4227801" y="1719831"/>
              <a:ext cx="1282347" cy="12823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0" name="Rechteck 229">
              <a:extLst>
                <a:ext uri="{FF2B5EF4-FFF2-40B4-BE49-F238E27FC236}">
                  <a16:creationId xmlns:a16="http://schemas.microsoft.com/office/drawing/2014/main" id="{06033EE2-2625-FF58-CAB5-6926F92B19D3}"/>
                </a:ext>
              </a:extLst>
            </p:cNvPr>
            <p:cNvSpPr/>
            <p:nvPr/>
          </p:nvSpPr>
          <p:spPr>
            <a:xfrm>
              <a:off x="4385865" y="1881117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1" name="Rechteck 230">
              <a:extLst>
                <a:ext uri="{FF2B5EF4-FFF2-40B4-BE49-F238E27FC236}">
                  <a16:creationId xmlns:a16="http://schemas.microsoft.com/office/drawing/2014/main" id="{C87BC4F2-E7D1-47BC-5D3A-CC0D339E4EFD}"/>
                </a:ext>
              </a:extLst>
            </p:cNvPr>
            <p:cNvSpPr/>
            <p:nvPr/>
          </p:nvSpPr>
          <p:spPr>
            <a:xfrm>
              <a:off x="5233266" y="1881116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2" name="Rechteck 231">
              <a:extLst>
                <a:ext uri="{FF2B5EF4-FFF2-40B4-BE49-F238E27FC236}">
                  <a16:creationId xmlns:a16="http://schemas.microsoft.com/office/drawing/2014/main" id="{29C925EE-7821-3EC7-D273-5DDAE6561224}"/>
                </a:ext>
              </a:extLst>
            </p:cNvPr>
            <p:cNvSpPr/>
            <p:nvPr/>
          </p:nvSpPr>
          <p:spPr>
            <a:xfrm>
              <a:off x="4385865" y="2716950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3" name="Rechteck 232">
              <a:extLst>
                <a:ext uri="{FF2B5EF4-FFF2-40B4-BE49-F238E27FC236}">
                  <a16:creationId xmlns:a16="http://schemas.microsoft.com/office/drawing/2014/main" id="{7BECE69B-F06C-B35C-8B49-FA5D7DA372F6}"/>
                </a:ext>
              </a:extLst>
            </p:cNvPr>
            <p:cNvSpPr/>
            <p:nvPr/>
          </p:nvSpPr>
          <p:spPr>
            <a:xfrm>
              <a:off x="5233266" y="2716949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234" name="Gruppieren 233">
            <a:extLst>
              <a:ext uri="{FF2B5EF4-FFF2-40B4-BE49-F238E27FC236}">
                <a16:creationId xmlns:a16="http://schemas.microsoft.com/office/drawing/2014/main" id="{CCE2C261-CF61-35DA-B5FC-418190BF91D3}"/>
              </a:ext>
            </a:extLst>
          </p:cNvPr>
          <p:cNvGrpSpPr>
            <a:grpSpLocks noChangeAspect="1"/>
          </p:cNvGrpSpPr>
          <p:nvPr/>
        </p:nvGrpSpPr>
        <p:grpSpPr>
          <a:xfrm>
            <a:off x="6258923" y="959711"/>
            <a:ext cx="1901505" cy="1901952"/>
            <a:chOff x="2958860" y="447675"/>
            <a:chExt cx="3825762" cy="3826661"/>
          </a:xfrm>
        </p:grpSpPr>
        <p:pic>
          <p:nvPicPr>
            <p:cNvPr id="235" name="Grafik 234">
              <a:extLst>
                <a:ext uri="{FF2B5EF4-FFF2-40B4-BE49-F238E27FC236}">
                  <a16:creationId xmlns:a16="http://schemas.microsoft.com/office/drawing/2014/main" id="{83824BBC-BF19-42E0-1FE2-EDDB15C12E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70000" contrast="-70000"/>
            </a:blip>
            <a:srcRect r="35895" b="35838"/>
            <a:stretch/>
          </p:blipFill>
          <p:spPr>
            <a:xfrm>
              <a:off x="2962275" y="447675"/>
              <a:ext cx="3822347" cy="3825762"/>
            </a:xfrm>
            <a:prstGeom prst="rect">
              <a:avLst/>
            </a:prstGeom>
          </p:spPr>
        </p:pic>
        <p:sp>
          <p:nvSpPr>
            <p:cNvPr id="236" name="Rechteck 235">
              <a:extLst>
                <a:ext uri="{FF2B5EF4-FFF2-40B4-BE49-F238E27FC236}">
                  <a16:creationId xmlns:a16="http://schemas.microsoft.com/office/drawing/2014/main" id="{F7E342FB-9810-45CF-E1CA-F1C783220909}"/>
                </a:ext>
              </a:extLst>
            </p:cNvPr>
            <p:cNvSpPr/>
            <p:nvPr/>
          </p:nvSpPr>
          <p:spPr>
            <a:xfrm>
              <a:off x="2958860" y="448574"/>
              <a:ext cx="3825762" cy="3825762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7" name="Rechteck 236">
              <a:extLst>
                <a:ext uri="{FF2B5EF4-FFF2-40B4-BE49-F238E27FC236}">
                  <a16:creationId xmlns:a16="http://schemas.microsoft.com/office/drawing/2014/main" id="{8ED1F400-5D8E-0F4C-F06C-2B05C32B5DDC}"/>
                </a:ext>
              </a:extLst>
            </p:cNvPr>
            <p:cNvSpPr/>
            <p:nvPr/>
          </p:nvSpPr>
          <p:spPr>
            <a:xfrm>
              <a:off x="4227801" y="1719831"/>
              <a:ext cx="1282347" cy="12823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8" name="Rechteck 237">
              <a:extLst>
                <a:ext uri="{FF2B5EF4-FFF2-40B4-BE49-F238E27FC236}">
                  <a16:creationId xmlns:a16="http://schemas.microsoft.com/office/drawing/2014/main" id="{053C3C03-53BC-7B27-D0B0-06E472D0E21F}"/>
                </a:ext>
              </a:extLst>
            </p:cNvPr>
            <p:cNvSpPr/>
            <p:nvPr/>
          </p:nvSpPr>
          <p:spPr>
            <a:xfrm>
              <a:off x="5943600" y="878063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9" name="Rechteck 238">
              <a:extLst>
                <a:ext uri="{FF2B5EF4-FFF2-40B4-BE49-F238E27FC236}">
                  <a16:creationId xmlns:a16="http://schemas.microsoft.com/office/drawing/2014/main" id="{C7398BE3-0AB7-B545-8E43-F23BB92B8E1A}"/>
                </a:ext>
              </a:extLst>
            </p:cNvPr>
            <p:cNvSpPr/>
            <p:nvPr/>
          </p:nvSpPr>
          <p:spPr>
            <a:xfrm>
              <a:off x="5943599" y="3429000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0" name="Rechteck 239">
              <a:extLst>
                <a:ext uri="{FF2B5EF4-FFF2-40B4-BE49-F238E27FC236}">
                  <a16:creationId xmlns:a16="http://schemas.microsoft.com/office/drawing/2014/main" id="{FF876AEA-58F1-05B5-C40C-6BF7CF6EF2D9}"/>
                </a:ext>
              </a:extLst>
            </p:cNvPr>
            <p:cNvSpPr/>
            <p:nvPr/>
          </p:nvSpPr>
          <p:spPr>
            <a:xfrm>
              <a:off x="3392663" y="878062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1" name="Rechteck 240">
              <a:extLst>
                <a:ext uri="{FF2B5EF4-FFF2-40B4-BE49-F238E27FC236}">
                  <a16:creationId xmlns:a16="http://schemas.microsoft.com/office/drawing/2014/main" id="{4B040177-4225-DF65-661C-F84115976E5B}"/>
                </a:ext>
              </a:extLst>
            </p:cNvPr>
            <p:cNvSpPr/>
            <p:nvPr/>
          </p:nvSpPr>
          <p:spPr>
            <a:xfrm>
              <a:off x="3392663" y="3429000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2" name="Rechteck 241">
              <a:extLst>
                <a:ext uri="{FF2B5EF4-FFF2-40B4-BE49-F238E27FC236}">
                  <a16:creationId xmlns:a16="http://schemas.microsoft.com/office/drawing/2014/main" id="{9F937FE6-2C21-FE66-3676-E8E552CDE22B}"/>
                </a:ext>
              </a:extLst>
            </p:cNvPr>
            <p:cNvSpPr/>
            <p:nvPr/>
          </p:nvSpPr>
          <p:spPr>
            <a:xfrm>
              <a:off x="5943599" y="2150219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3" name="Rechteck 242">
              <a:extLst>
                <a:ext uri="{FF2B5EF4-FFF2-40B4-BE49-F238E27FC236}">
                  <a16:creationId xmlns:a16="http://schemas.microsoft.com/office/drawing/2014/main" id="{FC4846BD-4A87-DFF8-AEA3-ACE0DC57C305}"/>
                </a:ext>
              </a:extLst>
            </p:cNvPr>
            <p:cNvSpPr/>
            <p:nvPr/>
          </p:nvSpPr>
          <p:spPr>
            <a:xfrm>
              <a:off x="3381374" y="2150218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4" name="Rechteck 243">
              <a:extLst>
                <a:ext uri="{FF2B5EF4-FFF2-40B4-BE49-F238E27FC236}">
                  <a16:creationId xmlns:a16="http://schemas.microsoft.com/office/drawing/2014/main" id="{50146EF3-7052-BE6E-F0F7-D08FEDDAC007}"/>
                </a:ext>
              </a:extLst>
            </p:cNvPr>
            <p:cNvSpPr/>
            <p:nvPr/>
          </p:nvSpPr>
          <p:spPr>
            <a:xfrm>
              <a:off x="4673599" y="873418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5" name="Rechteck 244">
              <a:extLst>
                <a:ext uri="{FF2B5EF4-FFF2-40B4-BE49-F238E27FC236}">
                  <a16:creationId xmlns:a16="http://schemas.microsoft.com/office/drawing/2014/main" id="{D5C5D953-4DDC-E444-A425-574446D249C9}"/>
                </a:ext>
              </a:extLst>
            </p:cNvPr>
            <p:cNvSpPr/>
            <p:nvPr/>
          </p:nvSpPr>
          <p:spPr>
            <a:xfrm>
              <a:off x="4668131" y="3427022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6" name="Rechteck 245">
              <a:extLst>
                <a:ext uri="{FF2B5EF4-FFF2-40B4-BE49-F238E27FC236}">
                  <a16:creationId xmlns:a16="http://schemas.microsoft.com/office/drawing/2014/main" id="{C5EF2172-6CFC-1463-D194-8EE502FD22CB}"/>
                </a:ext>
              </a:extLst>
            </p:cNvPr>
            <p:cNvSpPr/>
            <p:nvPr/>
          </p:nvSpPr>
          <p:spPr>
            <a:xfrm>
              <a:off x="4806011" y="35652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7" name="Rechteck 246">
              <a:extLst>
                <a:ext uri="{FF2B5EF4-FFF2-40B4-BE49-F238E27FC236}">
                  <a16:creationId xmlns:a16="http://schemas.microsoft.com/office/drawing/2014/main" id="{0FEA0818-9F0C-410B-68B4-1923B95D38B1}"/>
                </a:ext>
              </a:extLst>
            </p:cNvPr>
            <p:cNvSpPr/>
            <p:nvPr/>
          </p:nvSpPr>
          <p:spPr>
            <a:xfrm>
              <a:off x="4806011" y="10239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8" name="Rechteck 247">
              <a:extLst>
                <a:ext uri="{FF2B5EF4-FFF2-40B4-BE49-F238E27FC236}">
                  <a16:creationId xmlns:a16="http://schemas.microsoft.com/office/drawing/2014/main" id="{50855A25-7D7E-64C2-A3D9-099269A4E1A0}"/>
                </a:ext>
              </a:extLst>
            </p:cNvPr>
            <p:cNvSpPr/>
            <p:nvPr/>
          </p:nvSpPr>
          <p:spPr>
            <a:xfrm>
              <a:off x="4385865" y="1881117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9" name="Rechteck 248">
              <a:extLst>
                <a:ext uri="{FF2B5EF4-FFF2-40B4-BE49-F238E27FC236}">
                  <a16:creationId xmlns:a16="http://schemas.microsoft.com/office/drawing/2014/main" id="{B76360DE-9F57-B90A-EB58-E8AB205C2F9C}"/>
                </a:ext>
              </a:extLst>
            </p:cNvPr>
            <p:cNvSpPr/>
            <p:nvPr/>
          </p:nvSpPr>
          <p:spPr>
            <a:xfrm>
              <a:off x="5233266" y="1881116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0" name="Rechteck 249">
              <a:extLst>
                <a:ext uri="{FF2B5EF4-FFF2-40B4-BE49-F238E27FC236}">
                  <a16:creationId xmlns:a16="http://schemas.microsoft.com/office/drawing/2014/main" id="{166D9EDC-791A-DDDE-7FAC-3D4BABCFB718}"/>
                </a:ext>
              </a:extLst>
            </p:cNvPr>
            <p:cNvSpPr/>
            <p:nvPr/>
          </p:nvSpPr>
          <p:spPr>
            <a:xfrm>
              <a:off x="4385865" y="2716950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1" name="Rechteck 250">
              <a:extLst>
                <a:ext uri="{FF2B5EF4-FFF2-40B4-BE49-F238E27FC236}">
                  <a16:creationId xmlns:a16="http://schemas.microsoft.com/office/drawing/2014/main" id="{28A1C4CA-D297-CDDA-8124-F2DC4835D7B5}"/>
                </a:ext>
              </a:extLst>
            </p:cNvPr>
            <p:cNvSpPr/>
            <p:nvPr/>
          </p:nvSpPr>
          <p:spPr>
            <a:xfrm>
              <a:off x="5233266" y="2716949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pic>
        <p:nvPicPr>
          <p:cNvPr id="252" name="Grafik 251">
            <a:extLst>
              <a:ext uri="{FF2B5EF4-FFF2-40B4-BE49-F238E27FC236}">
                <a16:creationId xmlns:a16="http://schemas.microsoft.com/office/drawing/2014/main" id="{45C76BBE-A9F1-E756-DD3B-60A91B50B3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r="35895" b="35838"/>
          <a:stretch/>
        </p:blipFill>
        <p:spPr>
          <a:xfrm>
            <a:off x="1539251" y="958779"/>
            <a:ext cx="1899808" cy="1901505"/>
          </a:xfrm>
          <a:prstGeom prst="rect">
            <a:avLst/>
          </a:prstGeom>
        </p:spPr>
      </p:pic>
      <p:sp>
        <p:nvSpPr>
          <p:cNvPr id="253" name="Rechteck 252">
            <a:extLst>
              <a:ext uri="{FF2B5EF4-FFF2-40B4-BE49-F238E27FC236}">
                <a16:creationId xmlns:a16="http://schemas.microsoft.com/office/drawing/2014/main" id="{9C90C855-7845-4F31-2B70-29FADBF21758}"/>
              </a:ext>
            </a:extLst>
          </p:cNvPr>
          <p:cNvSpPr/>
          <p:nvPr/>
        </p:nvSpPr>
        <p:spPr>
          <a:xfrm>
            <a:off x="1537554" y="959226"/>
            <a:ext cx="1901505" cy="1901505"/>
          </a:xfrm>
          <a:prstGeom prst="rect">
            <a:avLst/>
          </a:prstGeom>
          <a:solidFill>
            <a:schemeClr val="accent1"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254" name="Rechteck: abgerundete Ecken 253">
            <a:extLst>
              <a:ext uri="{FF2B5EF4-FFF2-40B4-BE49-F238E27FC236}">
                <a16:creationId xmlns:a16="http://schemas.microsoft.com/office/drawing/2014/main" id="{6B6E63C0-57B8-496D-0286-8075276492FC}"/>
              </a:ext>
            </a:extLst>
          </p:cNvPr>
          <p:cNvSpPr/>
          <p:nvPr/>
        </p:nvSpPr>
        <p:spPr>
          <a:xfrm>
            <a:off x="1451542" y="872767"/>
            <a:ext cx="2069652" cy="2069652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55" name="Rechteck: abgerundete Ecken 254">
            <a:extLst>
              <a:ext uri="{FF2B5EF4-FFF2-40B4-BE49-F238E27FC236}">
                <a16:creationId xmlns:a16="http://schemas.microsoft.com/office/drawing/2014/main" id="{107BF07C-615D-D77E-816F-3DC1460F26E1}"/>
              </a:ext>
            </a:extLst>
          </p:cNvPr>
          <p:cNvSpPr/>
          <p:nvPr/>
        </p:nvSpPr>
        <p:spPr>
          <a:xfrm>
            <a:off x="3874753" y="913434"/>
            <a:ext cx="729084" cy="729084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57" name="Rechteck: abgerundete Ecken 256">
            <a:extLst>
              <a:ext uri="{FF2B5EF4-FFF2-40B4-BE49-F238E27FC236}">
                <a16:creationId xmlns:a16="http://schemas.microsoft.com/office/drawing/2014/main" id="{5928D3D0-74D1-2D5B-95FE-D224665C64DB}"/>
              </a:ext>
            </a:extLst>
          </p:cNvPr>
          <p:cNvSpPr/>
          <p:nvPr/>
        </p:nvSpPr>
        <p:spPr>
          <a:xfrm>
            <a:off x="4525516" y="913434"/>
            <a:ext cx="729084" cy="729084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58" name="Rechteck: abgerundete Ecken 257">
            <a:extLst>
              <a:ext uri="{FF2B5EF4-FFF2-40B4-BE49-F238E27FC236}">
                <a16:creationId xmlns:a16="http://schemas.microsoft.com/office/drawing/2014/main" id="{35A8781D-17C3-6100-7A99-02C5A1FF9545}"/>
              </a:ext>
            </a:extLst>
          </p:cNvPr>
          <p:cNvSpPr/>
          <p:nvPr/>
        </p:nvSpPr>
        <p:spPr>
          <a:xfrm>
            <a:off x="5164645" y="908666"/>
            <a:ext cx="729084" cy="729084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59" name="Rechteck: abgerundete Ecken 258">
            <a:extLst>
              <a:ext uri="{FF2B5EF4-FFF2-40B4-BE49-F238E27FC236}">
                <a16:creationId xmlns:a16="http://schemas.microsoft.com/office/drawing/2014/main" id="{A80AF8EB-2B63-7BC2-EB74-FDD31D0570F0}"/>
              </a:ext>
            </a:extLst>
          </p:cNvPr>
          <p:cNvSpPr/>
          <p:nvPr/>
        </p:nvSpPr>
        <p:spPr>
          <a:xfrm>
            <a:off x="3882766" y="1543404"/>
            <a:ext cx="729084" cy="729084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1" name="Rechteck: abgerundete Ecken 260">
            <a:extLst>
              <a:ext uri="{FF2B5EF4-FFF2-40B4-BE49-F238E27FC236}">
                <a16:creationId xmlns:a16="http://schemas.microsoft.com/office/drawing/2014/main" id="{2BA25AB2-1759-C4E9-3442-45D1C16C8972}"/>
              </a:ext>
            </a:extLst>
          </p:cNvPr>
          <p:cNvSpPr/>
          <p:nvPr/>
        </p:nvSpPr>
        <p:spPr>
          <a:xfrm>
            <a:off x="5172658" y="1538636"/>
            <a:ext cx="729084" cy="729084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2" name="Rechteck: abgerundete Ecken 261">
            <a:extLst>
              <a:ext uri="{FF2B5EF4-FFF2-40B4-BE49-F238E27FC236}">
                <a16:creationId xmlns:a16="http://schemas.microsoft.com/office/drawing/2014/main" id="{22E3267B-0914-09DE-2A39-F00847727A30}"/>
              </a:ext>
            </a:extLst>
          </p:cNvPr>
          <p:cNvSpPr/>
          <p:nvPr/>
        </p:nvSpPr>
        <p:spPr>
          <a:xfrm>
            <a:off x="3890779" y="2173374"/>
            <a:ext cx="729084" cy="729084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3" name="Rechteck: abgerundete Ecken 262">
            <a:extLst>
              <a:ext uri="{FF2B5EF4-FFF2-40B4-BE49-F238E27FC236}">
                <a16:creationId xmlns:a16="http://schemas.microsoft.com/office/drawing/2014/main" id="{14E581BD-29F6-D9ED-E05B-8BFD86C573B7}"/>
              </a:ext>
            </a:extLst>
          </p:cNvPr>
          <p:cNvSpPr/>
          <p:nvPr/>
        </p:nvSpPr>
        <p:spPr>
          <a:xfrm>
            <a:off x="4541542" y="2173374"/>
            <a:ext cx="729084" cy="729084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4" name="Rechteck: abgerundete Ecken 263">
            <a:extLst>
              <a:ext uri="{FF2B5EF4-FFF2-40B4-BE49-F238E27FC236}">
                <a16:creationId xmlns:a16="http://schemas.microsoft.com/office/drawing/2014/main" id="{147E7CE0-79A5-A19D-9983-7ACAF4438FAD}"/>
              </a:ext>
            </a:extLst>
          </p:cNvPr>
          <p:cNvSpPr/>
          <p:nvPr/>
        </p:nvSpPr>
        <p:spPr>
          <a:xfrm>
            <a:off x="5180671" y="2168606"/>
            <a:ext cx="729084" cy="729084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5" name="Rechteck: abgerundete Ecken 264">
            <a:extLst>
              <a:ext uri="{FF2B5EF4-FFF2-40B4-BE49-F238E27FC236}">
                <a16:creationId xmlns:a16="http://schemas.microsoft.com/office/drawing/2014/main" id="{5DE145F0-4C79-F4BA-A2F5-B78FB55FF602}"/>
              </a:ext>
            </a:extLst>
          </p:cNvPr>
          <p:cNvSpPr/>
          <p:nvPr/>
        </p:nvSpPr>
        <p:spPr>
          <a:xfrm>
            <a:off x="6240357" y="942029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7" name="Rechteck: abgerundete Ecken 266">
            <a:extLst>
              <a:ext uri="{FF2B5EF4-FFF2-40B4-BE49-F238E27FC236}">
                <a16:creationId xmlns:a16="http://schemas.microsoft.com/office/drawing/2014/main" id="{7555FEE5-6106-CDC4-F49A-D29F1C99AE8D}"/>
              </a:ext>
            </a:extLst>
          </p:cNvPr>
          <p:cNvSpPr/>
          <p:nvPr/>
        </p:nvSpPr>
        <p:spPr>
          <a:xfrm>
            <a:off x="6451392" y="942029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8" name="Rechteck: abgerundete Ecken 267">
            <a:extLst>
              <a:ext uri="{FF2B5EF4-FFF2-40B4-BE49-F238E27FC236}">
                <a16:creationId xmlns:a16="http://schemas.microsoft.com/office/drawing/2014/main" id="{C8294C8B-A18C-7E41-1187-85A481D121CB}"/>
              </a:ext>
            </a:extLst>
          </p:cNvPr>
          <p:cNvSpPr/>
          <p:nvPr/>
        </p:nvSpPr>
        <p:spPr>
          <a:xfrm>
            <a:off x="6662427" y="942029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9" name="Rechteck: abgerundete Ecken 268">
            <a:extLst>
              <a:ext uri="{FF2B5EF4-FFF2-40B4-BE49-F238E27FC236}">
                <a16:creationId xmlns:a16="http://schemas.microsoft.com/office/drawing/2014/main" id="{8604E852-F7F2-CA98-2104-A4BD3B9B1DC7}"/>
              </a:ext>
            </a:extLst>
          </p:cNvPr>
          <p:cNvSpPr/>
          <p:nvPr/>
        </p:nvSpPr>
        <p:spPr>
          <a:xfrm>
            <a:off x="6873462" y="942029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70" name="Rechteck: abgerundete Ecken 269">
            <a:extLst>
              <a:ext uri="{FF2B5EF4-FFF2-40B4-BE49-F238E27FC236}">
                <a16:creationId xmlns:a16="http://schemas.microsoft.com/office/drawing/2014/main" id="{ADAA1500-3868-5BB7-B3AC-F6DE0A1C0AF7}"/>
              </a:ext>
            </a:extLst>
          </p:cNvPr>
          <p:cNvSpPr/>
          <p:nvPr/>
        </p:nvSpPr>
        <p:spPr>
          <a:xfrm>
            <a:off x="7084497" y="942029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71" name="Rechteck: abgerundete Ecken 270">
            <a:extLst>
              <a:ext uri="{FF2B5EF4-FFF2-40B4-BE49-F238E27FC236}">
                <a16:creationId xmlns:a16="http://schemas.microsoft.com/office/drawing/2014/main" id="{B0F1A68B-EA6C-24A3-F9C8-8ABFE1D4E746}"/>
              </a:ext>
            </a:extLst>
          </p:cNvPr>
          <p:cNvSpPr/>
          <p:nvPr/>
        </p:nvSpPr>
        <p:spPr>
          <a:xfrm>
            <a:off x="7295532" y="942029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72" name="Rechteck: abgerundete Ecken 271">
            <a:extLst>
              <a:ext uri="{FF2B5EF4-FFF2-40B4-BE49-F238E27FC236}">
                <a16:creationId xmlns:a16="http://schemas.microsoft.com/office/drawing/2014/main" id="{F79C5743-4003-7AC7-7A26-E28E2A3FD7E1}"/>
              </a:ext>
            </a:extLst>
          </p:cNvPr>
          <p:cNvSpPr/>
          <p:nvPr/>
        </p:nvSpPr>
        <p:spPr>
          <a:xfrm>
            <a:off x="7506567" y="942029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73" name="Rechteck: abgerundete Ecken 272">
            <a:extLst>
              <a:ext uri="{FF2B5EF4-FFF2-40B4-BE49-F238E27FC236}">
                <a16:creationId xmlns:a16="http://schemas.microsoft.com/office/drawing/2014/main" id="{3823294B-3DEC-4B9B-2E1A-34322E659E7A}"/>
              </a:ext>
            </a:extLst>
          </p:cNvPr>
          <p:cNvSpPr/>
          <p:nvPr/>
        </p:nvSpPr>
        <p:spPr>
          <a:xfrm>
            <a:off x="7717602" y="942029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74" name="Rechteck: abgerundete Ecken 273">
            <a:extLst>
              <a:ext uri="{FF2B5EF4-FFF2-40B4-BE49-F238E27FC236}">
                <a16:creationId xmlns:a16="http://schemas.microsoft.com/office/drawing/2014/main" id="{BFA441D7-7F94-F0FA-726C-C33E975889BB}"/>
              </a:ext>
            </a:extLst>
          </p:cNvPr>
          <p:cNvSpPr/>
          <p:nvPr/>
        </p:nvSpPr>
        <p:spPr>
          <a:xfrm>
            <a:off x="7928640" y="942029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86" name="Rechteck: abgerundete Ecken 285">
            <a:extLst>
              <a:ext uri="{FF2B5EF4-FFF2-40B4-BE49-F238E27FC236}">
                <a16:creationId xmlns:a16="http://schemas.microsoft.com/office/drawing/2014/main" id="{39FA0CD2-CCA6-9D0C-8F5A-7BCDE13735F0}"/>
              </a:ext>
            </a:extLst>
          </p:cNvPr>
          <p:cNvSpPr/>
          <p:nvPr/>
        </p:nvSpPr>
        <p:spPr>
          <a:xfrm>
            <a:off x="6240357" y="1153476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88" name="Rechteck: abgerundete Ecken 287">
            <a:extLst>
              <a:ext uri="{FF2B5EF4-FFF2-40B4-BE49-F238E27FC236}">
                <a16:creationId xmlns:a16="http://schemas.microsoft.com/office/drawing/2014/main" id="{5F92D121-019A-1398-B968-EFD76FF4C0A2}"/>
              </a:ext>
            </a:extLst>
          </p:cNvPr>
          <p:cNvSpPr/>
          <p:nvPr/>
        </p:nvSpPr>
        <p:spPr>
          <a:xfrm>
            <a:off x="6662427" y="1153476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89" name="Rechteck: abgerundete Ecken 288">
            <a:extLst>
              <a:ext uri="{FF2B5EF4-FFF2-40B4-BE49-F238E27FC236}">
                <a16:creationId xmlns:a16="http://schemas.microsoft.com/office/drawing/2014/main" id="{5CD680A0-4898-56A2-5885-2887E9AEF2ED}"/>
              </a:ext>
            </a:extLst>
          </p:cNvPr>
          <p:cNvSpPr/>
          <p:nvPr/>
        </p:nvSpPr>
        <p:spPr>
          <a:xfrm>
            <a:off x="6873462" y="1153476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1" name="Rechteck: abgerundete Ecken 290">
            <a:extLst>
              <a:ext uri="{FF2B5EF4-FFF2-40B4-BE49-F238E27FC236}">
                <a16:creationId xmlns:a16="http://schemas.microsoft.com/office/drawing/2014/main" id="{3ADBF90B-B4DB-5BCA-441A-EB678EF36F2A}"/>
              </a:ext>
            </a:extLst>
          </p:cNvPr>
          <p:cNvSpPr/>
          <p:nvPr/>
        </p:nvSpPr>
        <p:spPr>
          <a:xfrm>
            <a:off x="7295532" y="1153476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2" name="Rechteck: abgerundete Ecken 291">
            <a:extLst>
              <a:ext uri="{FF2B5EF4-FFF2-40B4-BE49-F238E27FC236}">
                <a16:creationId xmlns:a16="http://schemas.microsoft.com/office/drawing/2014/main" id="{326DB43B-2DF8-6A0D-F887-D9C3A5B966C6}"/>
              </a:ext>
            </a:extLst>
          </p:cNvPr>
          <p:cNvSpPr/>
          <p:nvPr/>
        </p:nvSpPr>
        <p:spPr>
          <a:xfrm>
            <a:off x="7506567" y="1153476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4" name="Rechteck: abgerundete Ecken 293">
            <a:extLst>
              <a:ext uri="{FF2B5EF4-FFF2-40B4-BE49-F238E27FC236}">
                <a16:creationId xmlns:a16="http://schemas.microsoft.com/office/drawing/2014/main" id="{72552363-203B-74E5-F15B-58BD57BE7E11}"/>
              </a:ext>
            </a:extLst>
          </p:cNvPr>
          <p:cNvSpPr/>
          <p:nvPr/>
        </p:nvSpPr>
        <p:spPr>
          <a:xfrm>
            <a:off x="7928640" y="1153476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6" name="Rechteck: abgerundete Ecken 295">
            <a:extLst>
              <a:ext uri="{FF2B5EF4-FFF2-40B4-BE49-F238E27FC236}">
                <a16:creationId xmlns:a16="http://schemas.microsoft.com/office/drawing/2014/main" id="{37719421-5582-3188-AE58-91037DC1917F}"/>
              </a:ext>
            </a:extLst>
          </p:cNvPr>
          <p:cNvSpPr/>
          <p:nvPr/>
        </p:nvSpPr>
        <p:spPr>
          <a:xfrm>
            <a:off x="6240357" y="1364923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7" name="Rechteck: abgerundete Ecken 296">
            <a:extLst>
              <a:ext uri="{FF2B5EF4-FFF2-40B4-BE49-F238E27FC236}">
                <a16:creationId xmlns:a16="http://schemas.microsoft.com/office/drawing/2014/main" id="{2A715B7E-AF91-7EA5-66E1-A24E6EC0B837}"/>
              </a:ext>
            </a:extLst>
          </p:cNvPr>
          <p:cNvSpPr/>
          <p:nvPr/>
        </p:nvSpPr>
        <p:spPr>
          <a:xfrm>
            <a:off x="6451392" y="1364923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8" name="Rechteck: abgerundete Ecken 297">
            <a:extLst>
              <a:ext uri="{FF2B5EF4-FFF2-40B4-BE49-F238E27FC236}">
                <a16:creationId xmlns:a16="http://schemas.microsoft.com/office/drawing/2014/main" id="{16744901-9BFC-546D-2252-E4B79D8B45D8}"/>
              </a:ext>
            </a:extLst>
          </p:cNvPr>
          <p:cNvSpPr/>
          <p:nvPr/>
        </p:nvSpPr>
        <p:spPr>
          <a:xfrm>
            <a:off x="6662427" y="1364923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9" name="Rechteck: abgerundete Ecken 298">
            <a:extLst>
              <a:ext uri="{FF2B5EF4-FFF2-40B4-BE49-F238E27FC236}">
                <a16:creationId xmlns:a16="http://schemas.microsoft.com/office/drawing/2014/main" id="{0A4D984C-D86E-F78A-7FA4-6CA1E8CC5549}"/>
              </a:ext>
            </a:extLst>
          </p:cNvPr>
          <p:cNvSpPr/>
          <p:nvPr/>
        </p:nvSpPr>
        <p:spPr>
          <a:xfrm>
            <a:off x="6873462" y="1364923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0" name="Rechteck: abgerundete Ecken 299">
            <a:extLst>
              <a:ext uri="{FF2B5EF4-FFF2-40B4-BE49-F238E27FC236}">
                <a16:creationId xmlns:a16="http://schemas.microsoft.com/office/drawing/2014/main" id="{5377EE03-E3D0-D083-7697-63D76840771E}"/>
              </a:ext>
            </a:extLst>
          </p:cNvPr>
          <p:cNvSpPr/>
          <p:nvPr/>
        </p:nvSpPr>
        <p:spPr>
          <a:xfrm>
            <a:off x="7084497" y="1364923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1" name="Rechteck: abgerundete Ecken 300">
            <a:extLst>
              <a:ext uri="{FF2B5EF4-FFF2-40B4-BE49-F238E27FC236}">
                <a16:creationId xmlns:a16="http://schemas.microsoft.com/office/drawing/2014/main" id="{85A04568-137F-5D8A-4CCF-1F0F81583D9D}"/>
              </a:ext>
            </a:extLst>
          </p:cNvPr>
          <p:cNvSpPr/>
          <p:nvPr/>
        </p:nvSpPr>
        <p:spPr>
          <a:xfrm>
            <a:off x="7295532" y="1364923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2" name="Rechteck: abgerundete Ecken 301">
            <a:extLst>
              <a:ext uri="{FF2B5EF4-FFF2-40B4-BE49-F238E27FC236}">
                <a16:creationId xmlns:a16="http://schemas.microsoft.com/office/drawing/2014/main" id="{8D0F0235-2830-5F22-3D70-933EA6BAE769}"/>
              </a:ext>
            </a:extLst>
          </p:cNvPr>
          <p:cNvSpPr/>
          <p:nvPr/>
        </p:nvSpPr>
        <p:spPr>
          <a:xfrm>
            <a:off x="7506567" y="1364923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3" name="Rechteck: abgerundete Ecken 302">
            <a:extLst>
              <a:ext uri="{FF2B5EF4-FFF2-40B4-BE49-F238E27FC236}">
                <a16:creationId xmlns:a16="http://schemas.microsoft.com/office/drawing/2014/main" id="{838BA1CB-0204-9D2A-9311-83B2562DA978}"/>
              </a:ext>
            </a:extLst>
          </p:cNvPr>
          <p:cNvSpPr/>
          <p:nvPr/>
        </p:nvSpPr>
        <p:spPr>
          <a:xfrm>
            <a:off x="7717602" y="1364923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4" name="Rechteck: abgerundete Ecken 303">
            <a:extLst>
              <a:ext uri="{FF2B5EF4-FFF2-40B4-BE49-F238E27FC236}">
                <a16:creationId xmlns:a16="http://schemas.microsoft.com/office/drawing/2014/main" id="{D2ED0263-C825-72E6-E42B-CED8E3DA68CE}"/>
              </a:ext>
            </a:extLst>
          </p:cNvPr>
          <p:cNvSpPr/>
          <p:nvPr/>
        </p:nvSpPr>
        <p:spPr>
          <a:xfrm>
            <a:off x="7928640" y="1364923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6" name="Rechteck: abgerundete Ecken 305">
            <a:extLst>
              <a:ext uri="{FF2B5EF4-FFF2-40B4-BE49-F238E27FC236}">
                <a16:creationId xmlns:a16="http://schemas.microsoft.com/office/drawing/2014/main" id="{783FE20B-2D8B-C3C6-18AC-EAE961C39748}"/>
              </a:ext>
            </a:extLst>
          </p:cNvPr>
          <p:cNvSpPr/>
          <p:nvPr/>
        </p:nvSpPr>
        <p:spPr>
          <a:xfrm>
            <a:off x="6240357" y="1576370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7" name="Rechteck: abgerundete Ecken 306">
            <a:extLst>
              <a:ext uri="{FF2B5EF4-FFF2-40B4-BE49-F238E27FC236}">
                <a16:creationId xmlns:a16="http://schemas.microsoft.com/office/drawing/2014/main" id="{39F48E52-15F7-06BD-317A-4DFAF8AA1959}"/>
              </a:ext>
            </a:extLst>
          </p:cNvPr>
          <p:cNvSpPr/>
          <p:nvPr/>
        </p:nvSpPr>
        <p:spPr>
          <a:xfrm>
            <a:off x="6451392" y="1576370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8" name="Rechteck: abgerundete Ecken 307">
            <a:extLst>
              <a:ext uri="{FF2B5EF4-FFF2-40B4-BE49-F238E27FC236}">
                <a16:creationId xmlns:a16="http://schemas.microsoft.com/office/drawing/2014/main" id="{85A911B3-A6E3-4580-6E9F-95D6AE28DB94}"/>
              </a:ext>
            </a:extLst>
          </p:cNvPr>
          <p:cNvSpPr/>
          <p:nvPr/>
        </p:nvSpPr>
        <p:spPr>
          <a:xfrm>
            <a:off x="6662427" y="1576370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12" name="Rechteck: abgerundete Ecken 311">
            <a:extLst>
              <a:ext uri="{FF2B5EF4-FFF2-40B4-BE49-F238E27FC236}">
                <a16:creationId xmlns:a16="http://schemas.microsoft.com/office/drawing/2014/main" id="{E4224C52-162B-E98B-9216-8AE51566FDFA}"/>
              </a:ext>
            </a:extLst>
          </p:cNvPr>
          <p:cNvSpPr/>
          <p:nvPr/>
        </p:nvSpPr>
        <p:spPr>
          <a:xfrm>
            <a:off x="7506567" y="1576370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13" name="Rechteck: abgerundete Ecken 312">
            <a:extLst>
              <a:ext uri="{FF2B5EF4-FFF2-40B4-BE49-F238E27FC236}">
                <a16:creationId xmlns:a16="http://schemas.microsoft.com/office/drawing/2014/main" id="{4BDBAA70-66BD-C2F5-1615-8181D4231148}"/>
              </a:ext>
            </a:extLst>
          </p:cNvPr>
          <p:cNvSpPr/>
          <p:nvPr/>
        </p:nvSpPr>
        <p:spPr>
          <a:xfrm>
            <a:off x="7717602" y="1576370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14" name="Rechteck: abgerundete Ecken 313">
            <a:extLst>
              <a:ext uri="{FF2B5EF4-FFF2-40B4-BE49-F238E27FC236}">
                <a16:creationId xmlns:a16="http://schemas.microsoft.com/office/drawing/2014/main" id="{DB0B0C82-0A9C-143B-F793-40D879B21C96}"/>
              </a:ext>
            </a:extLst>
          </p:cNvPr>
          <p:cNvSpPr/>
          <p:nvPr/>
        </p:nvSpPr>
        <p:spPr>
          <a:xfrm>
            <a:off x="7928640" y="1576370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16" name="Rechteck: abgerundete Ecken 315">
            <a:extLst>
              <a:ext uri="{FF2B5EF4-FFF2-40B4-BE49-F238E27FC236}">
                <a16:creationId xmlns:a16="http://schemas.microsoft.com/office/drawing/2014/main" id="{B71E5892-C217-B35F-8550-9459F50544A7}"/>
              </a:ext>
            </a:extLst>
          </p:cNvPr>
          <p:cNvSpPr/>
          <p:nvPr/>
        </p:nvSpPr>
        <p:spPr>
          <a:xfrm>
            <a:off x="6240357" y="1787817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18" name="Rechteck: abgerundete Ecken 317">
            <a:extLst>
              <a:ext uri="{FF2B5EF4-FFF2-40B4-BE49-F238E27FC236}">
                <a16:creationId xmlns:a16="http://schemas.microsoft.com/office/drawing/2014/main" id="{F4E696D2-1041-3AD1-B81C-A6745A6AB322}"/>
              </a:ext>
            </a:extLst>
          </p:cNvPr>
          <p:cNvSpPr/>
          <p:nvPr/>
        </p:nvSpPr>
        <p:spPr>
          <a:xfrm>
            <a:off x="6662427" y="1787817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22" name="Rechteck: abgerundete Ecken 321">
            <a:extLst>
              <a:ext uri="{FF2B5EF4-FFF2-40B4-BE49-F238E27FC236}">
                <a16:creationId xmlns:a16="http://schemas.microsoft.com/office/drawing/2014/main" id="{7C3ECA3E-1796-DAB4-CA84-40F37E8CFA0D}"/>
              </a:ext>
            </a:extLst>
          </p:cNvPr>
          <p:cNvSpPr/>
          <p:nvPr/>
        </p:nvSpPr>
        <p:spPr>
          <a:xfrm>
            <a:off x="7506567" y="1787817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24" name="Rechteck: abgerundete Ecken 323">
            <a:extLst>
              <a:ext uri="{FF2B5EF4-FFF2-40B4-BE49-F238E27FC236}">
                <a16:creationId xmlns:a16="http://schemas.microsoft.com/office/drawing/2014/main" id="{A7B44F49-91CE-F5D9-966A-E54E4A1CC12A}"/>
              </a:ext>
            </a:extLst>
          </p:cNvPr>
          <p:cNvSpPr/>
          <p:nvPr/>
        </p:nvSpPr>
        <p:spPr>
          <a:xfrm>
            <a:off x="7928640" y="1787817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26" name="Rechteck: abgerundete Ecken 325">
            <a:extLst>
              <a:ext uri="{FF2B5EF4-FFF2-40B4-BE49-F238E27FC236}">
                <a16:creationId xmlns:a16="http://schemas.microsoft.com/office/drawing/2014/main" id="{23AD99B2-3CC4-09F0-5F98-19B7017F4862}"/>
              </a:ext>
            </a:extLst>
          </p:cNvPr>
          <p:cNvSpPr/>
          <p:nvPr/>
        </p:nvSpPr>
        <p:spPr>
          <a:xfrm>
            <a:off x="6240357" y="1999264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27" name="Rechteck: abgerundete Ecken 326">
            <a:extLst>
              <a:ext uri="{FF2B5EF4-FFF2-40B4-BE49-F238E27FC236}">
                <a16:creationId xmlns:a16="http://schemas.microsoft.com/office/drawing/2014/main" id="{D7293C89-A6AF-270E-2D96-FE4A6F887AE9}"/>
              </a:ext>
            </a:extLst>
          </p:cNvPr>
          <p:cNvSpPr/>
          <p:nvPr/>
        </p:nvSpPr>
        <p:spPr>
          <a:xfrm>
            <a:off x="6451392" y="1999264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28" name="Rechteck: abgerundete Ecken 327">
            <a:extLst>
              <a:ext uri="{FF2B5EF4-FFF2-40B4-BE49-F238E27FC236}">
                <a16:creationId xmlns:a16="http://schemas.microsoft.com/office/drawing/2014/main" id="{6104696C-9B7A-5EFB-ECA5-BCA7E75D0AB1}"/>
              </a:ext>
            </a:extLst>
          </p:cNvPr>
          <p:cNvSpPr/>
          <p:nvPr/>
        </p:nvSpPr>
        <p:spPr>
          <a:xfrm>
            <a:off x="6662427" y="1999264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2" name="Rechteck: abgerundete Ecken 331">
            <a:extLst>
              <a:ext uri="{FF2B5EF4-FFF2-40B4-BE49-F238E27FC236}">
                <a16:creationId xmlns:a16="http://schemas.microsoft.com/office/drawing/2014/main" id="{A8C4BB47-39BA-2C6D-8BCC-E09BEB9BF560}"/>
              </a:ext>
            </a:extLst>
          </p:cNvPr>
          <p:cNvSpPr/>
          <p:nvPr/>
        </p:nvSpPr>
        <p:spPr>
          <a:xfrm>
            <a:off x="7506567" y="1999264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3" name="Rechteck: abgerundete Ecken 332">
            <a:extLst>
              <a:ext uri="{FF2B5EF4-FFF2-40B4-BE49-F238E27FC236}">
                <a16:creationId xmlns:a16="http://schemas.microsoft.com/office/drawing/2014/main" id="{03DACB2C-7F74-EC2B-B6D3-7F15A667B53E}"/>
              </a:ext>
            </a:extLst>
          </p:cNvPr>
          <p:cNvSpPr/>
          <p:nvPr/>
        </p:nvSpPr>
        <p:spPr>
          <a:xfrm>
            <a:off x="7717602" y="1999264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4" name="Rechteck: abgerundete Ecken 333">
            <a:extLst>
              <a:ext uri="{FF2B5EF4-FFF2-40B4-BE49-F238E27FC236}">
                <a16:creationId xmlns:a16="http://schemas.microsoft.com/office/drawing/2014/main" id="{66A8A610-0828-0F0B-5483-86FE33236625}"/>
              </a:ext>
            </a:extLst>
          </p:cNvPr>
          <p:cNvSpPr/>
          <p:nvPr/>
        </p:nvSpPr>
        <p:spPr>
          <a:xfrm>
            <a:off x="7928640" y="1999264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6" name="Rechteck: abgerundete Ecken 335">
            <a:extLst>
              <a:ext uri="{FF2B5EF4-FFF2-40B4-BE49-F238E27FC236}">
                <a16:creationId xmlns:a16="http://schemas.microsoft.com/office/drawing/2014/main" id="{10BDF80C-7F71-4CAE-9861-D6B3C6255920}"/>
              </a:ext>
            </a:extLst>
          </p:cNvPr>
          <p:cNvSpPr/>
          <p:nvPr/>
        </p:nvSpPr>
        <p:spPr>
          <a:xfrm>
            <a:off x="6240357" y="2210711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7" name="Rechteck: abgerundete Ecken 336">
            <a:extLst>
              <a:ext uri="{FF2B5EF4-FFF2-40B4-BE49-F238E27FC236}">
                <a16:creationId xmlns:a16="http://schemas.microsoft.com/office/drawing/2014/main" id="{8B918ED3-3440-6190-7216-8663AE1EBEE9}"/>
              </a:ext>
            </a:extLst>
          </p:cNvPr>
          <p:cNvSpPr/>
          <p:nvPr/>
        </p:nvSpPr>
        <p:spPr>
          <a:xfrm>
            <a:off x="6451392" y="2210711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8" name="Rechteck: abgerundete Ecken 337">
            <a:extLst>
              <a:ext uri="{FF2B5EF4-FFF2-40B4-BE49-F238E27FC236}">
                <a16:creationId xmlns:a16="http://schemas.microsoft.com/office/drawing/2014/main" id="{D0D2AFA7-FEC7-4BA0-E5E1-0FA1D10C5389}"/>
              </a:ext>
            </a:extLst>
          </p:cNvPr>
          <p:cNvSpPr/>
          <p:nvPr/>
        </p:nvSpPr>
        <p:spPr>
          <a:xfrm>
            <a:off x="6662427" y="2210711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9" name="Rechteck: abgerundete Ecken 338">
            <a:extLst>
              <a:ext uri="{FF2B5EF4-FFF2-40B4-BE49-F238E27FC236}">
                <a16:creationId xmlns:a16="http://schemas.microsoft.com/office/drawing/2014/main" id="{CCCAFE21-AE36-2EDA-B4FA-8DECF5F646A2}"/>
              </a:ext>
            </a:extLst>
          </p:cNvPr>
          <p:cNvSpPr/>
          <p:nvPr/>
        </p:nvSpPr>
        <p:spPr>
          <a:xfrm>
            <a:off x="6873462" y="2210711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40" name="Rechteck: abgerundete Ecken 339">
            <a:extLst>
              <a:ext uri="{FF2B5EF4-FFF2-40B4-BE49-F238E27FC236}">
                <a16:creationId xmlns:a16="http://schemas.microsoft.com/office/drawing/2014/main" id="{9BC0E341-41F4-18B2-F5E2-82512DE831FB}"/>
              </a:ext>
            </a:extLst>
          </p:cNvPr>
          <p:cNvSpPr/>
          <p:nvPr/>
        </p:nvSpPr>
        <p:spPr>
          <a:xfrm>
            <a:off x="7084497" y="2210711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41" name="Rechteck: abgerundete Ecken 340">
            <a:extLst>
              <a:ext uri="{FF2B5EF4-FFF2-40B4-BE49-F238E27FC236}">
                <a16:creationId xmlns:a16="http://schemas.microsoft.com/office/drawing/2014/main" id="{4A10A18B-5C29-A8AC-C340-C80EE1F6FF5D}"/>
              </a:ext>
            </a:extLst>
          </p:cNvPr>
          <p:cNvSpPr/>
          <p:nvPr/>
        </p:nvSpPr>
        <p:spPr>
          <a:xfrm>
            <a:off x="7295532" y="2210711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42" name="Rechteck: abgerundete Ecken 341">
            <a:extLst>
              <a:ext uri="{FF2B5EF4-FFF2-40B4-BE49-F238E27FC236}">
                <a16:creationId xmlns:a16="http://schemas.microsoft.com/office/drawing/2014/main" id="{D6171D28-1043-5F0E-6D11-41CC5AF03220}"/>
              </a:ext>
            </a:extLst>
          </p:cNvPr>
          <p:cNvSpPr/>
          <p:nvPr/>
        </p:nvSpPr>
        <p:spPr>
          <a:xfrm>
            <a:off x="7506567" y="2210711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43" name="Rechteck: abgerundete Ecken 342">
            <a:extLst>
              <a:ext uri="{FF2B5EF4-FFF2-40B4-BE49-F238E27FC236}">
                <a16:creationId xmlns:a16="http://schemas.microsoft.com/office/drawing/2014/main" id="{5EEA48B5-8E7B-5D72-C674-D3AEC17DA252}"/>
              </a:ext>
            </a:extLst>
          </p:cNvPr>
          <p:cNvSpPr/>
          <p:nvPr/>
        </p:nvSpPr>
        <p:spPr>
          <a:xfrm>
            <a:off x="7717602" y="2210711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44" name="Rechteck: abgerundete Ecken 343">
            <a:extLst>
              <a:ext uri="{FF2B5EF4-FFF2-40B4-BE49-F238E27FC236}">
                <a16:creationId xmlns:a16="http://schemas.microsoft.com/office/drawing/2014/main" id="{A396848B-4CBC-2872-34E6-B9BBF82C0F35}"/>
              </a:ext>
            </a:extLst>
          </p:cNvPr>
          <p:cNvSpPr/>
          <p:nvPr/>
        </p:nvSpPr>
        <p:spPr>
          <a:xfrm>
            <a:off x="7928640" y="2210711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46" name="Rechteck: abgerundete Ecken 345">
            <a:extLst>
              <a:ext uri="{FF2B5EF4-FFF2-40B4-BE49-F238E27FC236}">
                <a16:creationId xmlns:a16="http://schemas.microsoft.com/office/drawing/2014/main" id="{1450D0A8-5FB2-A8DA-88B6-0EF0C99264C7}"/>
              </a:ext>
            </a:extLst>
          </p:cNvPr>
          <p:cNvSpPr/>
          <p:nvPr/>
        </p:nvSpPr>
        <p:spPr>
          <a:xfrm>
            <a:off x="6240357" y="2422158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48" name="Rechteck: abgerundete Ecken 347">
            <a:extLst>
              <a:ext uri="{FF2B5EF4-FFF2-40B4-BE49-F238E27FC236}">
                <a16:creationId xmlns:a16="http://schemas.microsoft.com/office/drawing/2014/main" id="{5A2B118D-47CF-613F-9004-15BA6939FBF8}"/>
              </a:ext>
            </a:extLst>
          </p:cNvPr>
          <p:cNvSpPr/>
          <p:nvPr/>
        </p:nvSpPr>
        <p:spPr>
          <a:xfrm>
            <a:off x="6662427" y="2422158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49" name="Rechteck: abgerundete Ecken 348">
            <a:extLst>
              <a:ext uri="{FF2B5EF4-FFF2-40B4-BE49-F238E27FC236}">
                <a16:creationId xmlns:a16="http://schemas.microsoft.com/office/drawing/2014/main" id="{52688CE7-DE80-694C-D8D9-68BF25E67075}"/>
              </a:ext>
            </a:extLst>
          </p:cNvPr>
          <p:cNvSpPr/>
          <p:nvPr/>
        </p:nvSpPr>
        <p:spPr>
          <a:xfrm>
            <a:off x="6873462" y="2422158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51" name="Rechteck: abgerundete Ecken 350">
            <a:extLst>
              <a:ext uri="{FF2B5EF4-FFF2-40B4-BE49-F238E27FC236}">
                <a16:creationId xmlns:a16="http://schemas.microsoft.com/office/drawing/2014/main" id="{C1C02FC2-7C06-BD9E-F183-A9FB14D2E3F5}"/>
              </a:ext>
            </a:extLst>
          </p:cNvPr>
          <p:cNvSpPr/>
          <p:nvPr/>
        </p:nvSpPr>
        <p:spPr>
          <a:xfrm>
            <a:off x="7295532" y="2422158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52" name="Rechteck: abgerundete Ecken 351">
            <a:extLst>
              <a:ext uri="{FF2B5EF4-FFF2-40B4-BE49-F238E27FC236}">
                <a16:creationId xmlns:a16="http://schemas.microsoft.com/office/drawing/2014/main" id="{89019123-4305-F05A-5DD2-D9DB271F2D54}"/>
              </a:ext>
            </a:extLst>
          </p:cNvPr>
          <p:cNvSpPr/>
          <p:nvPr/>
        </p:nvSpPr>
        <p:spPr>
          <a:xfrm>
            <a:off x="7506567" y="2422158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54" name="Rechteck: abgerundete Ecken 353">
            <a:extLst>
              <a:ext uri="{FF2B5EF4-FFF2-40B4-BE49-F238E27FC236}">
                <a16:creationId xmlns:a16="http://schemas.microsoft.com/office/drawing/2014/main" id="{D52B6C45-4FC4-A394-BD1E-185E2955D1AC}"/>
              </a:ext>
            </a:extLst>
          </p:cNvPr>
          <p:cNvSpPr/>
          <p:nvPr/>
        </p:nvSpPr>
        <p:spPr>
          <a:xfrm>
            <a:off x="7928640" y="2422158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56" name="Rechteck: abgerundete Ecken 355">
            <a:extLst>
              <a:ext uri="{FF2B5EF4-FFF2-40B4-BE49-F238E27FC236}">
                <a16:creationId xmlns:a16="http://schemas.microsoft.com/office/drawing/2014/main" id="{0545C33A-C541-281C-474F-1E42939BD91C}"/>
              </a:ext>
            </a:extLst>
          </p:cNvPr>
          <p:cNvSpPr/>
          <p:nvPr/>
        </p:nvSpPr>
        <p:spPr>
          <a:xfrm>
            <a:off x="6240357" y="2633602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57" name="Rechteck: abgerundete Ecken 356">
            <a:extLst>
              <a:ext uri="{FF2B5EF4-FFF2-40B4-BE49-F238E27FC236}">
                <a16:creationId xmlns:a16="http://schemas.microsoft.com/office/drawing/2014/main" id="{22ED6482-83D1-0245-2E81-25161D9C7956}"/>
              </a:ext>
            </a:extLst>
          </p:cNvPr>
          <p:cNvSpPr/>
          <p:nvPr/>
        </p:nvSpPr>
        <p:spPr>
          <a:xfrm>
            <a:off x="6451392" y="2633602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58" name="Rechteck: abgerundete Ecken 357">
            <a:extLst>
              <a:ext uri="{FF2B5EF4-FFF2-40B4-BE49-F238E27FC236}">
                <a16:creationId xmlns:a16="http://schemas.microsoft.com/office/drawing/2014/main" id="{38BB55A0-D1BE-4FF6-C6C5-663ABC423638}"/>
              </a:ext>
            </a:extLst>
          </p:cNvPr>
          <p:cNvSpPr/>
          <p:nvPr/>
        </p:nvSpPr>
        <p:spPr>
          <a:xfrm>
            <a:off x="6662427" y="2633602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59" name="Rechteck: abgerundete Ecken 358">
            <a:extLst>
              <a:ext uri="{FF2B5EF4-FFF2-40B4-BE49-F238E27FC236}">
                <a16:creationId xmlns:a16="http://schemas.microsoft.com/office/drawing/2014/main" id="{5D1A0476-8AA8-F8E9-E87D-D8A621AD9543}"/>
              </a:ext>
            </a:extLst>
          </p:cNvPr>
          <p:cNvSpPr/>
          <p:nvPr/>
        </p:nvSpPr>
        <p:spPr>
          <a:xfrm>
            <a:off x="6873462" y="2633602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0" name="Rechteck: abgerundete Ecken 359">
            <a:extLst>
              <a:ext uri="{FF2B5EF4-FFF2-40B4-BE49-F238E27FC236}">
                <a16:creationId xmlns:a16="http://schemas.microsoft.com/office/drawing/2014/main" id="{3B7C092C-673F-F698-1205-AEABFA4415D8}"/>
              </a:ext>
            </a:extLst>
          </p:cNvPr>
          <p:cNvSpPr/>
          <p:nvPr/>
        </p:nvSpPr>
        <p:spPr>
          <a:xfrm>
            <a:off x="7084497" y="2633602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1" name="Rechteck: abgerundete Ecken 360">
            <a:extLst>
              <a:ext uri="{FF2B5EF4-FFF2-40B4-BE49-F238E27FC236}">
                <a16:creationId xmlns:a16="http://schemas.microsoft.com/office/drawing/2014/main" id="{029FC5A6-75F2-D185-A46D-4AB321998868}"/>
              </a:ext>
            </a:extLst>
          </p:cNvPr>
          <p:cNvSpPr/>
          <p:nvPr/>
        </p:nvSpPr>
        <p:spPr>
          <a:xfrm>
            <a:off x="7295532" y="2633602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2" name="Rechteck: abgerundete Ecken 361">
            <a:extLst>
              <a:ext uri="{FF2B5EF4-FFF2-40B4-BE49-F238E27FC236}">
                <a16:creationId xmlns:a16="http://schemas.microsoft.com/office/drawing/2014/main" id="{7EAD0F3B-131B-A957-F496-FFC89FFDB45B}"/>
              </a:ext>
            </a:extLst>
          </p:cNvPr>
          <p:cNvSpPr/>
          <p:nvPr/>
        </p:nvSpPr>
        <p:spPr>
          <a:xfrm>
            <a:off x="7506567" y="2633602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3" name="Rechteck: abgerundete Ecken 362">
            <a:extLst>
              <a:ext uri="{FF2B5EF4-FFF2-40B4-BE49-F238E27FC236}">
                <a16:creationId xmlns:a16="http://schemas.microsoft.com/office/drawing/2014/main" id="{CD5E3AB4-0EFB-FBD5-F303-893D791E3FDC}"/>
              </a:ext>
            </a:extLst>
          </p:cNvPr>
          <p:cNvSpPr/>
          <p:nvPr/>
        </p:nvSpPr>
        <p:spPr>
          <a:xfrm>
            <a:off x="7717602" y="2633602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4" name="Rechteck: abgerundete Ecken 363">
            <a:extLst>
              <a:ext uri="{FF2B5EF4-FFF2-40B4-BE49-F238E27FC236}">
                <a16:creationId xmlns:a16="http://schemas.microsoft.com/office/drawing/2014/main" id="{654D0964-59F8-AAB4-93A2-A779AF54E169}"/>
              </a:ext>
            </a:extLst>
          </p:cNvPr>
          <p:cNvSpPr/>
          <p:nvPr/>
        </p:nvSpPr>
        <p:spPr>
          <a:xfrm>
            <a:off x="7928640" y="2633602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0" name="Rechteck: abgerundete Ecken 489">
            <a:extLst>
              <a:ext uri="{FF2B5EF4-FFF2-40B4-BE49-F238E27FC236}">
                <a16:creationId xmlns:a16="http://schemas.microsoft.com/office/drawing/2014/main" id="{1C2A1C2C-ECAC-C4F6-3E1A-B87E8AF9DEC8}"/>
              </a:ext>
            </a:extLst>
          </p:cNvPr>
          <p:cNvSpPr/>
          <p:nvPr/>
        </p:nvSpPr>
        <p:spPr>
          <a:xfrm>
            <a:off x="1443039" y="3028431"/>
            <a:ext cx="2069652" cy="2069652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1" name="Rechteck: abgerundete Ecken 490">
            <a:extLst>
              <a:ext uri="{FF2B5EF4-FFF2-40B4-BE49-F238E27FC236}">
                <a16:creationId xmlns:a16="http://schemas.microsoft.com/office/drawing/2014/main" id="{8B95D716-EFBD-8F99-81A2-E60654B64E9B}"/>
              </a:ext>
            </a:extLst>
          </p:cNvPr>
          <p:cNvSpPr/>
          <p:nvPr/>
        </p:nvSpPr>
        <p:spPr>
          <a:xfrm>
            <a:off x="4061555" y="3290249"/>
            <a:ext cx="729084" cy="729084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2" name="Rechteck: abgerundete Ecken 491">
            <a:extLst>
              <a:ext uri="{FF2B5EF4-FFF2-40B4-BE49-F238E27FC236}">
                <a16:creationId xmlns:a16="http://schemas.microsoft.com/office/drawing/2014/main" id="{8EC9B00D-B516-76C5-015F-1323D38598D9}"/>
              </a:ext>
            </a:extLst>
          </p:cNvPr>
          <p:cNvSpPr/>
          <p:nvPr/>
        </p:nvSpPr>
        <p:spPr>
          <a:xfrm>
            <a:off x="6620074" y="3716830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3" name="Rechteck: abgerundete Ecken 492">
            <a:extLst>
              <a:ext uri="{FF2B5EF4-FFF2-40B4-BE49-F238E27FC236}">
                <a16:creationId xmlns:a16="http://schemas.microsoft.com/office/drawing/2014/main" id="{010B07D3-B241-B3F0-5DD1-422019E89DCF}"/>
              </a:ext>
            </a:extLst>
          </p:cNvPr>
          <p:cNvSpPr/>
          <p:nvPr/>
        </p:nvSpPr>
        <p:spPr>
          <a:xfrm>
            <a:off x="4876946" y="3723651"/>
            <a:ext cx="729084" cy="729084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4" name="Rechteck: abgerundete Ecken 493">
            <a:extLst>
              <a:ext uri="{FF2B5EF4-FFF2-40B4-BE49-F238E27FC236}">
                <a16:creationId xmlns:a16="http://schemas.microsoft.com/office/drawing/2014/main" id="{FDE7F2E9-5A6F-9A8D-C506-53973A19F803}"/>
              </a:ext>
            </a:extLst>
          </p:cNvPr>
          <p:cNvSpPr/>
          <p:nvPr/>
        </p:nvSpPr>
        <p:spPr>
          <a:xfrm>
            <a:off x="7104949" y="3947777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5" name="Rechteck: abgerundete Ecken 494">
            <a:extLst>
              <a:ext uri="{FF2B5EF4-FFF2-40B4-BE49-F238E27FC236}">
                <a16:creationId xmlns:a16="http://schemas.microsoft.com/office/drawing/2014/main" id="{45CE8C3E-011D-B13B-629A-0C33CA35E916}"/>
              </a:ext>
            </a:extLst>
          </p:cNvPr>
          <p:cNvSpPr/>
          <p:nvPr/>
        </p:nvSpPr>
        <p:spPr>
          <a:xfrm>
            <a:off x="7560833" y="4142701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9" name="Rechteck: abgerundete Ecken 498">
            <a:extLst>
              <a:ext uri="{FF2B5EF4-FFF2-40B4-BE49-F238E27FC236}">
                <a16:creationId xmlns:a16="http://schemas.microsoft.com/office/drawing/2014/main" id="{B66802A5-D532-7998-5653-0E9C23A3EA85}"/>
              </a:ext>
            </a:extLst>
          </p:cNvPr>
          <p:cNvSpPr>
            <a:spLocks noChangeAspect="1"/>
          </p:cNvSpPr>
          <p:nvPr/>
        </p:nvSpPr>
        <p:spPr>
          <a:xfrm>
            <a:off x="9138445" y="3954042"/>
            <a:ext cx="82800" cy="82800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00" name="Rechteck: abgerundete Ecken 499">
            <a:extLst>
              <a:ext uri="{FF2B5EF4-FFF2-40B4-BE49-F238E27FC236}">
                <a16:creationId xmlns:a16="http://schemas.microsoft.com/office/drawing/2014/main" id="{5A811051-EA8D-DC3A-E9DF-5CCC471CB3E6}"/>
              </a:ext>
            </a:extLst>
          </p:cNvPr>
          <p:cNvSpPr>
            <a:spLocks noChangeAspect="1"/>
          </p:cNvSpPr>
          <p:nvPr/>
        </p:nvSpPr>
        <p:spPr>
          <a:xfrm>
            <a:off x="9437388" y="3806329"/>
            <a:ext cx="82800" cy="82800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01" name="Rechteck: abgerundete Ecken 500">
            <a:extLst>
              <a:ext uri="{FF2B5EF4-FFF2-40B4-BE49-F238E27FC236}">
                <a16:creationId xmlns:a16="http://schemas.microsoft.com/office/drawing/2014/main" id="{8E6EEE9A-50BC-219A-085E-47A9CDCA5B0E}"/>
              </a:ext>
            </a:extLst>
          </p:cNvPr>
          <p:cNvSpPr>
            <a:spLocks noChangeAspect="1"/>
          </p:cNvSpPr>
          <p:nvPr/>
        </p:nvSpPr>
        <p:spPr>
          <a:xfrm>
            <a:off x="9803252" y="4014197"/>
            <a:ext cx="82800" cy="82800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02" name="Rechteck: abgerundete Ecken 501">
            <a:extLst>
              <a:ext uri="{FF2B5EF4-FFF2-40B4-BE49-F238E27FC236}">
                <a16:creationId xmlns:a16="http://schemas.microsoft.com/office/drawing/2014/main" id="{1E8FF6FF-233F-00A0-F177-E1AF4F74A439}"/>
              </a:ext>
            </a:extLst>
          </p:cNvPr>
          <p:cNvSpPr>
            <a:spLocks noChangeAspect="1"/>
          </p:cNvSpPr>
          <p:nvPr/>
        </p:nvSpPr>
        <p:spPr>
          <a:xfrm>
            <a:off x="10028705" y="3686360"/>
            <a:ext cx="82800" cy="82800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04" name="Rechteck: abgerundete Ecken 503">
            <a:extLst>
              <a:ext uri="{FF2B5EF4-FFF2-40B4-BE49-F238E27FC236}">
                <a16:creationId xmlns:a16="http://schemas.microsoft.com/office/drawing/2014/main" id="{2CB97836-6F5B-B415-393E-7C327D1F65CE}"/>
              </a:ext>
            </a:extLst>
          </p:cNvPr>
          <p:cNvSpPr>
            <a:spLocks noChangeAspect="1"/>
          </p:cNvSpPr>
          <p:nvPr/>
        </p:nvSpPr>
        <p:spPr>
          <a:xfrm>
            <a:off x="10297211" y="4142701"/>
            <a:ext cx="82800" cy="82800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507" name="Gerade Verbindung mit Pfeil 506">
            <a:extLst>
              <a:ext uri="{FF2B5EF4-FFF2-40B4-BE49-F238E27FC236}">
                <a16:creationId xmlns:a16="http://schemas.microsoft.com/office/drawing/2014/main" id="{374DC649-A638-ED12-E294-4A5E9F8A51D7}"/>
              </a:ext>
            </a:extLst>
          </p:cNvPr>
          <p:cNvCxnSpPr/>
          <p:nvPr/>
        </p:nvCxnSpPr>
        <p:spPr>
          <a:xfrm>
            <a:off x="4876946" y="4568825"/>
            <a:ext cx="711848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9" name="Gerade Verbindung mit Pfeil 508">
            <a:extLst>
              <a:ext uri="{FF2B5EF4-FFF2-40B4-BE49-F238E27FC236}">
                <a16:creationId xmlns:a16="http://schemas.microsoft.com/office/drawing/2014/main" id="{E26C48EA-9A64-2BBB-D789-B20290503B64}"/>
              </a:ext>
            </a:extLst>
          </p:cNvPr>
          <p:cNvCxnSpPr/>
          <p:nvPr/>
        </p:nvCxnSpPr>
        <p:spPr>
          <a:xfrm>
            <a:off x="6620074" y="4052663"/>
            <a:ext cx="249268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stealth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0" name="Gerade Verbindung mit Pfeil 509">
            <a:extLst>
              <a:ext uri="{FF2B5EF4-FFF2-40B4-BE49-F238E27FC236}">
                <a16:creationId xmlns:a16="http://schemas.microsoft.com/office/drawing/2014/main" id="{1B6C84F0-05AE-6085-C669-6623734C324B}"/>
              </a:ext>
            </a:extLst>
          </p:cNvPr>
          <p:cNvCxnSpPr/>
          <p:nvPr/>
        </p:nvCxnSpPr>
        <p:spPr>
          <a:xfrm>
            <a:off x="9117184" y="4113012"/>
            <a:ext cx="126648" cy="0"/>
          </a:xfrm>
          <a:prstGeom prst="straightConnector1">
            <a:avLst/>
          </a:prstGeom>
          <a:ln>
            <a:solidFill>
              <a:schemeClr val="tx1"/>
            </a:solidFill>
            <a:headEnd type="stealth" w="sm" len="sm"/>
            <a:tailEnd type="stealth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1" name="Gerade Verbindung mit Pfeil 510">
            <a:extLst>
              <a:ext uri="{FF2B5EF4-FFF2-40B4-BE49-F238E27FC236}">
                <a16:creationId xmlns:a16="http://schemas.microsoft.com/office/drawing/2014/main" id="{62C064E5-E756-4A16-E7EE-1D820B5D3AD5}"/>
              </a:ext>
            </a:extLst>
          </p:cNvPr>
          <p:cNvCxnSpPr>
            <a:cxnSpLocks/>
          </p:cNvCxnSpPr>
          <p:nvPr/>
        </p:nvCxnSpPr>
        <p:spPr>
          <a:xfrm>
            <a:off x="1455739" y="5292725"/>
            <a:ext cx="2078293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3" name="Textfeld 512">
                <a:extLst>
                  <a:ext uri="{FF2B5EF4-FFF2-40B4-BE49-F238E27FC236}">
                    <a16:creationId xmlns:a16="http://schemas.microsoft.com/office/drawing/2014/main" id="{7059C1E5-AF4E-1E50-5E4E-101A344D205C}"/>
                  </a:ext>
                </a:extLst>
              </p:cNvPr>
              <p:cNvSpPr txBox="1"/>
              <p:nvPr/>
            </p:nvSpPr>
            <p:spPr>
              <a:xfrm>
                <a:off x="2193240" y="5296816"/>
                <a:ext cx="10148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AT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de-AT" b="0" i="1" smtClean="0">
                        <a:latin typeface="Cambria Math" panose="02040503050406030204" pitchFamily="18" charset="0"/>
                      </a:rPr>
                      <m:t>=324</m:t>
                    </m:r>
                  </m:oMath>
                </a14:m>
                <a:r>
                  <a:rPr lang="de-AT" dirty="0"/>
                  <a:t>px</a:t>
                </a:r>
              </a:p>
            </p:txBody>
          </p:sp>
        </mc:Choice>
        <mc:Fallback xmlns="">
          <p:sp>
            <p:nvSpPr>
              <p:cNvPr id="513" name="Textfeld 512">
                <a:extLst>
                  <a:ext uri="{FF2B5EF4-FFF2-40B4-BE49-F238E27FC236}">
                    <a16:creationId xmlns:a16="http://schemas.microsoft.com/office/drawing/2014/main" id="{7059C1E5-AF4E-1E50-5E4E-101A344D2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3240" y="5296816"/>
                <a:ext cx="1014830" cy="276999"/>
              </a:xfrm>
              <a:prstGeom prst="rect">
                <a:avLst/>
              </a:prstGeom>
              <a:blipFill>
                <a:blip r:embed="rId3"/>
                <a:stretch>
                  <a:fillRect l="-6024" t="-28889" r="-13253" b="-51111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4" name="Textfeld 513">
                <a:extLst>
                  <a:ext uri="{FF2B5EF4-FFF2-40B4-BE49-F238E27FC236}">
                    <a16:creationId xmlns:a16="http://schemas.microsoft.com/office/drawing/2014/main" id="{3A29E426-2C08-5C0A-C1B6-348BA4C7836C}"/>
                  </a:ext>
                </a:extLst>
              </p:cNvPr>
              <p:cNvSpPr txBox="1"/>
              <p:nvPr/>
            </p:nvSpPr>
            <p:spPr>
              <a:xfrm>
                <a:off x="4834966" y="4684916"/>
                <a:ext cx="10148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AT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de-AT" b="0" i="1" smtClean="0">
                        <a:latin typeface="Cambria Math" panose="02040503050406030204" pitchFamily="18" charset="0"/>
                      </a:rPr>
                      <m:t>=108</m:t>
                    </m:r>
                  </m:oMath>
                </a14:m>
                <a:r>
                  <a:rPr lang="de-AT" dirty="0"/>
                  <a:t>px</a:t>
                </a:r>
              </a:p>
            </p:txBody>
          </p:sp>
        </mc:Choice>
        <mc:Fallback xmlns="">
          <p:sp>
            <p:nvSpPr>
              <p:cNvPr id="514" name="Textfeld 513">
                <a:extLst>
                  <a:ext uri="{FF2B5EF4-FFF2-40B4-BE49-F238E27FC236}">
                    <a16:creationId xmlns:a16="http://schemas.microsoft.com/office/drawing/2014/main" id="{3A29E426-2C08-5C0A-C1B6-348BA4C783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966" y="4684916"/>
                <a:ext cx="1014830" cy="276999"/>
              </a:xfrm>
              <a:prstGeom prst="rect">
                <a:avLst/>
              </a:prstGeom>
              <a:blipFill>
                <a:blip r:embed="rId4"/>
                <a:stretch>
                  <a:fillRect l="-5988" t="-28889" r="-13174" b="-51111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5" name="Textfeld 514">
                <a:extLst>
                  <a:ext uri="{FF2B5EF4-FFF2-40B4-BE49-F238E27FC236}">
                    <a16:creationId xmlns:a16="http://schemas.microsoft.com/office/drawing/2014/main" id="{BA3E48E9-DABD-6300-1C48-73434CB4E492}"/>
                  </a:ext>
                </a:extLst>
              </p:cNvPr>
              <p:cNvSpPr txBox="1"/>
              <p:nvPr/>
            </p:nvSpPr>
            <p:spPr>
              <a:xfrm>
                <a:off x="6622253" y="4199870"/>
                <a:ext cx="88658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AT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de-AT" b="0" i="1" smtClean="0">
                        <a:latin typeface="Cambria Math" panose="02040503050406030204" pitchFamily="18" charset="0"/>
                      </a:rPr>
                      <m:t>=36</m:t>
                    </m:r>
                  </m:oMath>
                </a14:m>
                <a:r>
                  <a:rPr lang="de-AT" dirty="0"/>
                  <a:t>px</a:t>
                </a:r>
              </a:p>
            </p:txBody>
          </p:sp>
        </mc:Choice>
        <mc:Fallback xmlns="">
          <p:sp>
            <p:nvSpPr>
              <p:cNvPr id="515" name="Textfeld 514">
                <a:extLst>
                  <a:ext uri="{FF2B5EF4-FFF2-40B4-BE49-F238E27FC236}">
                    <a16:creationId xmlns:a16="http://schemas.microsoft.com/office/drawing/2014/main" id="{BA3E48E9-DABD-6300-1C48-73434CB4E4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2253" y="4199870"/>
                <a:ext cx="886589" cy="276999"/>
              </a:xfrm>
              <a:prstGeom prst="rect">
                <a:avLst/>
              </a:prstGeom>
              <a:blipFill>
                <a:blip r:embed="rId5"/>
                <a:stretch>
                  <a:fillRect l="-6849" t="-28889" r="-15068" b="-51111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6" name="Textfeld 515">
                <a:extLst>
                  <a:ext uri="{FF2B5EF4-FFF2-40B4-BE49-F238E27FC236}">
                    <a16:creationId xmlns:a16="http://schemas.microsoft.com/office/drawing/2014/main" id="{404810B6-E34B-E3E2-C3D3-641F3D0D28C7}"/>
                  </a:ext>
                </a:extLst>
              </p:cNvPr>
              <p:cNvSpPr txBox="1"/>
              <p:nvPr/>
            </p:nvSpPr>
            <p:spPr>
              <a:xfrm>
                <a:off x="9083481" y="4215561"/>
                <a:ext cx="88658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AT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de-AT" b="0" i="1" smtClean="0">
                        <a:latin typeface="Cambria Math" panose="02040503050406030204" pitchFamily="18" charset="0"/>
                      </a:rPr>
                      <m:t>=12</m:t>
                    </m:r>
                  </m:oMath>
                </a14:m>
                <a:r>
                  <a:rPr lang="de-AT" dirty="0"/>
                  <a:t>px</a:t>
                </a:r>
              </a:p>
            </p:txBody>
          </p:sp>
        </mc:Choice>
        <mc:Fallback xmlns="">
          <p:sp>
            <p:nvSpPr>
              <p:cNvPr id="516" name="Textfeld 515">
                <a:extLst>
                  <a:ext uri="{FF2B5EF4-FFF2-40B4-BE49-F238E27FC236}">
                    <a16:creationId xmlns:a16="http://schemas.microsoft.com/office/drawing/2014/main" id="{404810B6-E34B-E3E2-C3D3-641F3D0D2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3481" y="4215561"/>
                <a:ext cx="886589" cy="276999"/>
              </a:xfrm>
              <a:prstGeom prst="rect">
                <a:avLst/>
              </a:prstGeom>
              <a:blipFill>
                <a:blip r:embed="rId6"/>
                <a:stretch>
                  <a:fillRect l="-6849" t="-28889" r="-15068" b="-51111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87338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409A5501-B78F-C84B-7A37-2B0E568530E8}"/>
              </a:ext>
            </a:extLst>
          </p:cNvPr>
          <p:cNvGrpSpPr/>
          <p:nvPr/>
        </p:nvGrpSpPr>
        <p:grpSpPr>
          <a:xfrm>
            <a:off x="2878185" y="931760"/>
            <a:ext cx="2069652" cy="2069652"/>
            <a:chOff x="2867387" y="931760"/>
            <a:chExt cx="2069652" cy="2069652"/>
          </a:xfrm>
        </p:grpSpPr>
        <p:pic>
          <p:nvPicPr>
            <p:cNvPr id="252" name="Grafik 251">
              <a:extLst>
                <a:ext uri="{FF2B5EF4-FFF2-40B4-BE49-F238E27FC236}">
                  <a16:creationId xmlns:a16="http://schemas.microsoft.com/office/drawing/2014/main" id="{45C76BBE-A9F1-E756-DD3B-60A91B50B3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70000" contrast="-70000"/>
            </a:blip>
            <a:srcRect r="35895" b="35838"/>
            <a:stretch/>
          </p:blipFill>
          <p:spPr>
            <a:xfrm>
              <a:off x="2955096" y="1017772"/>
              <a:ext cx="1899808" cy="1901505"/>
            </a:xfrm>
            <a:prstGeom prst="rect">
              <a:avLst/>
            </a:prstGeom>
          </p:spPr>
        </p:pic>
        <p:sp>
          <p:nvSpPr>
            <p:cNvPr id="253" name="Rechteck 252">
              <a:extLst>
                <a:ext uri="{FF2B5EF4-FFF2-40B4-BE49-F238E27FC236}">
                  <a16:creationId xmlns:a16="http://schemas.microsoft.com/office/drawing/2014/main" id="{9C90C855-7845-4F31-2B70-29FADBF21758}"/>
                </a:ext>
              </a:extLst>
            </p:cNvPr>
            <p:cNvSpPr/>
            <p:nvPr/>
          </p:nvSpPr>
          <p:spPr>
            <a:xfrm>
              <a:off x="2953399" y="1018219"/>
              <a:ext cx="1901505" cy="1901505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4" name="Rechteck: abgerundete Ecken 253">
              <a:extLst>
                <a:ext uri="{FF2B5EF4-FFF2-40B4-BE49-F238E27FC236}">
                  <a16:creationId xmlns:a16="http://schemas.microsoft.com/office/drawing/2014/main" id="{6B6E63C0-57B8-496D-0286-8075276492FC}"/>
                </a:ext>
              </a:extLst>
            </p:cNvPr>
            <p:cNvSpPr/>
            <p:nvPr/>
          </p:nvSpPr>
          <p:spPr>
            <a:xfrm>
              <a:off x="2867387" y="931760"/>
              <a:ext cx="2069652" cy="2069652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1CC31BD-E123-B8C2-20EF-DAFCF25632A8}"/>
              </a:ext>
            </a:extLst>
          </p:cNvPr>
          <p:cNvGrpSpPr/>
          <p:nvPr/>
        </p:nvGrpSpPr>
        <p:grpSpPr>
          <a:xfrm>
            <a:off x="5309748" y="967659"/>
            <a:ext cx="2035002" cy="1993792"/>
            <a:chOff x="5290598" y="967659"/>
            <a:chExt cx="2035002" cy="1993792"/>
          </a:xfrm>
        </p:grpSpPr>
        <p:grpSp>
          <p:nvGrpSpPr>
            <p:cNvPr id="226" name="Gruppieren 225">
              <a:extLst>
                <a:ext uri="{FF2B5EF4-FFF2-40B4-BE49-F238E27FC236}">
                  <a16:creationId xmlns:a16="http://schemas.microsoft.com/office/drawing/2014/main" id="{BBAB0C97-837B-CE82-D7CE-A12555E6016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43414" y="1018704"/>
              <a:ext cx="1901505" cy="1901952"/>
              <a:chOff x="2958860" y="447675"/>
              <a:chExt cx="3825762" cy="3826661"/>
            </a:xfrm>
          </p:grpSpPr>
          <p:pic>
            <p:nvPicPr>
              <p:cNvPr id="227" name="Grafik 226">
                <a:extLst>
                  <a:ext uri="{FF2B5EF4-FFF2-40B4-BE49-F238E27FC236}">
                    <a16:creationId xmlns:a16="http://schemas.microsoft.com/office/drawing/2014/main" id="{A14E24EF-F677-645B-37E1-D8470354C5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</a:blip>
              <a:srcRect r="35895" b="35838"/>
              <a:stretch/>
            </p:blipFill>
            <p:spPr>
              <a:xfrm>
                <a:off x="2962275" y="447675"/>
                <a:ext cx="3822347" cy="3825762"/>
              </a:xfrm>
              <a:prstGeom prst="rect">
                <a:avLst/>
              </a:prstGeom>
            </p:spPr>
          </p:pic>
          <p:sp>
            <p:nvSpPr>
              <p:cNvPr id="228" name="Rechteck 227">
                <a:extLst>
                  <a:ext uri="{FF2B5EF4-FFF2-40B4-BE49-F238E27FC236}">
                    <a16:creationId xmlns:a16="http://schemas.microsoft.com/office/drawing/2014/main" id="{51635BF5-19D3-6A01-DCFE-5F3FBD1F1915}"/>
                  </a:ext>
                </a:extLst>
              </p:cNvPr>
              <p:cNvSpPr/>
              <p:nvPr/>
            </p:nvSpPr>
            <p:spPr>
              <a:xfrm>
                <a:off x="2958860" y="448574"/>
                <a:ext cx="3825762" cy="3825762"/>
              </a:xfrm>
              <a:prstGeom prst="rect">
                <a:avLst/>
              </a:prstGeom>
              <a:solidFill>
                <a:schemeClr val="accent1"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29" name="Rechteck 228">
                <a:extLst>
                  <a:ext uri="{FF2B5EF4-FFF2-40B4-BE49-F238E27FC236}">
                    <a16:creationId xmlns:a16="http://schemas.microsoft.com/office/drawing/2014/main" id="{1633296D-E60C-1EAE-D2B7-A772C4A9E3ED}"/>
                  </a:ext>
                </a:extLst>
              </p:cNvPr>
              <p:cNvSpPr/>
              <p:nvPr/>
            </p:nvSpPr>
            <p:spPr>
              <a:xfrm>
                <a:off x="4227801" y="1719831"/>
                <a:ext cx="1282347" cy="1282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0" name="Rechteck 229">
                <a:extLst>
                  <a:ext uri="{FF2B5EF4-FFF2-40B4-BE49-F238E27FC236}">
                    <a16:creationId xmlns:a16="http://schemas.microsoft.com/office/drawing/2014/main" id="{06033EE2-2625-FF58-CAB5-6926F92B19D3}"/>
                  </a:ext>
                </a:extLst>
              </p:cNvPr>
              <p:cNvSpPr/>
              <p:nvPr/>
            </p:nvSpPr>
            <p:spPr>
              <a:xfrm>
                <a:off x="4385865" y="1881117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1" name="Rechteck 230">
                <a:extLst>
                  <a:ext uri="{FF2B5EF4-FFF2-40B4-BE49-F238E27FC236}">
                    <a16:creationId xmlns:a16="http://schemas.microsoft.com/office/drawing/2014/main" id="{C87BC4F2-E7D1-47BC-5D3A-CC0D339E4EFD}"/>
                  </a:ext>
                </a:extLst>
              </p:cNvPr>
              <p:cNvSpPr/>
              <p:nvPr/>
            </p:nvSpPr>
            <p:spPr>
              <a:xfrm>
                <a:off x="5233266" y="1881116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2" name="Rechteck 231">
                <a:extLst>
                  <a:ext uri="{FF2B5EF4-FFF2-40B4-BE49-F238E27FC236}">
                    <a16:creationId xmlns:a16="http://schemas.microsoft.com/office/drawing/2014/main" id="{29C925EE-7821-3EC7-D273-5DDAE6561224}"/>
                  </a:ext>
                </a:extLst>
              </p:cNvPr>
              <p:cNvSpPr/>
              <p:nvPr/>
            </p:nvSpPr>
            <p:spPr>
              <a:xfrm>
                <a:off x="4385865" y="2716950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3" name="Rechteck 232">
                <a:extLst>
                  <a:ext uri="{FF2B5EF4-FFF2-40B4-BE49-F238E27FC236}">
                    <a16:creationId xmlns:a16="http://schemas.microsoft.com/office/drawing/2014/main" id="{7BECE69B-F06C-B35C-8B49-FA5D7DA372F6}"/>
                  </a:ext>
                </a:extLst>
              </p:cNvPr>
              <p:cNvSpPr/>
              <p:nvPr/>
            </p:nvSpPr>
            <p:spPr>
              <a:xfrm>
                <a:off x="5233266" y="2716949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255" name="Rechteck: abgerundete Ecken 254">
              <a:extLst>
                <a:ext uri="{FF2B5EF4-FFF2-40B4-BE49-F238E27FC236}">
                  <a16:creationId xmlns:a16="http://schemas.microsoft.com/office/drawing/2014/main" id="{107BF07C-615D-D77E-816F-3DC1460F26E1}"/>
                </a:ext>
              </a:extLst>
            </p:cNvPr>
            <p:cNvSpPr/>
            <p:nvPr/>
          </p:nvSpPr>
          <p:spPr>
            <a:xfrm>
              <a:off x="5290598" y="972427"/>
              <a:ext cx="729084" cy="729084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7" name="Rechteck: abgerundete Ecken 256">
              <a:extLst>
                <a:ext uri="{FF2B5EF4-FFF2-40B4-BE49-F238E27FC236}">
                  <a16:creationId xmlns:a16="http://schemas.microsoft.com/office/drawing/2014/main" id="{5928D3D0-74D1-2D5B-95FE-D224665C64DB}"/>
                </a:ext>
              </a:extLst>
            </p:cNvPr>
            <p:cNvSpPr/>
            <p:nvPr/>
          </p:nvSpPr>
          <p:spPr>
            <a:xfrm>
              <a:off x="5941361" y="972427"/>
              <a:ext cx="729084" cy="729084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8" name="Rechteck: abgerundete Ecken 257">
              <a:extLst>
                <a:ext uri="{FF2B5EF4-FFF2-40B4-BE49-F238E27FC236}">
                  <a16:creationId xmlns:a16="http://schemas.microsoft.com/office/drawing/2014/main" id="{35A8781D-17C3-6100-7A99-02C5A1FF9545}"/>
                </a:ext>
              </a:extLst>
            </p:cNvPr>
            <p:cNvSpPr/>
            <p:nvPr/>
          </p:nvSpPr>
          <p:spPr>
            <a:xfrm>
              <a:off x="6580490" y="967659"/>
              <a:ext cx="729084" cy="729084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9" name="Rechteck: abgerundete Ecken 258">
              <a:extLst>
                <a:ext uri="{FF2B5EF4-FFF2-40B4-BE49-F238E27FC236}">
                  <a16:creationId xmlns:a16="http://schemas.microsoft.com/office/drawing/2014/main" id="{A80AF8EB-2B63-7BC2-EB74-FDD31D0570F0}"/>
                </a:ext>
              </a:extLst>
            </p:cNvPr>
            <p:cNvSpPr/>
            <p:nvPr/>
          </p:nvSpPr>
          <p:spPr>
            <a:xfrm>
              <a:off x="5298611" y="1602397"/>
              <a:ext cx="729084" cy="729084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1" name="Rechteck: abgerundete Ecken 260">
              <a:extLst>
                <a:ext uri="{FF2B5EF4-FFF2-40B4-BE49-F238E27FC236}">
                  <a16:creationId xmlns:a16="http://schemas.microsoft.com/office/drawing/2014/main" id="{2BA25AB2-1759-C4E9-3442-45D1C16C8972}"/>
                </a:ext>
              </a:extLst>
            </p:cNvPr>
            <p:cNvSpPr/>
            <p:nvPr/>
          </p:nvSpPr>
          <p:spPr>
            <a:xfrm>
              <a:off x="6588503" y="1597629"/>
              <a:ext cx="729084" cy="729084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2" name="Rechteck: abgerundete Ecken 261">
              <a:extLst>
                <a:ext uri="{FF2B5EF4-FFF2-40B4-BE49-F238E27FC236}">
                  <a16:creationId xmlns:a16="http://schemas.microsoft.com/office/drawing/2014/main" id="{22E3267B-0914-09DE-2A39-F00847727A30}"/>
                </a:ext>
              </a:extLst>
            </p:cNvPr>
            <p:cNvSpPr/>
            <p:nvPr/>
          </p:nvSpPr>
          <p:spPr>
            <a:xfrm>
              <a:off x="5306624" y="2232367"/>
              <a:ext cx="729084" cy="729084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3" name="Rechteck: abgerundete Ecken 262">
              <a:extLst>
                <a:ext uri="{FF2B5EF4-FFF2-40B4-BE49-F238E27FC236}">
                  <a16:creationId xmlns:a16="http://schemas.microsoft.com/office/drawing/2014/main" id="{14E581BD-29F6-D9ED-E05B-8BFD86C573B7}"/>
                </a:ext>
              </a:extLst>
            </p:cNvPr>
            <p:cNvSpPr/>
            <p:nvPr/>
          </p:nvSpPr>
          <p:spPr>
            <a:xfrm>
              <a:off x="5957387" y="2232367"/>
              <a:ext cx="729084" cy="729084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4" name="Rechteck: abgerundete Ecken 263">
              <a:extLst>
                <a:ext uri="{FF2B5EF4-FFF2-40B4-BE49-F238E27FC236}">
                  <a16:creationId xmlns:a16="http://schemas.microsoft.com/office/drawing/2014/main" id="{147E7CE0-79A5-A19D-9983-7ACAF4438FAD}"/>
                </a:ext>
              </a:extLst>
            </p:cNvPr>
            <p:cNvSpPr/>
            <p:nvPr/>
          </p:nvSpPr>
          <p:spPr>
            <a:xfrm>
              <a:off x="6596516" y="2227599"/>
              <a:ext cx="729084" cy="729084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CC134050-6746-23A2-7962-F3CB02C9F2A3}"/>
              </a:ext>
            </a:extLst>
          </p:cNvPr>
          <p:cNvGrpSpPr/>
          <p:nvPr/>
        </p:nvGrpSpPr>
        <p:grpSpPr>
          <a:xfrm>
            <a:off x="7706661" y="1001022"/>
            <a:ext cx="1937551" cy="1940841"/>
            <a:chOff x="7656202" y="1001022"/>
            <a:chExt cx="1937551" cy="1940841"/>
          </a:xfrm>
        </p:grpSpPr>
        <p:grpSp>
          <p:nvGrpSpPr>
            <p:cNvPr id="234" name="Gruppieren 233">
              <a:extLst>
                <a:ext uri="{FF2B5EF4-FFF2-40B4-BE49-F238E27FC236}">
                  <a16:creationId xmlns:a16="http://schemas.microsoft.com/office/drawing/2014/main" id="{CCE2C261-CF61-35DA-B5FC-418190BF91D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74768" y="1018704"/>
              <a:ext cx="1901505" cy="1901952"/>
              <a:chOff x="2958860" y="447675"/>
              <a:chExt cx="3825762" cy="3826661"/>
            </a:xfrm>
          </p:grpSpPr>
          <p:pic>
            <p:nvPicPr>
              <p:cNvPr id="235" name="Grafik 234">
                <a:extLst>
                  <a:ext uri="{FF2B5EF4-FFF2-40B4-BE49-F238E27FC236}">
                    <a16:creationId xmlns:a16="http://schemas.microsoft.com/office/drawing/2014/main" id="{83824BBC-BF19-42E0-1FE2-EDDB15C12EB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</a:blip>
              <a:srcRect r="35895" b="35838"/>
              <a:stretch/>
            </p:blipFill>
            <p:spPr>
              <a:xfrm>
                <a:off x="2962275" y="447675"/>
                <a:ext cx="3822347" cy="3825762"/>
              </a:xfrm>
              <a:prstGeom prst="rect">
                <a:avLst/>
              </a:prstGeom>
            </p:spPr>
          </p:pic>
          <p:sp>
            <p:nvSpPr>
              <p:cNvPr id="236" name="Rechteck 235">
                <a:extLst>
                  <a:ext uri="{FF2B5EF4-FFF2-40B4-BE49-F238E27FC236}">
                    <a16:creationId xmlns:a16="http://schemas.microsoft.com/office/drawing/2014/main" id="{F7E342FB-9810-45CF-E1CA-F1C783220909}"/>
                  </a:ext>
                </a:extLst>
              </p:cNvPr>
              <p:cNvSpPr/>
              <p:nvPr/>
            </p:nvSpPr>
            <p:spPr>
              <a:xfrm>
                <a:off x="2958860" y="448574"/>
                <a:ext cx="3825762" cy="3825762"/>
              </a:xfrm>
              <a:prstGeom prst="rect">
                <a:avLst/>
              </a:prstGeom>
              <a:solidFill>
                <a:schemeClr val="accent1"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37" name="Rechteck 236">
                <a:extLst>
                  <a:ext uri="{FF2B5EF4-FFF2-40B4-BE49-F238E27FC236}">
                    <a16:creationId xmlns:a16="http://schemas.microsoft.com/office/drawing/2014/main" id="{8ED1F400-5D8E-0F4C-F06C-2B05C32B5DDC}"/>
                  </a:ext>
                </a:extLst>
              </p:cNvPr>
              <p:cNvSpPr/>
              <p:nvPr/>
            </p:nvSpPr>
            <p:spPr>
              <a:xfrm>
                <a:off x="4227801" y="1719831"/>
                <a:ext cx="1282347" cy="1282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8" name="Rechteck 237">
                <a:extLst>
                  <a:ext uri="{FF2B5EF4-FFF2-40B4-BE49-F238E27FC236}">
                    <a16:creationId xmlns:a16="http://schemas.microsoft.com/office/drawing/2014/main" id="{053C3C03-53BC-7B27-D0B0-06E472D0E21F}"/>
                  </a:ext>
                </a:extLst>
              </p:cNvPr>
              <p:cNvSpPr/>
              <p:nvPr/>
            </p:nvSpPr>
            <p:spPr>
              <a:xfrm>
                <a:off x="5943600" y="878063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9" name="Rechteck 238">
                <a:extLst>
                  <a:ext uri="{FF2B5EF4-FFF2-40B4-BE49-F238E27FC236}">
                    <a16:creationId xmlns:a16="http://schemas.microsoft.com/office/drawing/2014/main" id="{C7398BE3-0AB7-B545-8E43-F23BB92B8E1A}"/>
                  </a:ext>
                </a:extLst>
              </p:cNvPr>
              <p:cNvSpPr/>
              <p:nvPr/>
            </p:nvSpPr>
            <p:spPr>
              <a:xfrm>
                <a:off x="5943599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0" name="Rechteck 239">
                <a:extLst>
                  <a:ext uri="{FF2B5EF4-FFF2-40B4-BE49-F238E27FC236}">
                    <a16:creationId xmlns:a16="http://schemas.microsoft.com/office/drawing/2014/main" id="{FF876AEA-58F1-05B5-C40C-6BF7CF6EF2D9}"/>
                  </a:ext>
                </a:extLst>
              </p:cNvPr>
              <p:cNvSpPr/>
              <p:nvPr/>
            </p:nvSpPr>
            <p:spPr>
              <a:xfrm>
                <a:off x="3392663" y="87806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1" name="Rechteck 240">
                <a:extLst>
                  <a:ext uri="{FF2B5EF4-FFF2-40B4-BE49-F238E27FC236}">
                    <a16:creationId xmlns:a16="http://schemas.microsoft.com/office/drawing/2014/main" id="{4B040177-4225-DF65-661C-F84115976E5B}"/>
                  </a:ext>
                </a:extLst>
              </p:cNvPr>
              <p:cNvSpPr/>
              <p:nvPr/>
            </p:nvSpPr>
            <p:spPr>
              <a:xfrm>
                <a:off x="3392663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2" name="Rechteck 241">
                <a:extLst>
                  <a:ext uri="{FF2B5EF4-FFF2-40B4-BE49-F238E27FC236}">
                    <a16:creationId xmlns:a16="http://schemas.microsoft.com/office/drawing/2014/main" id="{9F937FE6-2C21-FE66-3676-E8E552CDE22B}"/>
                  </a:ext>
                </a:extLst>
              </p:cNvPr>
              <p:cNvSpPr/>
              <p:nvPr/>
            </p:nvSpPr>
            <p:spPr>
              <a:xfrm>
                <a:off x="5943599" y="2150219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3" name="Rechteck 242">
                <a:extLst>
                  <a:ext uri="{FF2B5EF4-FFF2-40B4-BE49-F238E27FC236}">
                    <a16:creationId xmlns:a16="http://schemas.microsoft.com/office/drawing/2014/main" id="{FC4846BD-4A87-DFF8-AEA3-ACE0DC57C305}"/>
                  </a:ext>
                </a:extLst>
              </p:cNvPr>
              <p:cNvSpPr/>
              <p:nvPr/>
            </p:nvSpPr>
            <p:spPr>
              <a:xfrm>
                <a:off x="3381374" y="21502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4" name="Rechteck 243">
                <a:extLst>
                  <a:ext uri="{FF2B5EF4-FFF2-40B4-BE49-F238E27FC236}">
                    <a16:creationId xmlns:a16="http://schemas.microsoft.com/office/drawing/2014/main" id="{50146EF3-7052-BE6E-F0F7-D08FEDDAC007}"/>
                  </a:ext>
                </a:extLst>
              </p:cNvPr>
              <p:cNvSpPr/>
              <p:nvPr/>
            </p:nvSpPr>
            <p:spPr>
              <a:xfrm>
                <a:off x="4673599" y="8734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5" name="Rechteck 244">
                <a:extLst>
                  <a:ext uri="{FF2B5EF4-FFF2-40B4-BE49-F238E27FC236}">
                    <a16:creationId xmlns:a16="http://schemas.microsoft.com/office/drawing/2014/main" id="{D5C5D953-4DDC-E444-A425-574446D249C9}"/>
                  </a:ext>
                </a:extLst>
              </p:cNvPr>
              <p:cNvSpPr/>
              <p:nvPr/>
            </p:nvSpPr>
            <p:spPr>
              <a:xfrm>
                <a:off x="4668131" y="342702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6" name="Rechteck 245">
                <a:extLst>
                  <a:ext uri="{FF2B5EF4-FFF2-40B4-BE49-F238E27FC236}">
                    <a16:creationId xmlns:a16="http://schemas.microsoft.com/office/drawing/2014/main" id="{C5EF2172-6CFC-1463-D194-8EE502FD22CB}"/>
                  </a:ext>
                </a:extLst>
              </p:cNvPr>
              <p:cNvSpPr/>
              <p:nvPr/>
            </p:nvSpPr>
            <p:spPr>
              <a:xfrm>
                <a:off x="4806011" y="35652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7" name="Rechteck 246">
                <a:extLst>
                  <a:ext uri="{FF2B5EF4-FFF2-40B4-BE49-F238E27FC236}">
                    <a16:creationId xmlns:a16="http://schemas.microsoft.com/office/drawing/2014/main" id="{0FEA0818-9F0C-410B-68B4-1923B95D38B1}"/>
                  </a:ext>
                </a:extLst>
              </p:cNvPr>
              <p:cNvSpPr/>
              <p:nvPr/>
            </p:nvSpPr>
            <p:spPr>
              <a:xfrm>
                <a:off x="4806011" y="10239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8" name="Rechteck 247">
                <a:extLst>
                  <a:ext uri="{FF2B5EF4-FFF2-40B4-BE49-F238E27FC236}">
                    <a16:creationId xmlns:a16="http://schemas.microsoft.com/office/drawing/2014/main" id="{50855A25-7D7E-64C2-A3D9-099269A4E1A0}"/>
                  </a:ext>
                </a:extLst>
              </p:cNvPr>
              <p:cNvSpPr/>
              <p:nvPr/>
            </p:nvSpPr>
            <p:spPr>
              <a:xfrm>
                <a:off x="4385865" y="1881117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9" name="Rechteck 248">
                <a:extLst>
                  <a:ext uri="{FF2B5EF4-FFF2-40B4-BE49-F238E27FC236}">
                    <a16:creationId xmlns:a16="http://schemas.microsoft.com/office/drawing/2014/main" id="{B76360DE-9F57-B90A-EB58-E8AB205C2F9C}"/>
                  </a:ext>
                </a:extLst>
              </p:cNvPr>
              <p:cNvSpPr/>
              <p:nvPr/>
            </p:nvSpPr>
            <p:spPr>
              <a:xfrm>
                <a:off x="5233266" y="1881116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0" name="Rechteck 249">
                <a:extLst>
                  <a:ext uri="{FF2B5EF4-FFF2-40B4-BE49-F238E27FC236}">
                    <a16:creationId xmlns:a16="http://schemas.microsoft.com/office/drawing/2014/main" id="{166D9EDC-791A-DDDE-7FAC-3D4BABCFB718}"/>
                  </a:ext>
                </a:extLst>
              </p:cNvPr>
              <p:cNvSpPr/>
              <p:nvPr/>
            </p:nvSpPr>
            <p:spPr>
              <a:xfrm>
                <a:off x="4385865" y="2716950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1" name="Rechteck 250">
                <a:extLst>
                  <a:ext uri="{FF2B5EF4-FFF2-40B4-BE49-F238E27FC236}">
                    <a16:creationId xmlns:a16="http://schemas.microsoft.com/office/drawing/2014/main" id="{28A1C4CA-D297-CDDA-8124-F2DC4835D7B5}"/>
                  </a:ext>
                </a:extLst>
              </p:cNvPr>
              <p:cNvSpPr/>
              <p:nvPr/>
            </p:nvSpPr>
            <p:spPr>
              <a:xfrm>
                <a:off x="5233266" y="2716949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265" name="Rechteck: abgerundete Ecken 264">
              <a:extLst>
                <a:ext uri="{FF2B5EF4-FFF2-40B4-BE49-F238E27FC236}">
                  <a16:creationId xmlns:a16="http://schemas.microsoft.com/office/drawing/2014/main" id="{5DE145F0-4C79-F4BA-A2F5-B78FB55FF602}"/>
                </a:ext>
              </a:extLst>
            </p:cNvPr>
            <p:cNvSpPr/>
            <p:nvPr/>
          </p:nvSpPr>
          <p:spPr>
            <a:xfrm>
              <a:off x="765620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7" name="Rechteck: abgerundete Ecken 266">
              <a:extLst>
                <a:ext uri="{FF2B5EF4-FFF2-40B4-BE49-F238E27FC236}">
                  <a16:creationId xmlns:a16="http://schemas.microsoft.com/office/drawing/2014/main" id="{7555FEE5-6106-CDC4-F49A-D29F1C99AE8D}"/>
                </a:ext>
              </a:extLst>
            </p:cNvPr>
            <p:cNvSpPr/>
            <p:nvPr/>
          </p:nvSpPr>
          <p:spPr>
            <a:xfrm>
              <a:off x="786723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8" name="Rechteck: abgerundete Ecken 267">
              <a:extLst>
                <a:ext uri="{FF2B5EF4-FFF2-40B4-BE49-F238E27FC236}">
                  <a16:creationId xmlns:a16="http://schemas.microsoft.com/office/drawing/2014/main" id="{C8294C8B-A18C-7E41-1187-85A481D121CB}"/>
                </a:ext>
              </a:extLst>
            </p:cNvPr>
            <p:cNvSpPr/>
            <p:nvPr/>
          </p:nvSpPr>
          <p:spPr>
            <a:xfrm>
              <a:off x="807827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9" name="Rechteck: abgerundete Ecken 268">
              <a:extLst>
                <a:ext uri="{FF2B5EF4-FFF2-40B4-BE49-F238E27FC236}">
                  <a16:creationId xmlns:a16="http://schemas.microsoft.com/office/drawing/2014/main" id="{8604E852-F7F2-CA98-2104-A4BD3B9B1DC7}"/>
                </a:ext>
              </a:extLst>
            </p:cNvPr>
            <p:cNvSpPr/>
            <p:nvPr/>
          </p:nvSpPr>
          <p:spPr>
            <a:xfrm>
              <a:off x="828930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0" name="Rechteck: abgerundete Ecken 269">
              <a:extLst>
                <a:ext uri="{FF2B5EF4-FFF2-40B4-BE49-F238E27FC236}">
                  <a16:creationId xmlns:a16="http://schemas.microsoft.com/office/drawing/2014/main" id="{ADAA1500-3868-5BB7-B3AC-F6DE0A1C0AF7}"/>
                </a:ext>
              </a:extLst>
            </p:cNvPr>
            <p:cNvSpPr/>
            <p:nvPr/>
          </p:nvSpPr>
          <p:spPr>
            <a:xfrm>
              <a:off x="850034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1" name="Rechteck: abgerundete Ecken 270">
              <a:extLst>
                <a:ext uri="{FF2B5EF4-FFF2-40B4-BE49-F238E27FC236}">
                  <a16:creationId xmlns:a16="http://schemas.microsoft.com/office/drawing/2014/main" id="{B0F1A68B-EA6C-24A3-F9C8-8ABFE1D4E746}"/>
                </a:ext>
              </a:extLst>
            </p:cNvPr>
            <p:cNvSpPr/>
            <p:nvPr/>
          </p:nvSpPr>
          <p:spPr>
            <a:xfrm>
              <a:off x="871137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2" name="Rechteck: abgerundete Ecken 271">
              <a:extLst>
                <a:ext uri="{FF2B5EF4-FFF2-40B4-BE49-F238E27FC236}">
                  <a16:creationId xmlns:a16="http://schemas.microsoft.com/office/drawing/2014/main" id="{F79C5743-4003-7AC7-7A26-E28E2A3FD7E1}"/>
                </a:ext>
              </a:extLst>
            </p:cNvPr>
            <p:cNvSpPr/>
            <p:nvPr/>
          </p:nvSpPr>
          <p:spPr>
            <a:xfrm>
              <a:off x="892241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3" name="Rechteck: abgerundete Ecken 272">
              <a:extLst>
                <a:ext uri="{FF2B5EF4-FFF2-40B4-BE49-F238E27FC236}">
                  <a16:creationId xmlns:a16="http://schemas.microsoft.com/office/drawing/2014/main" id="{3823294B-3DEC-4B9B-2E1A-34322E659E7A}"/>
                </a:ext>
              </a:extLst>
            </p:cNvPr>
            <p:cNvSpPr/>
            <p:nvPr/>
          </p:nvSpPr>
          <p:spPr>
            <a:xfrm>
              <a:off x="913344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4" name="Rechteck: abgerundete Ecken 273">
              <a:extLst>
                <a:ext uri="{FF2B5EF4-FFF2-40B4-BE49-F238E27FC236}">
                  <a16:creationId xmlns:a16="http://schemas.microsoft.com/office/drawing/2014/main" id="{BFA441D7-7F94-F0FA-726C-C33E975889BB}"/>
                </a:ext>
              </a:extLst>
            </p:cNvPr>
            <p:cNvSpPr/>
            <p:nvPr/>
          </p:nvSpPr>
          <p:spPr>
            <a:xfrm>
              <a:off x="9344485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6" name="Rechteck: abgerundete Ecken 285">
              <a:extLst>
                <a:ext uri="{FF2B5EF4-FFF2-40B4-BE49-F238E27FC236}">
                  <a16:creationId xmlns:a16="http://schemas.microsoft.com/office/drawing/2014/main" id="{39FA0CD2-CCA6-9D0C-8F5A-7BCDE13735F0}"/>
                </a:ext>
              </a:extLst>
            </p:cNvPr>
            <p:cNvSpPr/>
            <p:nvPr/>
          </p:nvSpPr>
          <p:spPr>
            <a:xfrm>
              <a:off x="765620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8" name="Rechteck: abgerundete Ecken 287">
              <a:extLst>
                <a:ext uri="{FF2B5EF4-FFF2-40B4-BE49-F238E27FC236}">
                  <a16:creationId xmlns:a16="http://schemas.microsoft.com/office/drawing/2014/main" id="{5F92D121-019A-1398-B968-EFD76FF4C0A2}"/>
                </a:ext>
              </a:extLst>
            </p:cNvPr>
            <p:cNvSpPr/>
            <p:nvPr/>
          </p:nvSpPr>
          <p:spPr>
            <a:xfrm>
              <a:off x="807827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9" name="Rechteck: abgerundete Ecken 288">
              <a:extLst>
                <a:ext uri="{FF2B5EF4-FFF2-40B4-BE49-F238E27FC236}">
                  <a16:creationId xmlns:a16="http://schemas.microsoft.com/office/drawing/2014/main" id="{5CD680A0-4898-56A2-5885-2887E9AEF2ED}"/>
                </a:ext>
              </a:extLst>
            </p:cNvPr>
            <p:cNvSpPr/>
            <p:nvPr/>
          </p:nvSpPr>
          <p:spPr>
            <a:xfrm>
              <a:off x="828930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1" name="Rechteck: abgerundete Ecken 290">
              <a:extLst>
                <a:ext uri="{FF2B5EF4-FFF2-40B4-BE49-F238E27FC236}">
                  <a16:creationId xmlns:a16="http://schemas.microsoft.com/office/drawing/2014/main" id="{3ADBF90B-B4DB-5BCA-441A-EB678EF36F2A}"/>
                </a:ext>
              </a:extLst>
            </p:cNvPr>
            <p:cNvSpPr/>
            <p:nvPr/>
          </p:nvSpPr>
          <p:spPr>
            <a:xfrm>
              <a:off x="871137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2" name="Rechteck: abgerundete Ecken 291">
              <a:extLst>
                <a:ext uri="{FF2B5EF4-FFF2-40B4-BE49-F238E27FC236}">
                  <a16:creationId xmlns:a16="http://schemas.microsoft.com/office/drawing/2014/main" id="{326DB43B-2DF8-6A0D-F887-D9C3A5B966C6}"/>
                </a:ext>
              </a:extLst>
            </p:cNvPr>
            <p:cNvSpPr/>
            <p:nvPr/>
          </p:nvSpPr>
          <p:spPr>
            <a:xfrm>
              <a:off x="892241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4" name="Rechteck: abgerundete Ecken 293">
              <a:extLst>
                <a:ext uri="{FF2B5EF4-FFF2-40B4-BE49-F238E27FC236}">
                  <a16:creationId xmlns:a16="http://schemas.microsoft.com/office/drawing/2014/main" id="{72552363-203B-74E5-F15B-58BD57BE7E11}"/>
                </a:ext>
              </a:extLst>
            </p:cNvPr>
            <p:cNvSpPr/>
            <p:nvPr/>
          </p:nvSpPr>
          <p:spPr>
            <a:xfrm>
              <a:off x="9344485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6" name="Rechteck: abgerundete Ecken 295">
              <a:extLst>
                <a:ext uri="{FF2B5EF4-FFF2-40B4-BE49-F238E27FC236}">
                  <a16:creationId xmlns:a16="http://schemas.microsoft.com/office/drawing/2014/main" id="{37719421-5582-3188-AE58-91037DC1917F}"/>
                </a:ext>
              </a:extLst>
            </p:cNvPr>
            <p:cNvSpPr/>
            <p:nvPr/>
          </p:nvSpPr>
          <p:spPr>
            <a:xfrm>
              <a:off x="765620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7" name="Rechteck: abgerundete Ecken 296">
              <a:extLst>
                <a:ext uri="{FF2B5EF4-FFF2-40B4-BE49-F238E27FC236}">
                  <a16:creationId xmlns:a16="http://schemas.microsoft.com/office/drawing/2014/main" id="{2A715B7E-AF91-7EA5-66E1-A24E6EC0B837}"/>
                </a:ext>
              </a:extLst>
            </p:cNvPr>
            <p:cNvSpPr/>
            <p:nvPr/>
          </p:nvSpPr>
          <p:spPr>
            <a:xfrm>
              <a:off x="786723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8" name="Rechteck: abgerundete Ecken 297">
              <a:extLst>
                <a:ext uri="{FF2B5EF4-FFF2-40B4-BE49-F238E27FC236}">
                  <a16:creationId xmlns:a16="http://schemas.microsoft.com/office/drawing/2014/main" id="{16744901-9BFC-546D-2252-E4B79D8B45D8}"/>
                </a:ext>
              </a:extLst>
            </p:cNvPr>
            <p:cNvSpPr/>
            <p:nvPr/>
          </p:nvSpPr>
          <p:spPr>
            <a:xfrm>
              <a:off x="807827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9" name="Rechteck: abgerundete Ecken 298">
              <a:extLst>
                <a:ext uri="{FF2B5EF4-FFF2-40B4-BE49-F238E27FC236}">
                  <a16:creationId xmlns:a16="http://schemas.microsoft.com/office/drawing/2014/main" id="{0A4D984C-D86E-F78A-7FA4-6CA1E8CC5549}"/>
                </a:ext>
              </a:extLst>
            </p:cNvPr>
            <p:cNvSpPr/>
            <p:nvPr/>
          </p:nvSpPr>
          <p:spPr>
            <a:xfrm>
              <a:off x="828930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0" name="Rechteck: abgerundete Ecken 299">
              <a:extLst>
                <a:ext uri="{FF2B5EF4-FFF2-40B4-BE49-F238E27FC236}">
                  <a16:creationId xmlns:a16="http://schemas.microsoft.com/office/drawing/2014/main" id="{5377EE03-E3D0-D083-7697-63D76840771E}"/>
                </a:ext>
              </a:extLst>
            </p:cNvPr>
            <p:cNvSpPr/>
            <p:nvPr/>
          </p:nvSpPr>
          <p:spPr>
            <a:xfrm>
              <a:off x="850034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1" name="Rechteck: abgerundete Ecken 300">
              <a:extLst>
                <a:ext uri="{FF2B5EF4-FFF2-40B4-BE49-F238E27FC236}">
                  <a16:creationId xmlns:a16="http://schemas.microsoft.com/office/drawing/2014/main" id="{85A04568-137F-5D8A-4CCF-1F0F81583D9D}"/>
                </a:ext>
              </a:extLst>
            </p:cNvPr>
            <p:cNvSpPr/>
            <p:nvPr/>
          </p:nvSpPr>
          <p:spPr>
            <a:xfrm>
              <a:off x="871137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2" name="Rechteck: abgerundete Ecken 301">
              <a:extLst>
                <a:ext uri="{FF2B5EF4-FFF2-40B4-BE49-F238E27FC236}">
                  <a16:creationId xmlns:a16="http://schemas.microsoft.com/office/drawing/2014/main" id="{8D0F0235-2830-5F22-3D70-933EA6BAE769}"/>
                </a:ext>
              </a:extLst>
            </p:cNvPr>
            <p:cNvSpPr/>
            <p:nvPr/>
          </p:nvSpPr>
          <p:spPr>
            <a:xfrm>
              <a:off x="892241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3" name="Rechteck: abgerundete Ecken 302">
              <a:extLst>
                <a:ext uri="{FF2B5EF4-FFF2-40B4-BE49-F238E27FC236}">
                  <a16:creationId xmlns:a16="http://schemas.microsoft.com/office/drawing/2014/main" id="{838BA1CB-0204-9D2A-9311-83B2562DA978}"/>
                </a:ext>
              </a:extLst>
            </p:cNvPr>
            <p:cNvSpPr/>
            <p:nvPr/>
          </p:nvSpPr>
          <p:spPr>
            <a:xfrm>
              <a:off x="913344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4" name="Rechteck: abgerundete Ecken 303">
              <a:extLst>
                <a:ext uri="{FF2B5EF4-FFF2-40B4-BE49-F238E27FC236}">
                  <a16:creationId xmlns:a16="http://schemas.microsoft.com/office/drawing/2014/main" id="{D2ED0263-C825-72E6-E42B-CED8E3DA68CE}"/>
                </a:ext>
              </a:extLst>
            </p:cNvPr>
            <p:cNvSpPr/>
            <p:nvPr/>
          </p:nvSpPr>
          <p:spPr>
            <a:xfrm>
              <a:off x="9344485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6" name="Rechteck: abgerundete Ecken 305">
              <a:extLst>
                <a:ext uri="{FF2B5EF4-FFF2-40B4-BE49-F238E27FC236}">
                  <a16:creationId xmlns:a16="http://schemas.microsoft.com/office/drawing/2014/main" id="{783FE20B-2D8B-C3C6-18AC-EAE961C39748}"/>
                </a:ext>
              </a:extLst>
            </p:cNvPr>
            <p:cNvSpPr/>
            <p:nvPr/>
          </p:nvSpPr>
          <p:spPr>
            <a:xfrm>
              <a:off x="765620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7" name="Rechteck: abgerundete Ecken 306">
              <a:extLst>
                <a:ext uri="{FF2B5EF4-FFF2-40B4-BE49-F238E27FC236}">
                  <a16:creationId xmlns:a16="http://schemas.microsoft.com/office/drawing/2014/main" id="{39F48E52-15F7-06BD-317A-4DFAF8AA1959}"/>
                </a:ext>
              </a:extLst>
            </p:cNvPr>
            <p:cNvSpPr/>
            <p:nvPr/>
          </p:nvSpPr>
          <p:spPr>
            <a:xfrm>
              <a:off x="786723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8" name="Rechteck: abgerundete Ecken 307">
              <a:extLst>
                <a:ext uri="{FF2B5EF4-FFF2-40B4-BE49-F238E27FC236}">
                  <a16:creationId xmlns:a16="http://schemas.microsoft.com/office/drawing/2014/main" id="{85A911B3-A6E3-4580-6E9F-95D6AE28DB94}"/>
                </a:ext>
              </a:extLst>
            </p:cNvPr>
            <p:cNvSpPr/>
            <p:nvPr/>
          </p:nvSpPr>
          <p:spPr>
            <a:xfrm>
              <a:off x="807827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2" name="Rechteck: abgerundete Ecken 311">
              <a:extLst>
                <a:ext uri="{FF2B5EF4-FFF2-40B4-BE49-F238E27FC236}">
                  <a16:creationId xmlns:a16="http://schemas.microsoft.com/office/drawing/2014/main" id="{E4224C52-162B-E98B-9216-8AE51566FDFA}"/>
                </a:ext>
              </a:extLst>
            </p:cNvPr>
            <p:cNvSpPr/>
            <p:nvPr/>
          </p:nvSpPr>
          <p:spPr>
            <a:xfrm>
              <a:off x="892241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3" name="Rechteck: abgerundete Ecken 312">
              <a:extLst>
                <a:ext uri="{FF2B5EF4-FFF2-40B4-BE49-F238E27FC236}">
                  <a16:creationId xmlns:a16="http://schemas.microsoft.com/office/drawing/2014/main" id="{4BDBAA70-66BD-C2F5-1615-8181D4231148}"/>
                </a:ext>
              </a:extLst>
            </p:cNvPr>
            <p:cNvSpPr/>
            <p:nvPr/>
          </p:nvSpPr>
          <p:spPr>
            <a:xfrm>
              <a:off x="913344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4" name="Rechteck: abgerundete Ecken 313">
              <a:extLst>
                <a:ext uri="{FF2B5EF4-FFF2-40B4-BE49-F238E27FC236}">
                  <a16:creationId xmlns:a16="http://schemas.microsoft.com/office/drawing/2014/main" id="{DB0B0C82-0A9C-143B-F793-40D879B21C96}"/>
                </a:ext>
              </a:extLst>
            </p:cNvPr>
            <p:cNvSpPr/>
            <p:nvPr/>
          </p:nvSpPr>
          <p:spPr>
            <a:xfrm>
              <a:off x="9344485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6" name="Rechteck: abgerundete Ecken 315">
              <a:extLst>
                <a:ext uri="{FF2B5EF4-FFF2-40B4-BE49-F238E27FC236}">
                  <a16:creationId xmlns:a16="http://schemas.microsoft.com/office/drawing/2014/main" id="{B71E5892-C217-B35F-8550-9459F50544A7}"/>
                </a:ext>
              </a:extLst>
            </p:cNvPr>
            <p:cNvSpPr/>
            <p:nvPr/>
          </p:nvSpPr>
          <p:spPr>
            <a:xfrm>
              <a:off x="765620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8" name="Rechteck: abgerundete Ecken 317">
              <a:extLst>
                <a:ext uri="{FF2B5EF4-FFF2-40B4-BE49-F238E27FC236}">
                  <a16:creationId xmlns:a16="http://schemas.microsoft.com/office/drawing/2014/main" id="{F4E696D2-1041-3AD1-B81C-A6745A6AB322}"/>
                </a:ext>
              </a:extLst>
            </p:cNvPr>
            <p:cNvSpPr/>
            <p:nvPr/>
          </p:nvSpPr>
          <p:spPr>
            <a:xfrm>
              <a:off x="807827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2" name="Rechteck: abgerundete Ecken 321">
              <a:extLst>
                <a:ext uri="{FF2B5EF4-FFF2-40B4-BE49-F238E27FC236}">
                  <a16:creationId xmlns:a16="http://schemas.microsoft.com/office/drawing/2014/main" id="{7C3ECA3E-1796-DAB4-CA84-40F37E8CFA0D}"/>
                </a:ext>
              </a:extLst>
            </p:cNvPr>
            <p:cNvSpPr/>
            <p:nvPr/>
          </p:nvSpPr>
          <p:spPr>
            <a:xfrm>
              <a:off x="892241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4" name="Rechteck: abgerundete Ecken 323">
              <a:extLst>
                <a:ext uri="{FF2B5EF4-FFF2-40B4-BE49-F238E27FC236}">
                  <a16:creationId xmlns:a16="http://schemas.microsoft.com/office/drawing/2014/main" id="{A7B44F49-91CE-F5D9-966A-E54E4A1CC12A}"/>
                </a:ext>
              </a:extLst>
            </p:cNvPr>
            <p:cNvSpPr/>
            <p:nvPr/>
          </p:nvSpPr>
          <p:spPr>
            <a:xfrm>
              <a:off x="9344485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6" name="Rechteck: abgerundete Ecken 325">
              <a:extLst>
                <a:ext uri="{FF2B5EF4-FFF2-40B4-BE49-F238E27FC236}">
                  <a16:creationId xmlns:a16="http://schemas.microsoft.com/office/drawing/2014/main" id="{23AD99B2-3CC4-09F0-5F98-19B7017F4862}"/>
                </a:ext>
              </a:extLst>
            </p:cNvPr>
            <p:cNvSpPr/>
            <p:nvPr/>
          </p:nvSpPr>
          <p:spPr>
            <a:xfrm>
              <a:off x="765620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7" name="Rechteck: abgerundete Ecken 326">
              <a:extLst>
                <a:ext uri="{FF2B5EF4-FFF2-40B4-BE49-F238E27FC236}">
                  <a16:creationId xmlns:a16="http://schemas.microsoft.com/office/drawing/2014/main" id="{D7293C89-A6AF-270E-2D96-FE4A6F887AE9}"/>
                </a:ext>
              </a:extLst>
            </p:cNvPr>
            <p:cNvSpPr/>
            <p:nvPr/>
          </p:nvSpPr>
          <p:spPr>
            <a:xfrm>
              <a:off x="786723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8" name="Rechteck: abgerundete Ecken 327">
              <a:extLst>
                <a:ext uri="{FF2B5EF4-FFF2-40B4-BE49-F238E27FC236}">
                  <a16:creationId xmlns:a16="http://schemas.microsoft.com/office/drawing/2014/main" id="{6104696C-9B7A-5EFB-ECA5-BCA7E75D0AB1}"/>
                </a:ext>
              </a:extLst>
            </p:cNvPr>
            <p:cNvSpPr/>
            <p:nvPr/>
          </p:nvSpPr>
          <p:spPr>
            <a:xfrm>
              <a:off x="807827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2" name="Rechteck: abgerundete Ecken 331">
              <a:extLst>
                <a:ext uri="{FF2B5EF4-FFF2-40B4-BE49-F238E27FC236}">
                  <a16:creationId xmlns:a16="http://schemas.microsoft.com/office/drawing/2014/main" id="{A8C4BB47-39BA-2C6D-8BCC-E09BEB9BF560}"/>
                </a:ext>
              </a:extLst>
            </p:cNvPr>
            <p:cNvSpPr/>
            <p:nvPr/>
          </p:nvSpPr>
          <p:spPr>
            <a:xfrm>
              <a:off x="892241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3" name="Rechteck: abgerundete Ecken 332">
              <a:extLst>
                <a:ext uri="{FF2B5EF4-FFF2-40B4-BE49-F238E27FC236}">
                  <a16:creationId xmlns:a16="http://schemas.microsoft.com/office/drawing/2014/main" id="{03DACB2C-7F74-EC2B-B6D3-7F15A667B53E}"/>
                </a:ext>
              </a:extLst>
            </p:cNvPr>
            <p:cNvSpPr/>
            <p:nvPr/>
          </p:nvSpPr>
          <p:spPr>
            <a:xfrm>
              <a:off x="913344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4" name="Rechteck: abgerundete Ecken 333">
              <a:extLst>
                <a:ext uri="{FF2B5EF4-FFF2-40B4-BE49-F238E27FC236}">
                  <a16:creationId xmlns:a16="http://schemas.microsoft.com/office/drawing/2014/main" id="{66A8A610-0828-0F0B-5483-86FE33236625}"/>
                </a:ext>
              </a:extLst>
            </p:cNvPr>
            <p:cNvSpPr/>
            <p:nvPr/>
          </p:nvSpPr>
          <p:spPr>
            <a:xfrm>
              <a:off x="9344485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6" name="Rechteck: abgerundete Ecken 335">
              <a:extLst>
                <a:ext uri="{FF2B5EF4-FFF2-40B4-BE49-F238E27FC236}">
                  <a16:creationId xmlns:a16="http://schemas.microsoft.com/office/drawing/2014/main" id="{10BDF80C-7F71-4CAE-9861-D6B3C6255920}"/>
                </a:ext>
              </a:extLst>
            </p:cNvPr>
            <p:cNvSpPr/>
            <p:nvPr/>
          </p:nvSpPr>
          <p:spPr>
            <a:xfrm>
              <a:off x="765620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7" name="Rechteck: abgerundete Ecken 336">
              <a:extLst>
                <a:ext uri="{FF2B5EF4-FFF2-40B4-BE49-F238E27FC236}">
                  <a16:creationId xmlns:a16="http://schemas.microsoft.com/office/drawing/2014/main" id="{8B918ED3-3440-6190-7216-8663AE1EBEE9}"/>
                </a:ext>
              </a:extLst>
            </p:cNvPr>
            <p:cNvSpPr/>
            <p:nvPr/>
          </p:nvSpPr>
          <p:spPr>
            <a:xfrm>
              <a:off x="786723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8" name="Rechteck: abgerundete Ecken 337">
              <a:extLst>
                <a:ext uri="{FF2B5EF4-FFF2-40B4-BE49-F238E27FC236}">
                  <a16:creationId xmlns:a16="http://schemas.microsoft.com/office/drawing/2014/main" id="{D0D2AFA7-FEC7-4BA0-E5E1-0FA1D10C5389}"/>
                </a:ext>
              </a:extLst>
            </p:cNvPr>
            <p:cNvSpPr/>
            <p:nvPr/>
          </p:nvSpPr>
          <p:spPr>
            <a:xfrm>
              <a:off x="807827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9" name="Rechteck: abgerundete Ecken 338">
              <a:extLst>
                <a:ext uri="{FF2B5EF4-FFF2-40B4-BE49-F238E27FC236}">
                  <a16:creationId xmlns:a16="http://schemas.microsoft.com/office/drawing/2014/main" id="{CCCAFE21-AE36-2EDA-B4FA-8DECF5F646A2}"/>
                </a:ext>
              </a:extLst>
            </p:cNvPr>
            <p:cNvSpPr/>
            <p:nvPr/>
          </p:nvSpPr>
          <p:spPr>
            <a:xfrm>
              <a:off x="828930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0" name="Rechteck: abgerundete Ecken 339">
              <a:extLst>
                <a:ext uri="{FF2B5EF4-FFF2-40B4-BE49-F238E27FC236}">
                  <a16:creationId xmlns:a16="http://schemas.microsoft.com/office/drawing/2014/main" id="{9BC0E341-41F4-18B2-F5E2-82512DE831FB}"/>
                </a:ext>
              </a:extLst>
            </p:cNvPr>
            <p:cNvSpPr/>
            <p:nvPr/>
          </p:nvSpPr>
          <p:spPr>
            <a:xfrm>
              <a:off x="850034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1" name="Rechteck: abgerundete Ecken 340">
              <a:extLst>
                <a:ext uri="{FF2B5EF4-FFF2-40B4-BE49-F238E27FC236}">
                  <a16:creationId xmlns:a16="http://schemas.microsoft.com/office/drawing/2014/main" id="{4A10A18B-5C29-A8AC-C340-C80EE1F6FF5D}"/>
                </a:ext>
              </a:extLst>
            </p:cNvPr>
            <p:cNvSpPr/>
            <p:nvPr/>
          </p:nvSpPr>
          <p:spPr>
            <a:xfrm>
              <a:off x="871137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2" name="Rechteck: abgerundete Ecken 341">
              <a:extLst>
                <a:ext uri="{FF2B5EF4-FFF2-40B4-BE49-F238E27FC236}">
                  <a16:creationId xmlns:a16="http://schemas.microsoft.com/office/drawing/2014/main" id="{D6171D28-1043-5F0E-6D11-41CC5AF03220}"/>
                </a:ext>
              </a:extLst>
            </p:cNvPr>
            <p:cNvSpPr/>
            <p:nvPr/>
          </p:nvSpPr>
          <p:spPr>
            <a:xfrm>
              <a:off x="892241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3" name="Rechteck: abgerundete Ecken 342">
              <a:extLst>
                <a:ext uri="{FF2B5EF4-FFF2-40B4-BE49-F238E27FC236}">
                  <a16:creationId xmlns:a16="http://schemas.microsoft.com/office/drawing/2014/main" id="{5EEA48B5-8E7B-5D72-C674-D3AEC17DA252}"/>
                </a:ext>
              </a:extLst>
            </p:cNvPr>
            <p:cNvSpPr/>
            <p:nvPr/>
          </p:nvSpPr>
          <p:spPr>
            <a:xfrm>
              <a:off x="913344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4" name="Rechteck: abgerundete Ecken 343">
              <a:extLst>
                <a:ext uri="{FF2B5EF4-FFF2-40B4-BE49-F238E27FC236}">
                  <a16:creationId xmlns:a16="http://schemas.microsoft.com/office/drawing/2014/main" id="{A396848B-4CBC-2872-34E6-B9BBF82C0F35}"/>
                </a:ext>
              </a:extLst>
            </p:cNvPr>
            <p:cNvSpPr/>
            <p:nvPr/>
          </p:nvSpPr>
          <p:spPr>
            <a:xfrm>
              <a:off x="9344485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6" name="Rechteck: abgerundete Ecken 345">
              <a:extLst>
                <a:ext uri="{FF2B5EF4-FFF2-40B4-BE49-F238E27FC236}">
                  <a16:creationId xmlns:a16="http://schemas.microsoft.com/office/drawing/2014/main" id="{1450D0A8-5FB2-A8DA-88B6-0EF0C99264C7}"/>
                </a:ext>
              </a:extLst>
            </p:cNvPr>
            <p:cNvSpPr/>
            <p:nvPr/>
          </p:nvSpPr>
          <p:spPr>
            <a:xfrm>
              <a:off x="765620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8" name="Rechteck: abgerundete Ecken 347">
              <a:extLst>
                <a:ext uri="{FF2B5EF4-FFF2-40B4-BE49-F238E27FC236}">
                  <a16:creationId xmlns:a16="http://schemas.microsoft.com/office/drawing/2014/main" id="{5A2B118D-47CF-613F-9004-15BA6939FBF8}"/>
                </a:ext>
              </a:extLst>
            </p:cNvPr>
            <p:cNvSpPr/>
            <p:nvPr/>
          </p:nvSpPr>
          <p:spPr>
            <a:xfrm>
              <a:off x="807827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9" name="Rechteck: abgerundete Ecken 348">
              <a:extLst>
                <a:ext uri="{FF2B5EF4-FFF2-40B4-BE49-F238E27FC236}">
                  <a16:creationId xmlns:a16="http://schemas.microsoft.com/office/drawing/2014/main" id="{52688CE7-DE80-694C-D8D9-68BF25E67075}"/>
                </a:ext>
              </a:extLst>
            </p:cNvPr>
            <p:cNvSpPr/>
            <p:nvPr/>
          </p:nvSpPr>
          <p:spPr>
            <a:xfrm>
              <a:off x="828930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1" name="Rechteck: abgerundete Ecken 350">
              <a:extLst>
                <a:ext uri="{FF2B5EF4-FFF2-40B4-BE49-F238E27FC236}">
                  <a16:creationId xmlns:a16="http://schemas.microsoft.com/office/drawing/2014/main" id="{C1C02FC2-7C06-BD9E-F183-A9FB14D2E3F5}"/>
                </a:ext>
              </a:extLst>
            </p:cNvPr>
            <p:cNvSpPr/>
            <p:nvPr/>
          </p:nvSpPr>
          <p:spPr>
            <a:xfrm>
              <a:off x="871137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2" name="Rechteck: abgerundete Ecken 351">
              <a:extLst>
                <a:ext uri="{FF2B5EF4-FFF2-40B4-BE49-F238E27FC236}">
                  <a16:creationId xmlns:a16="http://schemas.microsoft.com/office/drawing/2014/main" id="{89019123-4305-F05A-5DD2-D9DB271F2D54}"/>
                </a:ext>
              </a:extLst>
            </p:cNvPr>
            <p:cNvSpPr/>
            <p:nvPr/>
          </p:nvSpPr>
          <p:spPr>
            <a:xfrm>
              <a:off x="892241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4" name="Rechteck: abgerundete Ecken 353">
              <a:extLst>
                <a:ext uri="{FF2B5EF4-FFF2-40B4-BE49-F238E27FC236}">
                  <a16:creationId xmlns:a16="http://schemas.microsoft.com/office/drawing/2014/main" id="{D52B6C45-4FC4-A394-BD1E-185E2955D1AC}"/>
                </a:ext>
              </a:extLst>
            </p:cNvPr>
            <p:cNvSpPr/>
            <p:nvPr/>
          </p:nvSpPr>
          <p:spPr>
            <a:xfrm>
              <a:off x="9344485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6" name="Rechteck: abgerundete Ecken 355">
              <a:extLst>
                <a:ext uri="{FF2B5EF4-FFF2-40B4-BE49-F238E27FC236}">
                  <a16:creationId xmlns:a16="http://schemas.microsoft.com/office/drawing/2014/main" id="{0545C33A-C541-281C-474F-1E42939BD91C}"/>
                </a:ext>
              </a:extLst>
            </p:cNvPr>
            <p:cNvSpPr/>
            <p:nvPr/>
          </p:nvSpPr>
          <p:spPr>
            <a:xfrm>
              <a:off x="765620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7" name="Rechteck: abgerundete Ecken 356">
              <a:extLst>
                <a:ext uri="{FF2B5EF4-FFF2-40B4-BE49-F238E27FC236}">
                  <a16:creationId xmlns:a16="http://schemas.microsoft.com/office/drawing/2014/main" id="{22ED6482-83D1-0245-2E81-25161D9C7956}"/>
                </a:ext>
              </a:extLst>
            </p:cNvPr>
            <p:cNvSpPr/>
            <p:nvPr/>
          </p:nvSpPr>
          <p:spPr>
            <a:xfrm>
              <a:off x="786723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8" name="Rechteck: abgerundete Ecken 357">
              <a:extLst>
                <a:ext uri="{FF2B5EF4-FFF2-40B4-BE49-F238E27FC236}">
                  <a16:creationId xmlns:a16="http://schemas.microsoft.com/office/drawing/2014/main" id="{38BB55A0-D1BE-4FF6-C6C5-663ABC423638}"/>
                </a:ext>
              </a:extLst>
            </p:cNvPr>
            <p:cNvSpPr/>
            <p:nvPr/>
          </p:nvSpPr>
          <p:spPr>
            <a:xfrm>
              <a:off x="807827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9" name="Rechteck: abgerundete Ecken 358">
              <a:extLst>
                <a:ext uri="{FF2B5EF4-FFF2-40B4-BE49-F238E27FC236}">
                  <a16:creationId xmlns:a16="http://schemas.microsoft.com/office/drawing/2014/main" id="{5D1A0476-8AA8-F8E9-E87D-D8A621AD9543}"/>
                </a:ext>
              </a:extLst>
            </p:cNvPr>
            <p:cNvSpPr/>
            <p:nvPr/>
          </p:nvSpPr>
          <p:spPr>
            <a:xfrm>
              <a:off x="828930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0" name="Rechteck: abgerundete Ecken 359">
              <a:extLst>
                <a:ext uri="{FF2B5EF4-FFF2-40B4-BE49-F238E27FC236}">
                  <a16:creationId xmlns:a16="http://schemas.microsoft.com/office/drawing/2014/main" id="{3B7C092C-673F-F698-1205-AEABFA4415D8}"/>
                </a:ext>
              </a:extLst>
            </p:cNvPr>
            <p:cNvSpPr/>
            <p:nvPr/>
          </p:nvSpPr>
          <p:spPr>
            <a:xfrm>
              <a:off x="850034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1" name="Rechteck: abgerundete Ecken 360">
              <a:extLst>
                <a:ext uri="{FF2B5EF4-FFF2-40B4-BE49-F238E27FC236}">
                  <a16:creationId xmlns:a16="http://schemas.microsoft.com/office/drawing/2014/main" id="{029FC5A6-75F2-D185-A46D-4AB321998868}"/>
                </a:ext>
              </a:extLst>
            </p:cNvPr>
            <p:cNvSpPr/>
            <p:nvPr/>
          </p:nvSpPr>
          <p:spPr>
            <a:xfrm>
              <a:off x="871137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2" name="Rechteck: abgerundete Ecken 361">
              <a:extLst>
                <a:ext uri="{FF2B5EF4-FFF2-40B4-BE49-F238E27FC236}">
                  <a16:creationId xmlns:a16="http://schemas.microsoft.com/office/drawing/2014/main" id="{7EAD0F3B-131B-A957-F496-FFC89FFDB45B}"/>
                </a:ext>
              </a:extLst>
            </p:cNvPr>
            <p:cNvSpPr/>
            <p:nvPr/>
          </p:nvSpPr>
          <p:spPr>
            <a:xfrm>
              <a:off x="892241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3" name="Rechteck: abgerundete Ecken 362">
              <a:extLst>
                <a:ext uri="{FF2B5EF4-FFF2-40B4-BE49-F238E27FC236}">
                  <a16:creationId xmlns:a16="http://schemas.microsoft.com/office/drawing/2014/main" id="{CD5E3AB4-0EFB-FBD5-F303-893D791E3FDC}"/>
                </a:ext>
              </a:extLst>
            </p:cNvPr>
            <p:cNvSpPr/>
            <p:nvPr/>
          </p:nvSpPr>
          <p:spPr>
            <a:xfrm>
              <a:off x="913344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4" name="Rechteck: abgerundete Ecken 363">
              <a:extLst>
                <a:ext uri="{FF2B5EF4-FFF2-40B4-BE49-F238E27FC236}">
                  <a16:creationId xmlns:a16="http://schemas.microsoft.com/office/drawing/2014/main" id="{654D0964-59F8-AAB4-93A2-A779AF54E169}"/>
                </a:ext>
              </a:extLst>
            </p:cNvPr>
            <p:cNvSpPr/>
            <p:nvPr/>
          </p:nvSpPr>
          <p:spPr>
            <a:xfrm>
              <a:off x="9344485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490" name="Rechteck: abgerundete Ecken 489">
            <a:extLst>
              <a:ext uri="{FF2B5EF4-FFF2-40B4-BE49-F238E27FC236}">
                <a16:creationId xmlns:a16="http://schemas.microsoft.com/office/drawing/2014/main" id="{1C2A1C2C-ECAC-C4F6-3E1A-B87E8AF9DEC8}"/>
              </a:ext>
            </a:extLst>
          </p:cNvPr>
          <p:cNvSpPr/>
          <p:nvPr/>
        </p:nvSpPr>
        <p:spPr>
          <a:xfrm>
            <a:off x="2882330" y="3087424"/>
            <a:ext cx="2069652" cy="2069652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1" name="Rechteck: abgerundete Ecken 490">
            <a:extLst>
              <a:ext uri="{FF2B5EF4-FFF2-40B4-BE49-F238E27FC236}">
                <a16:creationId xmlns:a16="http://schemas.microsoft.com/office/drawing/2014/main" id="{8B95D716-EFBD-8F99-81A2-E60654B64E9B}"/>
              </a:ext>
            </a:extLst>
          </p:cNvPr>
          <p:cNvSpPr/>
          <p:nvPr/>
        </p:nvSpPr>
        <p:spPr>
          <a:xfrm>
            <a:off x="5477400" y="3349242"/>
            <a:ext cx="729084" cy="729084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2" name="Rechteck: abgerundete Ecken 491">
            <a:extLst>
              <a:ext uri="{FF2B5EF4-FFF2-40B4-BE49-F238E27FC236}">
                <a16:creationId xmlns:a16="http://schemas.microsoft.com/office/drawing/2014/main" id="{8EC9B00D-B516-76C5-015F-1323D38598D9}"/>
              </a:ext>
            </a:extLst>
          </p:cNvPr>
          <p:cNvSpPr/>
          <p:nvPr/>
        </p:nvSpPr>
        <p:spPr>
          <a:xfrm>
            <a:off x="8035919" y="3775823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3" name="Rechteck: abgerundete Ecken 492">
            <a:extLst>
              <a:ext uri="{FF2B5EF4-FFF2-40B4-BE49-F238E27FC236}">
                <a16:creationId xmlns:a16="http://schemas.microsoft.com/office/drawing/2014/main" id="{010B07D3-B241-B3F0-5DD1-422019E89DCF}"/>
              </a:ext>
            </a:extLst>
          </p:cNvPr>
          <p:cNvSpPr/>
          <p:nvPr/>
        </p:nvSpPr>
        <p:spPr>
          <a:xfrm>
            <a:off x="6292791" y="3782644"/>
            <a:ext cx="729084" cy="729084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4" name="Rechteck: abgerundete Ecken 493">
            <a:extLst>
              <a:ext uri="{FF2B5EF4-FFF2-40B4-BE49-F238E27FC236}">
                <a16:creationId xmlns:a16="http://schemas.microsoft.com/office/drawing/2014/main" id="{FDE7F2E9-5A6F-9A8D-C506-53973A19F803}"/>
              </a:ext>
            </a:extLst>
          </p:cNvPr>
          <p:cNvSpPr/>
          <p:nvPr/>
        </p:nvSpPr>
        <p:spPr>
          <a:xfrm>
            <a:off x="8520794" y="4006770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5" name="Rechteck: abgerundete Ecken 494">
            <a:extLst>
              <a:ext uri="{FF2B5EF4-FFF2-40B4-BE49-F238E27FC236}">
                <a16:creationId xmlns:a16="http://schemas.microsoft.com/office/drawing/2014/main" id="{45CE8C3E-011D-B13B-629A-0C33CA35E916}"/>
              </a:ext>
            </a:extLst>
          </p:cNvPr>
          <p:cNvSpPr/>
          <p:nvPr/>
        </p:nvSpPr>
        <p:spPr>
          <a:xfrm>
            <a:off x="8976678" y="4201694"/>
            <a:ext cx="249268" cy="249268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9" name="Rechteck: abgerundete Ecken 498">
            <a:extLst>
              <a:ext uri="{FF2B5EF4-FFF2-40B4-BE49-F238E27FC236}">
                <a16:creationId xmlns:a16="http://schemas.microsoft.com/office/drawing/2014/main" id="{B66802A5-D532-7998-5653-0E9C23A3EA85}"/>
              </a:ext>
            </a:extLst>
          </p:cNvPr>
          <p:cNvSpPr>
            <a:spLocks noChangeAspect="1"/>
          </p:cNvSpPr>
          <p:nvPr/>
        </p:nvSpPr>
        <p:spPr>
          <a:xfrm>
            <a:off x="10554290" y="4013035"/>
            <a:ext cx="82800" cy="82800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00" name="Rechteck: abgerundete Ecken 499">
            <a:extLst>
              <a:ext uri="{FF2B5EF4-FFF2-40B4-BE49-F238E27FC236}">
                <a16:creationId xmlns:a16="http://schemas.microsoft.com/office/drawing/2014/main" id="{5A811051-EA8D-DC3A-E9DF-5CCC471CB3E6}"/>
              </a:ext>
            </a:extLst>
          </p:cNvPr>
          <p:cNvSpPr>
            <a:spLocks noChangeAspect="1"/>
          </p:cNvSpPr>
          <p:nvPr/>
        </p:nvSpPr>
        <p:spPr>
          <a:xfrm>
            <a:off x="10853233" y="3865322"/>
            <a:ext cx="82800" cy="82800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01" name="Rechteck: abgerundete Ecken 500">
            <a:extLst>
              <a:ext uri="{FF2B5EF4-FFF2-40B4-BE49-F238E27FC236}">
                <a16:creationId xmlns:a16="http://schemas.microsoft.com/office/drawing/2014/main" id="{8E6EEE9A-50BC-219A-085E-47A9CDCA5B0E}"/>
              </a:ext>
            </a:extLst>
          </p:cNvPr>
          <p:cNvSpPr>
            <a:spLocks noChangeAspect="1"/>
          </p:cNvSpPr>
          <p:nvPr/>
        </p:nvSpPr>
        <p:spPr>
          <a:xfrm>
            <a:off x="11219097" y="4073190"/>
            <a:ext cx="82800" cy="82800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02" name="Rechteck: abgerundete Ecken 501">
            <a:extLst>
              <a:ext uri="{FF2B5EF4-FFF2-40B4-BE49-F238E27FC236}">
                <a16:creationId xmlns:a16="http://schemas.microsoft.com/office/drawing/2014/main" id="{1E8FF6FF-233F-00A0-F177-E1AF4F74A439}"/>
              </a:ext>
            </a:extLst>
          </p:cNvPr>
          <p:cNvSpPr>
            <a:spLocks noChangeAspect="1"/>
          </p:cNvSpPr>
          <p:nvPr/>
        </p:nvSpPr>
        <p:spPr>
          <a:xfrm>
            <a:off x="11444550" y="3745353"/>
            <a:ext cx="82800" cy="82800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04" name="Rechteck: abgerundete Ecken 503">
            <a:extLst>
              <a:ext uri="{FF2B5EF4-FFF2-40B4-BE49-F238E27FC236}">
                <a16:creationId xmlns:a16="http://schemas.microsoft.com/office/drawing/2014/main" id="{2CB97836-6F5B-B415-393E-7C327D1F65CE}"/>
              </a:ext>
            </a:extLst>
          </p:cNvPr>
          <p:cNvSpPr>
            <a:spLocks noChangeAspect="1"/>
          </p:cNvSpPr>
          <p:nvPr/>
        </p:nvSpPr>
        <p:spPr>
          <a:xfrm>
            <a:off x="11713056" y="4201694"/>
            <a:ext cx="82800" cy="82800"/>
          </a:xfrm>
          <a:prstGeom prst="roundRect">
            <a:avLst>
              <a:gd name="adj" fmla="val 7121"/>
            </a:avLst>
          </a:prstGeom>
          <a:solidFill>
            <a:schemeClr val="accent6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507" name="Gerade Verbindung mit Pfeil 506">
            <a:extLst>
              <a:ext uri="{FF2B5EF4-FFF2-40B4-BE49-F238E27FC236}">
                <a16:creationId xmlns:a16="http://schemas.microsoft.com/office/drawing/2014/main" id="{374DC649-A638-ED12-E294-4A5E9F8A51D7}"/>
              </a:ext>
            </a:extLst>
          </p:cNvPr>
          <p:cNvCxnSpPr/>
          <p:nvPr/>
        </p:nvCxnSpPr>
        <p:spPr>
          <a:xfrm>
            <a:off x="6292791" y="4627818"/>
            <a:ext cx="711848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9" name="Gerade Verbindung mit Pfeil 508">
            <a:extLst>
              <a:ext uri="{FF2B5EF4-FFF2-40B4-BE49-F238E27FC236}">
                <a16:creationId xmlns:a16="http://schemas.microsoft.com/office/drawing/2014/main" id="{E26C48EA-9A64-2BBB-D789-B20290503B64}"/>
              </a:ext>
            </a:extLst>
          </p:cNvPr>
          <p:cNvCxnSpPr/>
          <p:nvPr/>
        </p:nvCxnSpPr>
        <p:spPr>
          <a:xfrm>
            <a:off x="8035919" y="4111656"/>
            <a:ext cx="249268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stealth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0" name="Gerade Verbindung mit Pfeil 509">
            <a:extLst>
              <a:ext uri="{FF2B5EF4-FFF2-40B4-BE49-F238E27FC236}">
                <a16:creationId xmlns:a16="http://schemas.microsoft.com/office/drawing/2014/main" id="{1B6C84F0-05AE-6085-C669-6623734C324B}"/>
              </a:ext>
            </a:extLst>
          </p:cNvPr>
          <p:cNvCxnSpPr/>
          <p:nvPr/>
        </p:nvCxnSpPr>
        <p:spPr>
          <a:xfrm>
            <a:off x="10533029" y="4172005"/>
            <a:ext cx="126648" cy="0"/>
          </a:xfrm>
          <a:prstGeom prst="straightConnector1">
            <a:avLst/>
          </a:prstGeom>
          <a:ln>
            <a:solidFill>
              <a:schemeClr val="tx1"/>
            </a:solidFill>
            <a:headEnd type="stealth" w="sm" len="sm"/>
            <a:tailEnd type="stealth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1" name="Gerade Verbindung mit Pfeil 510">
            <a:extLst>
              <a:ext uri="{FF2B5EF4-FFF2-40B4-BE49-F238E27FC236}">
                <a16:creationId xmlns:a16="http://schemas.microsoft.com/office/drawing/2014/main" id="{62C064E5-E756-4A16-E7EE-1D820B5D3AD5}"/>
              </a:ext>
            </a:extLst>
          </p:cNvPr>
          <p:cNvCxnSpPr>
            <a:cxnSpLocks/>
          </p:cNvCxnSpPr>
          <p:nvPr/>
        </p:nvCxnSpPr>
        <p:spPr>
          <a:xfrm>
            <a:off x="2871584" y="5351718"/>
            <a:ext cx="2078293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3" name="Textfeld 512">
                <a:extLst>
                  <a:ext uri="{FF2B5EF4-FFF2-40B4-BE49-F238E27FC236}">
                    <a16:creationId xmlns:a16="http://schemas.microsoft.com/office/drawing/2014/main" id="{7059C1E5-AF4E-1E50-5E4E-101A344D205C}"/>
                  </a:ext>
                </a:extLst>
              </p:cNvPr>
              <p:cNvSpPr txBox="1"/>
              <p:nvPr/>
            </p:nvSpPr>
            <p:spPr>
              <a:xfrm>
                <a:off x="3363927" y="5482066"/>
                <a:ext cx="110645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AT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AT" b="0" i="1" smtClean="0">
                        <a:latin typeface="Cambria Math" panose="02040503050406030204" pitchFamily="18" charset="0"/>
                      </a:rPr>
                      <m:t>≥324</m:t>
                    </m:r>
                  </m:oMath>
                </a14:m>
                <a:r>
                  <a:rPr lang="de-AT" dirty="0"/>
                  <a:t>px</a:t>
                </a:r>
              </a:p>
            </p:txBody>
          </p:sp>
        </mc:Choice>
        <mc:Fallback xmlns="">
          <p:sp>
            <p:nvSpPr>
              <p:cNvPr id="513" name="Textfeld 512">
                <a:extLst>
                  <a:ext uri="{FF2B5EF4-FFF2-40B4-BE49-F238E27FC236}">
                    <a16:creationId xmlns:a16="http://schemas.microsoft.com/office/drawing/2014/main" id="{7059C1E5-AF4E-1E50-5E4E-101A344D2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3927" y="5482066"/>
                <a:ext cx="1106457" cy="276999"/>
              </a:xfrm>
              <a:prstGeom prst="rect">
                <a:avLst/>
              </a:prstGeom>
              <a:blipFill>
                <a:blip r:embed="rId3"/>
                <a:stretch>
                  <a:fillRect l="-5525" t="-28261" r="-12155" b="-50000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4" name="Textfeld 513">
                <a:extLst>
                  <a:ext uri="{FF2B5EF4-FFF2-40B4-BE49-F238E27FC236}">
                    <a16:creationId xmlns:a16="http://schemas.microsoft.com/office/drawing/2014/main" id="{3A29E426-2C08-5C0A-C1B6-348BA4C7836C}"/>
                  </a:ext>
                </a:extLst>
              </p:cNvPr>
              <p:cNvSpPr txBox="1"/>
              <p:nvPr/>
            </p:nvSpPr>
            <p:spPr>
              <a:xfrm>
                <a:off x="6250811" y="4743909"/>
                <a:ext cx="111177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AT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de-AT" b="0" i="1" smtClean="0">
                        <a:latin typeface="Cambria Math" panose="02040503050406030204" pitchFamily="18" charset="0"/>
                      </a:rPr>
                      <m:t>≥108</m:t>
                    </m:r>
                  </m:oMath>
                </a14:m>
                <a:r>
                  <a:rPr lang="de-AT" dirty="0"/>
                  <a:t>px</a:t>
                </a:r>
              </a:p>
            </p:txBody>
          </p:sp>
        </mc:Choice>
        <mc:Fallback xmlns="">
          <p:sp>
            <p:nvSpPr>
              <p:cNvPr id="514" name="Textfeld 513">
                <a:extLst>
                  <a:ext uri="{FF2B5EF4-FFF2-40B4-BE49-F238E27FC236}">
                    <a16:creationId xmlns:a16="http://schemas.microsoft.com/office/drawing/2014/main" id="{3A29E426-2C08-5C0A-C1B6-348BA4C783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0811" y="4743909"/>
                <a:ext cx="1111779" cy="276999"/>
              </a:xfrm>
              <a:prstGeom prst="rect">
                <a:avLst/>
              </a:prstGeom>
              <a:blipFill>
                <a:blip r:embed="rId4"/>
                <a:stretch>
                  <a:fillRect l="-5464" t="-28261" r="-11475" b="-50000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5" name="Textfeld 514">
                <a:extLst>
                  <a:ext uri="{FF2B5EF4-FFF2-40B4-BE49-F238E27FC236}">
                    <a16:creationId xmlns:a16="http://schemas.microsoft.com/office/drawing/2014/main" id="{BA3E48E9-DABD-6300-1C48-73434CB4E492}"/>
                  </a:ext>
                </a:extLst>
              </p:cNvPr>
              <p:cNvSpPr txBox="1"/>
              <p:nvPr/>
            </p:nvSpPr>
            <p:spPr>
              <a:xfrm>
                <a:off x="8004457" y="4544100"/>
                <a:ext cx="9835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AT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de-AT" b="0" i="1" smtClean="0">
                        <a:latin typeface="Cambria Math" panose="02040503050406030204" pitchFamily="18" charset="0"/>
                      </a:rPr>
                      <m:t>≥36</m:t>
                    </m:r>
                  </m:oMath>
                </a14:m>
                <a:r>
                  <a:rPr lang="de-AT" dirty="0"/>
                  <a:t>px</a:t>
                </a:r>
              </a:p>
            </p:txBody>
          </p:sp>
        </mc:Choice>
        <mc:Fallback xmlns="">
          <p:sp>
            <p:nvSpPr>
              <p:cNvPr id="515" name="Textfeld 514">
                <a:extLst>
                  <a:ext uri="{FF2B5EF4-FFF2-40B4-BE49-F238E27FC236}">
                    <a16:creationId xmlns:a16="http://schemas.microsoft.com/office/drawing/2014/main" id="{BA3E48E9-DABD-6300-1C48-73434CB4E4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4457" y="4544100"/>
                <a:ext cx="983539" cy="276999"/>
              </a:xfrm>
              <a:prstGeom prst="rect">
                <a:avLst/>
              </a:prstGeom>
              <a:blipFill>
                <a:blip r:embed="rId5"/>
                <a:stretch>
                  <a:fillRect l="-6211" t="-28261" r="-14286" b="-50000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6" name="Textfeld 515">
                <a:extLst>
                  <a:ext uri="{FF2B5EF4-FFF2-40B4-BE49-F238E27FC236}">
                    <a16:creationId xmlns:a16="http://schemas.microsoft.com/office/drawing/2014/main" id="{404810B6-E34B-E3E2-C3D3-641F3D0D28C7}"/>
                  </a:ext>
                </a:extLst>
              </p:cNvPr>
              <p:cNvSpPr txBox="1"/>
              <p:nvPr/>
            </p:nvSpPr>
            <p:spPr>
              <a:xfrm>
                <a:off x="10499326" y="4274554"/>
                <a:ext cx="97905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AT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de-AT" b="0" i="1" smtClean="0">
                        <a:latin typeface="Cambria Math" panose="02040503050406030204" pitchFamily="18" charset="0"/>
                      </a:rPr>
                      <m:t>≥12</m:t>
                    </m:r>
                  </m:oMath>
                </a14:m>
                <a:r>
                  <a:rPr lang="de-AT" dirty="0"/>
                  <a:t>px</a:t>
                </a:r>
              </a:p>
            </p:txBody>
          </p:sp>
        </mc:Choice>
        <mc:Fallback xmlns="">
          <p:sp>
            <p:nvSpPr>
              <p:cNvPr id="516" name="Textfeld 515">
                <a:extLst>
                  <a:ext uri="{FF2B5EF4-FFF2-40B4-BE49-F238E27FC236}">
                    <a16:creationId xmlns:a16="http://schemas.microsoft.com/office/drawing/2014/main" id="{404810B6-E34B-E3E2-C3D3-641F3D0D2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99326" y="4274554"/>
                <a:ext cx="979051" cy="276999"/>
              </a:xfrm>
              <a:prstGeom prst="rect">
                <a:avLst/>
              </a:prstGeom>
              <a:blipFill>
                <a:blip r:embed="rId6"/>
                <a:stretch>
                  <a:fillRect l="-6211" t="-28261" r="-13665" b="-50000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Grafik 1">
            <a:extLst>
              <a:ext uri="{FF2B5EF4-FFF2-40B4-BE49-F238E27FC236}">
                <a16:creationId xmlns:a16="http://schemas.microsoft.com/office/drawing/2014/main" id="{33920D64-4E29-1674-F183-061391CC06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537" y="1001022"/>
            <a:ext cx="1903737" cy="1900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0195AA4C-F63C-6B80-B435-52092F30FE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03630" y="1036235"/>
            <a:ext cx="1903737" cy="1900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0933AE59-39FC-8B9A-D6FB-95313F65FFB8}"/>
              </a:ext>
            </a:extLst>
          </p:cNvPr>
          <p:cNvGrpSpPr>
            <a:grpSpLocks noChangeAspect="1"/>
          </p:cNvGrpSpPr>
          <p:nvPr/>
        </p:nvGrpSpPr>
        <p:grpSpPr>
          <a:xfrm>
            <a:off x="9985794" y="1005053"/>
            <a:ext cx="645416" cy="646512"/>
            <a:chOff x="7656202" y="1001022"/>
            <a:chExt cx="1937551" cy="1940841"/>
          </a:xfrm>
        </p:grpSpPr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C8A797A4-4F49-D054-C55F-C23909647D6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74768" y="1018704"/>
              <a:ext cx="1901505" cy="1901952"/>
              <a:chOff x="2958860" y="447675"/>
              <a:chExt cx="3825762" cy="3826661"/>
            </a:xfrm>
          </p:grpSpPr>
          <p:pic>
            <p:nvPicPr>
              <p:cNvPr id="91" name="Grafik 90">
                <a:extLst>
                  <a:ext uri="{FF2B5EF4-FFF2-40B4-BE49-F238E27FC236}">
                    <a16:creationId xmlns:a16="http://schemas.microsoft.com/office/drawing/2014/main" id="{CA0E63FB-FCA7-F052-5657-A79AE362C85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</a:blip>
              <a:srcRect r="35895" b="35838"/>
              <a:stretch/>
            </p:blipFill>
            <p:spPr>
              <a:xfrm>
                <a:off x="2962275" y="447675"/>
                <a:ext cx="3822347" cy="3825762"/>
              </a:xfrm>
              <a:prstGeom prst="rect">
                <a:avLst/>
              </a:prstGeom>
            </p:spPr>
          </p:pic>
          <p:sp>
            <p:nvSpPr>
              <p:cNvPr id="92" name="Rechteck 91">
                <a:extLst>
                  <a:ext uri="{FF2B5EF4-FFF2-40B4-BE49-F238E27FC236}">
                    <a16:creationId xmlns:a16="http://schemas.microsoft.com/office/drawing/2014/main" id="{A762B86C-1B87-F065-B1B9-874FED4E440D}"/>
                  </a:ext>
                </a:extLst>
              </p:cNvPr>
              <p:cNvSpPr/>
              <p:nvPr/>
            </p:nvSpPr>
            <p:spPr>
              <a:xfrm>
                <a:off x="2958860" y="448574"/>
                <a:ext cx="3825762" cy="3825762"/>
              </a:xfrm>
              <a:prstGeom prst="rect">
                <a:avLst/>
              </a:prstGeom>
              <a:solidFill>
                <a:schemeClr val="accent1"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93" name="Rechteck 92">
                <a:extLst>
                  <a:ext uri="{FF2B5EF4-FFF2-40B4-BE49-F238E27FC236}">
                    <a16:creationId xmlns:a16="http://schemas.microsoft.com/office/drawing/2014/main" id="{9AAFC1F3-E6BC-79CD-A64D-F8C64705ADA3}"/>
                  </a:ext>
                </a:extLst>
              </p:cNvPr>
              <p:cNvSpPr/>
              <p:nvPr/>
            </p:nvSpPr>
            <p:spPr>
              <a:xfrm>
                <a:off x="4227801" y="1719831"/>
                <a:ext cx="1282347" cy="1282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4" name="Rechteck 93">
                <a:extLst>
                  <a:ext uri="{FF2B5EF4-FFF2-40B4-BE49-F238E27FC236}">
                    <a16:creationId xmlns:a16="http://schemas.microsoft.com/office/drawing/2014/main" id="{99730C08-6801-37EE-6018-D098D286366B}"/>
                  </a:ext>
                </a:extLst>
              </p:cNvPr>
              <p:cNvSpPr/>
              <p:nvPr/>
            </p:nvSpPr>
            <p:spPr>
              <a:xfrm>
                <a:off x="5943600" y="878063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5" name="Rechteck 94">
                <a:extLst>
                  <a:ext uri="{FF2B5EF4-FFF2-40B4-BE49-F238E27FC236}">
                    <a16:creationId xmlns:a16="http://schemas.microsoft.com/office/drawing/2014/main" id="{689884C6-9F85-0A5E-A15B-26646B36D2AB}"/>
                  </a:ext>
                </a:extLst>
              </p:cNvPr>
              <p:cNvSpPr/>
              <p:nvPr/>
            </p:nvSpPr>
            <p:spPr>
              <a:xfrm>
                <a:off x="5943599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6" name="Rechteck 95">
                <a:extLst>
                  <a:ext uri="{FF2B5EF4-FFF2-40B4-BE49-F238E27FC236}">
                    <a16:creationId xmlns:a16="http://schemas.microsoft.com/office/drawing/2014/main" id="{36A48EAF-00EC-9EFC-22D4-93E870863328}"/>
                  </a:ext>
                </a:extLst>
              </p:cNvPr>
              <p:cNvSpPr/>
              <p:nvPr/>
            </p:nvSpPr>
            <p:spPr>
              <a:xfrm>
                <a:off x="3392663" y="87806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7" name="Rechteck 96">
                <a:extLst>
                  <a:ext uri="{FF2B5EF4-FFF2-40B4-BE49-F238E27FC236}">
                    <a16:creationId xmlns:a16="http://schemas.microsoft.com/office/drawing/2014/main" id="{63BC78DB-1312-C8B7-344C-C3DD1FB7648A}"/>
                  </a:ext>
                </a:extLst>
              </p:cNvPr>
              <p:cNvSpPr/>
              <p:nvPr/>
            </p:nvSpPr>
            <p:spPr>
              <a:xfrm>
                <a:off x="3392663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9" name="Rechteck 98">
                <a:extLst>
                  <a:ext uri="{FF2B5EF4-FFF2-40B4-BE49-F238E27FC236}">
                    <a16:creationId xmlns:a16="http://schemas.microsoft.com/office/drawing/2014/main" id="{75F981AF-FCB9-566B-6ED9-64E0636F35E5}"/>
                  </a:ext>
                </a:extLst>
              </p:cNvPr>
              <p:cNvSpPr/>
              <p:nvPr/>
            </p:nvSpPr>
            <p:spPr>
              <a:xfrm>
                <a:off x="5943599" y="2150219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0" name="Rechteck 99">
                <a:extLst>
                  <a:ext uri="{FF2B5EF4-FFF2-40B4-BE49-F238E27FC236}">
                    <a16:creationId xmlns:a16="http://schemas.microsoft.com/office/drawing/2014/main" id="{3F39432E-AB40-5DF5-A1F3-E6ED3B85F683}"/>
                  </a:ext>
                </a:extLst>
              </p:cNvPr>
              <p:cNvSpPr/>
              <p:nvPr/>
            </p:nvSpPr>
            <p:spPr>
              <a:xfrm>
                <a:off x="3381374" y="21502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" name="Rechteck 100">
                <a:extLst>
                  <a:ext uri="{FF2B5EF4-FFF2-40B4-BE49-F238E27FC236}">
                    <a16:creationId xmlns:a16="http://schemas.microsoft.com/office/drawing/2014/main" id="{6A10E685-8FB8-6157-3A91-F5286DE991B6}"/>
                  </a:ext>
                </a:extLst>
              </p:cNvPr>
              <p:cNvSpPr/>
              <p:nvPr/>
            </p:nvSpPr>
            <p:spPr>
              <a:xfrm>
                <a:off x="4673599" y="8734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2" name="Rechteck 101">
                <a:extLst>
                  <a:ext uri="{FF2B5EF4-FFF2-40B4-BE49-F238E27FC236}">
                    <a16:creationId xmlns:a16="http://schemas.microsoft.com/office/drawing/2014/main" id="{9B0C204B-CDF8-7912-A9FF-545F4D5357EA}"/>
                  </a:ext>
                </a:extLst>
              </p:cNvPr>
              <p:cNvSpPr/>
              <p:nvPr/>
            </p:nvSpPr>
            <p:spPr>
              <a:xfrm>
                <a:off x="4668131" y="342702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" name="Rechteck 102">
                <a:extLst>
                  <a:ext uri="{FF2B5EF4-FFF2-40B4-BE49-F238E27FC236}">
                    <a16:creationId xmlns:a16="http://schemas.microsoft.com/office/drawing/2014/main" id="{3C165B2E-789A-DCF3-366A-3DB0006C3E41}"/>
                  </a:ext>
                </a:extLst>
              </p:cNvPr>
              <p:cNvSpPr/>
              <p:nvPr/>
            </p:nvSpPr>
            <p:spPr>
              <a:xfrm>
                <a:off x="4806011" y="35652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4" name="Rechteck 103">
                <a:extLst>
                  <a:ext uri="{FF2B5EF4-FFF2-40B4-BE49-F238E27FC236}">
                    <a16:creationId xmlns:a16="http://schemas.microsoft.com/office/drawing/2014/main" id="{2FC2903E-ADA2-1503-3D9F-0EDD93F71667}"/>
                  </a:ext>
                </a:extLst>
              </p:cNvPr>
              <p:cNvSpPr/>
              <p:nvPr/>
            </p:nvSpPr>
            <p:spPr>
              <a:xfrm>
                <a:off x="4806011" y="10239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5" name="Rechteck 104">
                <a:extLst>
                  <a:ext uri="{FF2B5EF4-FFF2-40B4-BE49-F238E27FC236}">
                    <a16:creationId xmlns:a16="http://schemas.microsoft.com/office/drawing/2014/main" id="{3FC6640B-D84C-CD50-64C7-0E53A3673EBF}"/>
                  </a:ext>
                </a:extLst>
              </p:cNvPr>
              <p:cNvSpPr/>
              <p:nvPr/>
            </p:nvSpPr>
            <p:spPr>
              <a:xfrm>
                <a:off x="4385865" y="1881117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6" name="Rechteck 105">
                <a:extLst>
                  <a:ext uri="{FF2B5EF4-FFF2-40B4-BE49-F238E27FC236}">
                    <a16:creationId xmlns:a16="http://schemas.microsoft.com/office/drawing/2014/main" id="{55769DC1-C6CB-3112-0096-81F918835141}"/>
                  </a:ext>
                </a:extLst>
              </p:cNvPr>
              <p:cNvSpPr/>
              <p:nvPr/>
            </p:nvSpPr>
            <p:spPr>
              <a:xfrm>
                <a:off x="5233266" y="1881116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7" name="Rechteck 106">
                <a:extLst>
                  <a:ext uri="{FF2B5EF4-FFF2-40B4-BE49-F238E27FC236}">
                    <a16:creationId xmlns:a16="http://schemas.microsoft.com/office/drawing/2014/main" id="{67048D17-A1C0-7C97-9AE4-08B78D1A6B07}"/>
                  </a:ext>
                </a:extLst>
              </p:cNvPr>
              <p:cNvSpPr/>
              <p:nvPr/>
            </p:nvSpPr>
            <p:spPr>
              <a:xfrm>
                <a:off x="4385865" y="2716950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8" name="Rechteck 107">
                <a:extLst>
                  <a:ext uri="{FF2B5EF4-FFF2-40B4-BE49-F238E27FC236}">
                    <a16:creationId xmlns:a16="http://schemas.microsoft.com/office/drawing/2014/main" id="{C12C85FF-8B9C-CF3E-F681-FEBC630D5150}"/>
                  </a:ext>
                </a:extLst>
              </p:cNvPr>
              <p:cNvSpPr/>
              <p:nvPr/>
            </p:nvSpPr>
            <p:spPr>
              <a:xfrm>
                <a:off x="5233266" y="2716949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14" name="Rechteck: abgerundete Ecken 13">
              <a:extLst>
                <a:ext uri="{FF2B5EF4-FFF2-40B4-BE49-F238E27FC236}">
                  <a16:creationId xmlns:a16="http://schemas.microsoft.com/office/drawing/2014/main" id="{0C26174C-3610-4479-8B64-F47B725ECCBA}"/>
                </a:ext>
              </a:extLst>
            </p:cNvPr>
            <p:cNvSpPr/>
            <p:nvPr/>
          </p:nvSpPr>
          <p:spPr>
            <a:xfrm>
              <a:off x="765620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Rechteck: abgerundete Ecken 14">
              <a:extLst>
                <a:ext uri="{FF2B5EF4-FFF2-40B4-BE49-F238E27FC236}">
                  <a16:creationId xmlns:a16="http://schemas.microsoft.com/office/drawing/2014/main" id="{AA27FFCE-EEA5-D7FA-7619-9E96138AF80D}"/>
                </a:ext>
              </a:extLst>
            </p:cNvPr>
            <p:cNvSpPr/>
            <p:nvPr/>
          </p:nvSpPr>
          <p:spPr>
            <a:xfrm>
              <a:off x="786723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Rechteck: abgerundete Ecken 15">
              <a:extLst>
                <a:ext uri="{FF2B5EF4-FFF2-40B4-BE49-F238E27FC236}">
                  <a16:creationId xmlns:a16="http://schemas.microsoft.com/office/drawing/2014/main" id="{990B6D54-45DC-0339-83D5-256D96D02B13}"/>
                </a:ext>
              </a:extLst>
            </p:cNvPr>
            <p:cNvSpPr/>
            <p:nvPr/>
          </p:nvSpPr>
          <p:spPr>
            <a:xfrm>
              <a:off x="807827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Rechteck: abgerundete Ecken 16">
              <a:extLst>
                <a:ext uri="{FF2B5EF4-FFF2-40B4-BE49-F238E27FC236}">
                  <a16:creationId xmlns:a16="http://schemas.microsoft.com/office/drawing/2014/main" id="{531CFD79-4989-920B-F0B8-D8CC91DE053A}"/>
                </a:ext>
              </a:extLst>
            </p:cNvPr>
            <p:cNvSpPr/>
            <p:nvPr/>
          </p:nvSpPr>
          <p:spPr>
            <a:xfrm>
              <a:off x="828930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Rechteck: abgerundete Ecken 17">
              <a:extLst>
                <a:ext uri="{FF2B5EF4-FFF2-40B4-BE49-F238E27FC236}">
                  <a16:creationId xmlns:a16="http://schemas.microsoft.com/office/drawing/2014/main" id="{5B09B1DE-CF4B-6DED-8EE7-A1A7E68F18D7}"/>
                </a:ext>
              </a:extLst>
            </p:cNvPr>
            <p:cNvSpPr/>
            <p:nvPr/>
          </p:nvSpPr>
          <p:spPr>
            <a:xfrm>
              <a:off x="850034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" name="Rechteck: abgerundete Ecken 18">
              <a:extLst>
                <a:ext uri="{FF2B5EF4-FFF2-40B4-BE49-F238E27FC236}">
                  <a16:creationId xmlns:a16="http://schemas.microsoft.com/office/drawing/2014/main" id="{A6D938CA-A370-CA51-9E04-BF31E166ED2E}"/>
                </a:ext>
              </a:extLst>
            </p:cNvPr>
            <p:cNvSpPr/>
            <p:nvPr/>
          </p:nvSpPr>
          <p:spPr>
            <a:xfrm>
              <a:off x="871137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Rechteck: abgerundete Ecken 19">
              <a:extLst>
                <a:ext uri="{FF2B5EF4-FFF2-40B4-BE49-F238E27FC236}">
                  <a16:creationId xmlns:a16="http://schemas.microsoft.com/office/drawing/2014/main" id="{A2E8ED02-468A-BEFB-F09E-D1F23938517C}"/>
                </a:ext>
              </a:extLst>
            </p:cNvPr>
            <p:cNvSpPr/>
            <p:nvPr/>
          </p:nvSpPr>
          <p:spPr>
            <a:xfrm>
              <a:off x="892241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" name="Rechteck: abgerundete Ecken 20">
              <a:extLst>
                <a:ext uri="{FF2B5EF4-FFF2-40B4-BE49-F238E27FC236}">
                  <a16:creationId xmlns:a16="http://schemas.microsoft.com/office/drawing/2014/main" id="{6987BE8D-6DA0-7350-AF84-CD44B84EAA2D}"/>
                </a:ext>
              </a:extLst>
            </p:cNvPr>
            <p:cNvSpPr/>
            <p:nvPr/>
          </p:nvSpPr>
          <p:spPr>
            <a:xfrm>
              <a:off x="913344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" name="Rechteck: abgerundete Ecken 21">
              <a:extLst>
                <a:ext uri="{FF2B5EF4-FFF2-40B4-BE49-F238E27FC236}">
                  <a16:creationId xmlns:a16="http://schemas.microsoft.com/office/drawing/2014/main" id="{F6A5A60C-8464-BFB1-8D57-B9199D6484CB}"/>
                </a:ext>
              </a:extLst>
            </p:cNvPr>
            <p:cNvSpPr/>
            <p:nvPr/>
          </p:nvSpPr>
          <p:spPr>
            <a:xfrm>
              <a:off x="9344485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" name="Rechteck: abgerundete Ecken 22">
              <a:extLst>
                <a:ext uri="{FF2B5EF4-FFF2-40B4-BE49-F238E27FC236}">
                  <a16:creationId xmlns:a16="http://schemas.microsoft.com/office/drawing/2014/main" id="{89666332-07DA-4A47-B216-FE90FB268D0D}"/>
                </a:ext>
              </a:extLst>
            </p:cNvPr>
            <p:cNvSpPr/>
            <p:nvPr/>
          </p:nvSpPr>
          <p:spPr>
            <a:xfrm>
              <a:off x="765620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" name="Rechteck: abgerundete Ecken 23">
              <a:extLst>
                <a:ext uri="{FF2B5EF4-FFF2-40B4-BE49-F238E27FC236}">
                  <a16:creationId xmlns:a16="http://schemas.microsoft.com/office/drawing/2014/main" id="{142AA9A4-D892-02C7-E527-BCF42B2F04B9}"/>
                </a:ext>
              </a:extLst>
            </p:cNvPr>
            <p:cNvSpPr/>
            <p:nvPr/>
          </p:nvSpPr>
          <p:spPr>
            <a:xfrm>
              <a:off x="807827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" name="Rechteck: abgerundete Ecken 24">
              <a:extLst>
                <a:ext uri="{FF2B5EF4-FFF2-40B4-BE49-F238E27FC236}">
                  <a16:creationId xmlns:a16="http://schemas.microsoft.com/office/drawing/2014/main" id="{036F61F4-5EE2-8EFF-DBCE-8D53A382DC63}"/>
                </a:ext>
              </a:extLst>
            </p:cNvPr>
            <p:cNvSpPr/>
            <p:nvPr/>
          </p:nvSpPr>
          <p:spPr>
            <a:xfrm>
              <a:off x="828930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" name="Rechteck: abgerundete Ecken 25">
              <a:extLst>
                <a:ext uri="{FF2B5EF4-FFF2-40B4-BE49-F238E27FC236}">
                  <a16:creationId xmlns:a16="http://schemas.microsoft.com/office/drawing/2014/main" id="{F111A647-61F2-BC42-C174-8576A5EC0BD1}"/>
                </a:ext>
              </a:extLst>
            </p:cNvPr>
            <p:cNvSpPr/>
            <p:nvPr/>
          </p:nvSpPr>
          <p:spPr>
            <a:xfrm>
              <a:off x="871137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" name="Rechteck: abgerundete Ecken 26">
              <a:extLst>
                <a:ext uri="{FF2B5EF4-FFF2-40B4-BE49-F238E27FC236}">
                  <a16:creationId xmlns:a16="http://schemas.microsoft.com/office/drawing/2014/main" id="{84129967-71BB-43CA-2847-623D58A979BD}"/>
                </a:ext>
              </a:extLst>
            </p:cNvPr>
            <p:cNvSpPr/>
            <p:nvPr/>
          </p:nvSpPr>
          <p:spPr>
            <a:xfrm>
              <a:off x="892241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" name="Rechteck: abgerundete Ecken 27">
              <a:extLst>
                <a:ext uri="{FF2B5EF4-FFF2-40B4-BE49-F238E27FC236}">
                  <a16:creationId xmlns:a16="http://schemas.microsoft.com/office/drawing/2014/main" id="{AB35AEA8-A82A-3C04-B895-99E8097F7515}"/>
                </a:ext>
              </a:extLst>
            </p:cNvPr>
            <p:cNvSpPr/>
            <p:nvPr/>
          </p:nvSpPr>
          <p:spPr>
            <a:xfrm>
              <a:off x="9344485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" name="Rechteck: abgerundete Ecken 28">
              <a:extLst>
                <a:ext uri="{FF2B5EF4-FFF2-40B4-BE49-F238E27FC236}">
                  <a16:creationId xmlns:a16="http://schemas.microsoft.com/office/drawing/2014/main" id="{A8299226-CEDC-EA7E-896B-A633FDDA5C63}"/>
                </a:ext>
              </a:extLst>
            </p:cNvPr>
            <p:cNvSpPr/>
            <p:nvPr/>
          </p:nvSpPr>
          <p:spPr>
            <a:xfrm>
              <a:off x="765620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" name="Rechteck: abgerundete Ecken 29">
              <a:extLst>
                <a:ext uri="{FF2B5EF4-FFF2-40B4-BE49-F238E27FC236}">
                  <a16:creationId xmlns:a16="http://schemas.microsoft.com/office/drawing/2014/main" id="{FF4F5B6F-8F56-0B5E-1B89-7CF184CD9D43}"/>
                </a:ext>
              </a:extLst>
            </p:cNvPr>
            <p:cNvSpPr/>
            <p:nvPr/>
          </p:nvSpPr>
          <p:spPr>
            <a:xfrm>
              <a:off x="786723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" name="Rechteck: abgerundete Ecken 30">
              <a:extLst>
                <a:ext uri="{FF2B5EF4-FFF2-40B4-BE49-F238E27FC236}">
                  <a16:creationId xmlns:a16="http://schemas.microsoft.com/office/drawing/2014/main" id="{DE75F3BB-2B73-6219-E572-29914D8BB281}"/>
                </a:ext>
              </a:extLst>
            </p:cNvPr>
            <p:cNvSpPr/>
            <p:nvPr/>
          </p:nvSpPr>
          <p:spPr>
            <a:xfrm>
              <a:off x="807827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" name="Rechteck: abgerundete Ecken 31">
              <a:extLst>
                <a:ext uri="{FF2B5EF4-FFF2-40B4-BE49-F238E27FC236}">
                  <a16:creationId xmlns:a16="http://schemas.microsoft.com/office/drawing/2014/main" id="{ED92E798-F47D-9B80-3C03-302DBA987529}"/>
                </a:ext>
              </a:extLst>
            </p:cNvPr>
            <p:cNvSpPr/>
            <p:nvPr/>
          </p:nvSpPr>
          <p:spPr>
            <a:xfrm>
              <a:off x="828930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" name="Rechteck: abgerundete Ecken 32">
              <a:extLst>
                <a:ext uri="{FF2B5EF4-FFF2-40B4-BE49-F238E27FC236}">
                  <a16:creationId xmlns:a16="http://schemas.microsoft.com/office/drawing/2014/main" id="{DED47F75-27B7-74E0-055E-A85C09F1823B}"/>
                </a:ext>
              </a:extLst>
            </p:cNvPr>
            <p:cNvSpPr/>
            <p:nvPr/>
          </p:nvSpPr>
          <p:spPr>
            <a:xfrm>
              <a:off x="850034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" name="Rechteck: abgerundete Ecken 33">
              <a:extLst>
                <a:ext uri="{FF2B5EF4-FFF2-40B4-BE49-F238E27FC236}">
                  <a16:creationId xmlns:a16="http://schemas.microsoft.com/office/drawing/2014/main" id="{2DF7F006-99A2-4821-1E99-DEBBB294ECAE}"/>
                </a:ext>
              </a:extLst>
            </p:cNvPr>
            <p:cNvSpPr/>
            <p:nvPr/>
          </p:nvSpPr>
          <p:spPr>
            <a:xfrm>
              <a:off x="871137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" name="Rechteck: abgerundete Ecken 34">
              <a:extLst>
                <a:ext uri="{FF2B5EF4-FFF2-40B4-BE49-F238E27FC236}">
                  <a16:creationId xmlns:a16="http://schemas.microsoft.com/office/drawing/2014/main" id="{7F135BBA-1970-6B9E-B8B8-7D7F94D29B9B}"/>
                </a:ext>
              </a:extLst>
            </p:cNvPr>
            <p:cNvSpPr/>
            <p:nvPr/>
          </p:nvSpPr>
          <p:spPr>
            <a:xfrm>
              <a:off x="892241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9" name="Rechteck: abgerundete Ecken 38">
              <a:extLst>
                <a:ext uri="{FF2B5EF4-FFF2-40B4-BE49-F238E27FC236}">
                  <a16:creationId xmlns:a16="http://schemas.microsoft.com/office/drawing/2014/main" id="{5131ECA8-21D7-DF9F-F598-A7D9A6A38C04}"/>
                </a:ext>
              </a:extLst>
            </p:cNvPr>
            <p:cNvSpPr/>
            <p:nvPr/>
          </p:nvSpPr>
          <p:spPr>
            <a:xfrm>
              <a:off x="913344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0" name="Rechteck: abgerundete Ecken 39">
              <a:extLst>
                <a:ext uri="{FF2B5EF4-FFF2-40B4-BE49-F238E27FC236}">
                  <a16:creationId xmlns:a16="http://schemas.microsoft.com/office/drawing/2014/main" id="{444B995C-4CB9-16E1-0E08-1450DF455998}"/>
                </a:ext>
              </a:extLst>
            </p:cNvPr>
            <p:cNvSpPr/>
            <p:nvPr/>
          </p:nvSpPr>
          <p:spPr>
            <a:xfrm>
              <a:off x="9344485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1" name="Rechteck: abgerundete Ecken 40">
              <a:extLst>
                <a:ext uri="{FF2B5EF4-FFF2-40B4-BE49-F238E27FC236}">
                  <a16:creationId xmlns:a16="http://schemas.microsoft.com/office/drawing/2014/main" id="{98AA52CA-15F8-8A9F-EBC1-FF57CF6DF59A}"/>
                </a:ext>
              </a:extLst>
            </p:cNvPr>
            <p:cNvSpPr/>
            <p:nvPr/>
          </p:nvSpPr>
          <p:spPr>
            <a:xfrm>
              <a:off x="765620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2" name="Rechteck: abgerundete Ecken 41">
              <a:extLst>
                <a:ext uri="{FF2B5EF4-FFF2-40B4-BE49-F238E27FC236}">
                  <a16:creationId xmlns:a16="http://schemas.microsoft.com/office/drawing/2014/main" id="{B61A548F-AF63-A56B-5111-DA1FAE0A4B8E}"/>
                </a:ext>
              </a:extLst>
            </p:cNvPr>
            <p:cNvSpPr/>
            <p:nvPr/>
          </p:nvSpPr>
          <p:spPr>
            <a:xfrm>
              <a:off x="786723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3" name="Rechteck: abgerundete Ecken 42">
              <a:extLst>
                <a:ext uri="{FF2B5EF4-FFF2-40B4-BE49-F238E27FC236}">
                  <a16:creationId xmlns:a16="http://schemas.microsoft.com/office/drawing/2014/main" id="{E80A9A3B-9FC4-8EAF-11BF-8EB96879E345}"/>
                </a:ext>
              </a:extLst>
            </p:cNvPr>
            <p:cNvSpPr/>
            <p:nvPr/>
          </p:nvSpPr>
          <p:spPr>
            <a:xfrm>
              <a:off x="807827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4" name="Rechteck: abgerundete Ecken 43">
              <a:extLst>
                <a:ext uri="{FF2B5EF4-FFF2-40B4-BE49-F238E27FC236}">
                  <a16:creationId xmlns:a16="http://schemas.microsoft.com/office/drawing/2014/main" id="{67A4E56D-EE1F-890B-96BD-CE8FB66415A5}"/>
                </a:ext>
              </a:extLst>
            </p:cNvPr>
            <p:cNvSpPr/>
            <p:nvPr/>
          </p:nvSpPr>
          <p:spPr>
            <a:xfrm>
              <a:off x="892241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5" name="Rechteck: abgerundete Ecken 44">
              <a:extLst>
                <a:ext uri="{FF2B5EF4-FFF2-40B4-BE49-F238E27FC236}">
                  <a16:creationId xmlns:a16="http://schemas.microsoft.com/office/drawing/2014/main" id="{CB730E62-8779-4841-8258-04A6C0BD6573}"/>
                </a:ext>
              </a:extLst>
            </p:cNvPr>
            <p:cNvSpPr/>
            <p:nvPr/>
          </p:nvSpPr>
          <p:spPr>
            <a:xfrm>
              <a:off x="913344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6" name="Rechteck: abgerundete Ecken 45">
              <a:extLst>
                <a:ext uri="{FF2B5EF4-FFF2-40B4-BE49-F238E27FC236}">
                  <a16:creationId xmlns:a16="http://schemas.microsoft.com/office/drawing/2014/main" id="{240B434E-ADEF-BCB8-52E1-F3710A865BD8}"/>
                </a:ext>
              </a:extLst>
            </p:cNvPr>
            <p:cNvSpPr/>
            <p:nvPr/>
          </p:nvSpPr>
          <p:spPr>
            <a:xfrm>
              <a:off x="9344485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7" name="Rechteck: abgerundete Ecken 46">
              <a:extLst>
                <a:ext uri="{FF2B5EF4-FFF2-40B4-BE49-F238E27FC236}">
                  <a16:creationId xmlns:a16="http://schemas.microsoft.com/office/drawing/2014/main" id="{F31A7E96-23EC-8951-1A7C-E4E9FE185EC1}"/>
                </a:ext>
              </a:extLst>
            </p:cNvPr>
            <p:cNvSpPr/>
            <p:nvPr/>
          </p:nvSpPr>
          <p:spPr>
            <a:xfrm>
              <a:off x="765620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8" name="Rechteck: abgerundete Ecken 47">
              <a:extLst>
                <a:ext uri="{FF2B5EF4-FFF2-40B4-BE49-F238E27FC236}">
                  <a16:creationId xmlns:a16="http://schemas.microsoft.com/office/drawing/2014/main" id="{2404C948-C63B-5D6B-3245-9C8BFD24118E}"/>
                </a:ext>
              </a:extLst>
            </p:cNvPr>
            <p:cNvSpPr/>
            <p:nvPr/>
          </p:nvSpPr>
          <p:spPr>
            <a:xfrm>
              <a:off x="807827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9" name="Rechteck: abgerundete Ecken 48">
              <a:extLst>
                <a:ext uri="{FF2B5EF4-FFF2-40B4-BE49-F238E27FC236}">
                  <a16:creationId xmlns:a16="http://schemas.microsoft.com/office/drawing/2014/main" id="{B76FCE49-6DF9-66F6-B91B-107521A44D75}"/>
                </a:ext>
              </a:extLst>
            </p:cNvPr>
            <p:cNvSpPr/>
            <p:nvPr/>
          </p:nvSpPr>
          <p:spPr>
            <a:xfrm>
              <a:off x="892241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0" name="Rechteck: abgerundete Ecken 49">
              <a:extLst>
                <a:ext uri="{FF2B5EF4-FFF2-40B4-BE49-F238E27FC236}">
                  <a16:creationId xmlns:a16="http://schemas.microsoft.com/office/drawing/2014/main" id="{A03F0AE7-9C88-15BB-7EC4-92FBADF9513A}"/>
                </a:ext>
              </a:extLst>
            </p:cNvPr>
            <p:cNvSpPr/>
            <p:nvPr/>
          </p:nvSpPr>
          <p:spPr>
            <a:xfrm>
              <a:off x="9344485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1" name="Rechteck: abgerundete Ecken 50">
              <a:extLst>
                <a:ext uri="{FF2B5EF4-FFF2-40B4-BE49-F238E27FC236}">
                  <a16:creationId xmlns:a16="http://schemas.microsoft.com/office/drawing/2014/main" id="{84F96A18-996C-BD2A-98AE-461BC65F9294}"/>
                </a:ext>
              </a:extLst>
            </p:cNvPr>
            <p:cNvSpPr/>
            <p:nvPr/>
          </p:nvSpPr>
          <p:spPr>
            <a:xfrm>
              <a:off x="765620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" name="Rechteck: abgerundete Ecken 51">
              <a:extLst>
                <a:ext uri="{FF2B5EF4-FFF2-40B4-BE49-F238E27FC236}">
                  <a16:creationId xmlns:a16="http://schemas.microsoft.com/office/drawing/2014/main" id="{40998885-21E4-80C5-B0E0-9AB0605BCAF1}"/>
                </a:ext>
              </a:extLst>
            </p:cNvPr>
            <p:cNvSpPr/>
            <p:nvPr/>
          </p:nvSpPr>
          <p:spPr>
            <a:xfrm>
              <a:off x="786723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" name="Rechteck: abgerundete Ecken 52">
              <a:extLst>
                <a:ext uri="{FF2B5EF4-FFF2-40B4-BE49-F238E27FC236}">
                  <a16:creationId xmlns:a16="http://schemas.microsoft.com/office/drawing/2014/main" id="{A86F9CFD-D294-8DD5-ED97-8502C8E8B391}"/>
                </a:ext>
              </a:extLst>
            </p:cNvPr>
            <p:cNvSpPr/>
            <p:nvPr/>
          </p:nvSpPr>
          <p:spPr>
            <a:xfrm>
              <a:off x="807827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Rechteck: abgerundete Ecken 53">
              <a:extLst>
                <a:ext uri="{FF2B5EF4-FFF2-40B4-BE49-F238E27FC236}">
                  <a16:creationId xmlns:a16="http://schemas.microsoft.com/office/drawing/2014/main" id="{DA854CAE-C91D-2703-8BCE-4D2D579F95F4}"/>
                </a:ext>
              </a:extLst>
            </p:cNvPr>
            <p:cNvSpPr/>
            <p:nvPr/>
          </p:nvSpPr>
          <p:spPr>
            <a:xfrm>
              <a:off x="892241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" name="Rechteck: abgerundete Ecken 54">
              <a:extLst>
                <a:ext uri="{FF2B5EF4-FFF2-40B4-BE49-F238E27FC236}">
                  <a16:creationId xmlns:a16="http://schemas.microsoft.com/office/drawing/2014/main" id="{7E5D5FCC-D83D-9698-5DD0-5ECDDB05DC6F}"/>
                </a:ext>
              </a:extLst>
            </p:cNvPr>
            <p:cNvSpPr/>
            <p:nvPr/>
          </p:nvSpPr>
          <p:spPr>
            <a:xfrm>
              <a:off x="913344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" name="Rechteck: abgerundete Ecken 55">
              <a:extLst>
                <a:ext uri="{FF2B5EF4-FFF2-40B4-BE49-F238E27FC236}">
                  <a16:creationId xmlns:a16="http://schemas.microsoft.com/office/drawing/2014/main" id="{9AADD806-4822-8A72-1C65-BBC68AC9D52D}"/>
                </a:ext>
              </a:extLst>
            </p:cNvPr>
            <p:cNvSpPr/>
            <p:nvPr/>
          </p:nvSpPr>
          <p:spPr>
            <a:xfrm>
              <a:off x="9344485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7" name="Rechteck: abgerundete Ecken 56">
              <a:extLst>
                <a:ext uri="{FF2B5EF4-FFF2-40B4-BE49-F238E27FC236}">
                  <a16:creationId xmlns:a16="http://schemas.microsoft.com/office/drawing/2014/main" id="{CFDF885C-59BD-9355-5948-5E2EC08AC520}"/>
                </a:ext>
              </a:extLst>
            </p:cNvPr>
            <p:cNvSpPr/>
            <p:nvPr/>
          </p:nvSpPr>
          <p:spPr>
            <a:xfrm>
              <a:off x="765620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8" name="Rechteck: abgerundete Ecken 57">
              <a:extLst>
                <a:ext uri="{FF2B5EF4-FFF2-40B4-BE49-F238E27FC236}">
                  <a16:creationId xmlns:a16="http://schemas.microsoft.com/office/drawing/2014/main" id="{C401D7D3-7677-C99A-0268-7A065B61A851}"/>
                </a:ext>
              </a:extLst>
            </p:cNvPr>
            <p:cNvSpPr/>
            <p:nvPr/>
          </p:nvSpPr>
          <p:spPr>
            <a:xfrm>
              <a:off x="786723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" name="Rechteck: abgerundete Ecken 58">
              <a:extLst>
                <a:ext uri="{FF2B5EF4-FFF2-40B4-BE49-F238E27FC236}">
                  <a16:creationId xmlns:a16="http://schemas.microsoft.com/office/drawing/2014/main" id="{268FD294-C28B-FF90-4B5D-74895A2E32D6}"/>
                </a:ext>
              </a:extLst>
            </p:cNvPr>
            <p:cNvSpPr/>
            <p:nvPr/>
          </p:nvSpPr>
          <p:spPr>
            <a:xfrm>
              <a:off x="807827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" name="Rechteck: abgerundete Ecken 59">
              <a:extLst>
                <a:ext uri="{FF2B5EF4-FFF2-40B4-BE49-F238E27FC236}">
                  <a16:creationId xmlns:a16="http://schemas.microsoft.com/office/drawing/2014/main" id="{3D4E326B-7D1B-6C74-3335-398D903008C2}"/>
                </a:ext>
              </a:extLst>
            </p:cNvPr>
            <p:cNvSpPr/>
            <p:nvPr/>
          </p:nvSpPr>
          <p:spPr>
            <a:xfrm>
              <a:off x="828930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" name="Rechteck: abgerundete Ecken 61">
              <a:extLst>
                <a:ext uri="{FF2B5EF4-FFF2-40B4-BE49-F238E27FC236}">
                  <a16:creationId xmlns:a16="http://schemas.microsoft.com/office/drawing/2014/main" id="{DCE3603A-714D-9F0E-34E1-2B9D1E17BBED}"/>
                </a:ext>
              </a:extLst>
            </p:cNvPr>
            <p:cNvSpPr/>
            <p:nvPr/>
          </p:nvSpPr>
          <p:spPr>
            <a:xfrm>
              <a:off x="850034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" name="Rechteck: abgerundete Ecken 62">
              <a:extLst>
                <a:ext uri="{FF2B5EF4-FFF2-40B4-BE49-F238E27FC236}">
                  <a16:creationId xmlns:a16="http://schemas.microsoft.com/office/drawing/2014/main" id="{1A683965-0485-3BF6-8466-FC594A80D6FA}"/>
                </a:ext>
              </a:extLst>
            </p:cNvPr>
            <p:cNvSpPr/>
            <p:nvPr/>
          </p:nvSpPr>
          <p:spPr>
            <a:xfrm>
              <a:off x="871137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" name="Rechteck: abgerundete Ecken 63">
              <a:extLst>
                <a:ext uri="{FF2B5EF4-FFF2-40B4-BE49-F238E27FC236}">
                  <a16:creationId xmlns:a16="http://schemas.microsoft.com/office/drawing/2014/main" id="{CC164CD4-0AA3-101F-6ABC-FACB327D7F87}"/>
                </a:ext>
              </a:extLst>
            </p:cNvPr>
            <p:cNvSpPr/>
            <p:nvPr/>
          </p:nvSpPr>
          <p:spPr>
            <a:xfrm>
              <a:off x="892241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4" name="Rechteck: abgerundete Ecken 73">
              <a:extLst>
                <a:ext uri="{FF2B5EF4-FFF2-40B4-BE49-F238E27FC236}">
                  <a16:creationId xmlns:a16="http://schemas.microsoft.com/office/drawing/2014/main" id="{F5908116-ECAC-60EE-AA7F-171CA0EF81D1}"/>
                </a:ext>
              </a:extLst>
            </p:cNvPr>
            <p:cNvSpPr/>
            <p:nvPr/>
          </p:nvSpPr>
          <p:spPr>
            <a:xfrm>
              <a:off x="913344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5" name="Rechteck: abgerundete Ecken 74">
              <a:extLst>
                <a:ext uri="{FF2B5EF4-FFF2-40B4-BE49-F238E27FC236}">
                  <a16:creationId xmlns:a16="http://schemas.microsoft.com/office/drawing/2014/main" id="{9B075846-18A3-830C-E5ED-23820CB53B95}"/>
                </a:ext>
              </a:extLst>
            </p:cNvPr>
            <p:cNvSpPr/>
            <p:nvPr/>
          </p:nvSpPr>
          <p:spPr>
            <a:xfrm>
              <a:off x="9344485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" name="Rechteck: abgerundete Ecken 75">
              <a:extLst>
                <a:ext uri="{FF2B5EF4-FFF2-40B4-BE49-F238E27FC236}">
                  <a16:creationId xmlns:a16="http://schemas.microsoft.com/office/drawing/2014/main" id="{BB9E6342-69A1-C26C-7053-04477BBC135A}"/>
                </a:ext>
              </a:extLst>
            </p:cNvPr>
            <p:cNvSpPr/>
            <p:nvPr/>
          </p:nvSpPr>
          <p:spPr>
            <a:xfrm>
              <a:off x="765620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" name="Rechteck: abgerundete Ecken 76">
              <a:extLst>
                <a:ext uri="{FF2B5EF4-FFF2-40B4-BE49-F238E27FC236}">
                  <a16:creationId xmlns:a16="http://schemas.microsoft.com/office/drawing/2014/main" id="{268E73A0-700A-23ED-3A93-F15A821ED932}"/>
                </a:ext>
              </a:extLst>
            </p:cNvPr>
            <p:cNvSpPr/>
            <p:nvPr/>
          </p:nvSpPr>
          <p:spPr>
            <a:xfrm>
              <a:off x="807827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" name="Rechteck: abgerundete Ecken 77">
              <a:extLst>
                <a:ext uri="{FF2B5EF4-FFF2-40B4-BE49-F238E27FC236}">
                  <a16:creationId xmlns:a16="http://schemas.microsoft.com/office/drawing/2014/main" id="{BD0B73C3-CBE2-AA57-9013-28CB3D3D4CA6}"/>
                </a:ext>
              </a:extLst>
            </p:cNvPr>
            <p:cNvSpPr/>
            <p:nvPr/>
          </p:nvSpPr>
          <p:spPr>
            <a:xfrm>
              <a:off x="828930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" name="Rechteck: abgerundete Ecken 78">
              <a:extLst>
                <a:ext uri="{FF2B5EF4-FFF2-40B4-BE49-F238E27FC236}">
                  <a16:creationId xmlns:a16="http://schemas.microsoft.com/office/drawing/2014/main" id="{C2FE450F-B23B-73D1-C275-0FAD736A948E}"/>
                </a:ext>
              </a:extLst>
            </p:cNvPr>
            <p:cNvSpPr/>
            <p:nvPr/>
          </p:nvSpPr>
          <p:spPr>
            <a:xfrm>
              <a:off x="871137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" name="Rechteck: abgerundete Ecken 79">
              <a:extLst>
                <a:ext uri="{FF2B5EF4-FFF2-40B4-BE49-F238E27FC236}">
                  <a16:creationId xmlns:a16="http://schemas.microsoft.com/office/drawing/2014/main" id="{6E9D1DBF-7F13-C4A4-0213-11395865834D}"/>
                </a:ext>
              </a:extLst>
            </p:cNvPr>
            <p:cNvSpPr/>
            <p:nvPr/>
          </p:nvSpPr>
          <p:spPr>
            <a:xfrm>
              <a:off x="892241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" name="Rechteck: abgerundete Ecken 80">
              <a:extLst>
                <a:ext uri="{FF2B5EF4-FFF2-40B4-BE49-F238E27FC236}">
                  <a16:creationId xmlns:a16="http://schemas.microsoft.com/office/drawing/2014/main" id="{B1D57206-F85A-CB94-16B1-095A948E415F}"/>
                </a:ext>
              </a:extLst>
            </p:cNvPr>
            <p:cNvSpPr/>
            <p:nvPr/>
          </p:nvSpPr>
          <p:spPr>
            <a:xfrm>
              <a:off x="9344485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2" name="Rechteck: abgerundete Ecken 81">
              <a:extLst>
                <a:ext uri="{FF2B5EF4-FFF2-40B4-BE49-F238E27FC236}">
                  <a16:creationId xmlns:a16="http://schemas.microsoft.com/office/drawing/2014/main" id="{155A32B3-643B-A21B-6270-48C47E7CC4C6}"/>
                </a:ext>
              </a:extLst>
            </p:cNvPr>
            <p:cNvSpPr/>
            <p:nvPr/>
          </p:nvSpPr>
          <p:spPr>
            <a:xfrm>
              <a:off x="765620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3" name="Rechteck: abgerundete Ecken 82">
              <a:extLst>
                <a:ext uri="{FF2B5EF4-FFF2-40B4-BE49-F238E27FC236}">
                  <a16:creationId xmlns:a16="http://schemas.microsoft.com/office/drawing/2014/main" id="{4D964FFC-2291-E3F7-88F5-1E0C5346970B}"/>
                </a:ext>
              </a:extLst>
            </p:cNvPr>
            <p:cNvSpPr/>
            <p:nvPr/>
          </p:nvSpPr>
          <p:spPr>
            <a:xfrm>
              <a:off x="786723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4" name="Rechteck: abgerundete Ecken 83">
              <a:extLst>
                <a:ext uri="{FF2B5EF4-FFF2-40B4-BE49-F238E27FC236}">
                  <a16:creationId xmlns:a16="http://schemas.microsoft.com/office/drawing/2014/main" id="{BF173B4F-B9A1-4978-7211-612FFEE2EAD0}"/>
                </a:ext>
              </a:extLst>
            </p:cNvPr>
            <p:cNvSpPr/>
            <p:nvPr/>
          </p:nvSpPr>
          <p:spPr>
            <a:xfrm>
              <a:off x="807827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" name="Rechteck: abgerundete Ecken 84">
              <a:extLst>
                <a:ext uri="{FF2B5EF4-FFF2-40B4-BE49-F238E27FC236}">
                  <a16:creationId xmlns:a16="http://schemas.microsoft.com/office/drawing/2014/main" id="{20AB24AB-00D8-27B1-C5BB-10B4ACCDEC01}"/>
                </a:ext>
              </a:extLst>
            </p:cNvPr>
            <p:cNvSpPr/>
            <p:nvPr/>
          </p:nvSpPr>
          <p:spPr>
            <a:xfrm>
              <a:off x="828930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" name="Rechteck: abgerundete Ecken 85">
              <a:extLst>
                <a:ext uri="{FF2B5EF4-FFF2-40B4-BE49-F238E27FC236}">
                  <a16:creationId xmlns:a16="http://schemas.microsoft.com/office/drawing/2014/main" id="{AC772A8D-9831-6701-2669-A2EBD5670860}"/>
                </a:ext>
              </a:extLst>
            </p:cNvPr>
            <p:cNvSpPr/>
            <p:nvPr/>
          </p:nvSpPr>
          <p:spPr>
            <a:xfrm>
              <a:off x="850034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" name="Rechteck: abgerundete Ecken 86">
              <a:extLst>
                <a:ext uri="{FF2B5EF4-FFF2-40B4-BE49-F238E27FC236}">
                  <a16:creationId xmlns:a16="http://schemas.microsoft.com/office/drawing/2014/main" id="{51F05154-9C53-9EDD-3751-F23B42474730}"/>
                </a:ext>
              </a:extLst>
            </p:cNvPr>
            <p:cNvSpPr/>
            <p:nvPr/>
          </p:nvSpPr>
          <p:spPr>
            <a:xfrm>
              <a:off x="871137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" name="Rechteck: abgerundete Ecken 87">
              <a:extLst>
                <a:ext uri="{FF2B5EF4-FFF2-40B4-BE49-F238E27FC236}">
                  <a16:creationId xmlns:a16="http://schemas.microsoft.com/office/drawing/2014/main" id="{115FE6DC-E9B1-7BB5-DA3E-CA13D8E4A226}"/>
                </a:ext>
              </a:extLst>
            </p:cNvPr>
            <p:cNvSpPr/>
            <p:nvPr/>
          </p:nvSpPr>
          <p:spPr>
            <a:xfrm>
              <a:off x="892241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" name="Rechteck: abgerundete Ecken 88">
              <a:extLst>
                <a:ext uri="{FF2B5EF4-FFF2-40B4-BE49-F238E27FC236}">
                  <a16:creationId xmlns:a16="http://schemas.microsoft.com/office/drawing/2014/main" id="{F11A71E5-31AF-7312-A1D9-BE5879B93FB8}"/>
                </a:ext>
              </a:extLst>
            </p:cNvPr>
            <p:cNvSpPr/>
            <p:nvPr/>
          </p:nvSpPr>
          <p:spPr>
            <a:xfrm>
              <a:off x="913344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0" name="Rechteck: abgerundete Ecken 89">
              <a:extLst>
                <a:ext uri="{FF2B5EF4-FFF2-40B4-BE49-F238E27FC236}">
                  <a16:creationId xmlns:a16="http://schemas.microsoft.com/office/drawing/2014/main" id="{977FFDA1-A00B-61AE-F71D-66F5CE35FD24}"/>
                </a:ext>
              </a:extLst>
            </p:cNvPr>
            <p:cNvSpPr/>
            <p:nvPr/>
          </p:nvSpPr>
          <p:spPr>
            <a:xfrm>
              <a:off x="9344485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09" name="Gruppieren 108">
            <a:extLst>
              <a:ext uri="{FF2B5EF4-FFF2-40B4-BE49-F238E27FC236}">
                <a16:creationId xmlns:a16="http://schemas.microsoft.com/office/drawing/2014/main" id="{6975B3CE-4FE4-2BC9-3FCB-AAD8CDB88FC3}"/>
              </a:ext>
            </a:extLst>
          </p:cNvPr>
          <p:cNvGrpSpPr>
            <a:grpSpLocks noChangeAspect="1"/>
          </p:cNvGrpSpPr>
          <p:nvPr/>
        </p:nvGrpSpPr>
        <p:grpSpPr>
          <a:xfrm>
            <a:off x="10639462" y="1006455"/>
            <a:ext cx="645416" cy="646512"/>
            <a:chOff x="7656202" y="1001022"/>
            <a:chExt cx="1937551" cy="1940841"/>
          </a:xfrm>
        </p:grpSpPr>
        <p:grpSp>
          <p:nvGrpSpPr>
            <p:cNvPr id="110" name="Gruppieren 109">
              <a:extLst>
                <a:ext uri="{FF2B5EF4-FFF2-40B4-BE49-F238E27FC236}">
                  <a16:creationId xmlns:a16="http://schemas.microsoft.com/office/drawing/2014/main" id="{B83AD698-58D6-251B-2B39-0351A76A59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74768" y="1018704"/>
              <a:ext cx="1901505" cy="1901952"/>
              <a:chOff x="2958860" y="447675"/>
              <a:chExt cx="3825762" cy="3826661"/>
            </a:xfrm>
          </p:grpSpPr>
          <p:pic>
            <p:nvPicPr>
              <p:cNvPr id="374" name="Grafik 373">
                <a:extLst>
                  <a:ext uri="{FF2B5EF4-FFF2-40B4-BE49-F238E27FC236}">
                    <a16:creationId xmlns:a16="http://schemas.microsoft.com/office/drawing/2014/main" id="{7C653C44-6BD6-A62B-F3D1-181A76FA48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</a:blip>
              <a:srcRect r="35895" b="35838"/>
              <a:stretch/>
            </p:blipFill>
            <p:spPr>
              <a:xfrm>
                <a:off x="2962275" y="447675"/>
                <a:ext cx="3822347" cy="3825762"/>
              </a:xfrm>
              <a:prstGeom prst="rect">
                <a:avLst/>
              </a:prstGeom>
            </p:spPr>
          </p:pic>
          <p:sp>
            <p:nvSpPr>
              <p:cNvPr id="375" name="Rechteck 374">
                <a:extLst>
                  <a:ext uri="{FF2B5EF4-FFF2-40B4-BE49-F238E27FC236}">
                    <a16:creationId xmlns:a16="http://schemas.microsoft.com/office/drawing/2014/main" id="{A81ADEF1-24C7-CE4C-E7C6-27946500DB3D}"/>
                  </a:ext>
                </a:extLst>
              </p:cNvPr>
              <p:cNvSpPr/>
              <p:nvPr/>
            </p:nvSpPr>
            <p:spPr>
              <a:xfrm>
                <a:off x="2958860" y="448574"/>
                <a:ext cx="3825762" cy="3825762"/>
              </a:xfrm>
              <a:prstGeom prst="rect">
                <a:avLst/>
              </a:prstGeom>
              <a:solidFill>
                <a:schemeClr val="accent1"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76" name="Rechteck 375">
                <a:extLst>
                  <a:ext uri="{FF2B5EF4-FFF2-40B4-BE49-F238E27FC236}">
                    <a16:creationId xmlns:a16="http://schemas.microsoft.com/office/drawing/2014/main" id="{A9D06A88-D792-E14C-D479-1876090F7F5D}"/>
                  </a:ext>
                </a:extLst>
              </p:cNvPr>
              <p:cNvSpPr/>
              <p:nvPr/>
            </p:nvSpPr>
            <p:spPr>
              <a:xfrm>
                <a:off x="4227801" y="1719831"/>
                <a:ext cx="1282347" cy="1282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77" name="Rechteck 376">
                <a:extLst>
                  <a:ext uri="{FF2B5EF4-FFF2-40B4-BE49-F238E27FC236}">
                    <a16:creationId xmlns:a16="http://schemas.microsoft.com/office/drawing/2014/main" id="{0289160B-E798-B0E2-4D85-C6EE90FDD73D}"/>
                  </a:ext>
                </a:extLst>
              </p:cNvPr>
              <p:cNvSpPr/>
              <p:nvPr/>
            </p:nvSpPr>
            <p:spPr>
              <a:xfrm>
                <a:off x="5943600" y="878063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78" name="Rechteck 377">
                <a:extLst>
                  <a:ext uri="{FF2B5EF4-FFF2-40B4-BE49-F238E27FC236}">
                    <a16:creationId xmlns:a16="http://schemas.microsoft.com/office/drawing/2014/main" id="{AA25053E-F000-6B3D-74C7-232E2523107F}"/>
                  </a:ext>
                </a:extLst>
              </p:cNvPr>
              <p:cNvSpPr/>
              <p:nvPr/>
            </p:nvSpPr>
            <p:spPr>
              <a:xfrm>
                <a:off x="5943599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79" name="Rechteck 378">
                <a:extLst>
                  <a:ext uri="{FF2B5EF4-FFF2-40B4-BE49-F238E27FC236}">
                    <a16:creationId xmlns:a16="http://schemas.microsoft.com/office/drawing/2014/main" id="{F391F5DE-238B-86EF-F7AD-979EE8832827}"/>
                  </a:ext>
                </a:extLst>
              </p:cNvPr>
              <p:cNvSpPr/>
              <p:nvPr/>
            </p:nvSpPr>
            <p:spPr>
              <a:xfrm>
                <a:off x="3392663" y="87806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80" name="Rechteck 379">
                <a:extLst>
                  <a:ext uri="{FF2B5EF4-FFF2-40B4-BE49-F238E27FC236}">
                    <a16:creationId xmlns:a16="http://schemas.microsoft.com/office/drawing/2014/main" id="{EE7DBDE8-F95C-7CBE-E53D-4CE869753781}"/>
                  </a:ext>
                </a:extLst>
              </p:cNvPr>
              <p:cNvSpPr/>
              <p:nvPr/>
            </p:nvSpPr>
            <p:spPr>
              <a:xfrm>
                <a:off x="3392663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81" name="Rechteck 380">
                <a:extLst>
                  <a:ext uri="{FF2B5EF4-FFF2-40B4-BE49-F238E27FC236}">
                    <a16:creationId xmlns:a16="http://schemas.microsoft.com/office/drawing/2014/main" id="{0F71B574-9ECE-F005-65E7-464F65B3A89C}"/>
                  </a:ext>
                </a:extLst>
              </p:cNvPr>
              <p:cNvSpPr/>
              <p:nvPr/>
            </p:nvSpPr>
            <p:spPr>
              <a:xfrm>
                <a:off x="5943599" y="2150219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82" name="Rechteck 381">
                <a:extLst>
                  <a:ext uri="{FF2B5EF4-FFF2-40B4-BE49-F238E27FC236}">
                    <a16:creationId xmlns:a16="http://schemas.microsoft.com/office/drawing/2014/main" id="{67C525A0-C072-9D31-E046-33753D740D23}"/>
                  </a:ext>
                </a:extLst>
              </p:cNvPr>
              <p:cNvSpPr/>
              <p:nvPr/>
            </p:nvSpPr>
            <p:spPr>
              <a:xfrm>
                <a:off x="3381374" y="21502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83" name="Rechteck 382">
                <a:extLst>
                  <a:ext uri="{FF2B5EF4-FFF2-40B4-BE49-F238E27FC236}">
                    <a16:creationId xmlns:a16="http://schemas.microsoft.com/office/drawing/2014/main" id="{20DEB617-A5B0-5B54-6A62-6611ABA93E6F}"/>
                  </a:ext>
                </a:extLst>
              </p:cNvPr>
              <p:cNvSpPr/>
              <p:nvPr/>
            </p:nvSpPr>
            <p:spPr>
              <a:xfrm>
                <a:off x="4673599" y="8734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80" name="Rechteck 479">
                <a:extLst>
                  <a:ext uri="{FF2B5EF4-FFF2-40B4-BE49-F238E27FC236}">
                    <a16:creationId xmlns:a16="http://schemas.microsoft.com/office/drawing/2014/main" id="{6DF86F35-4D86-8014-93E0-10E66A7EA7DE}"/>
                  </a:ext>
                </a:extLst>
              </p:cNvPr>
              <p:cNvSpPr/>
              <p:nvPr/>
            </p:nvSpPr>
            <p:spPr>
              <a:xfrm>
                <a:off x="4668131" y="342702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81" name="Rechteck 480">
                <a:extLst>
                  <a:ext uri="{FF2B5EF4-FFF2-40B4-BE49-F238E27FC236}">
                    <a16:creationId xmlns:a16="http://schemas.microsoft.com/office/drawing/2014/main" id="{669F3162-9CEB-45F5-C106-37431112B79F}"/>
                  </a:ext>
                </a:extLst>
              </p:cNvPr>
              <p:cNvSpPr/>
              <p:nvPr/>
            </p:nvSpPr>
            <p:spPr>
              <a:xfrm>
                <a:off x="4806011" y="35652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82" name="Rechteck 481">
                <a:extLst>
                  <a:ext uri="{FF2B5EF4-FFF2-40B4-BE49-F238E27FC236}">
                    <a16:creationId xmlns:a16="http://schemas.microsoft.com/office/drawing/2014/main" id="{881F8ED8-C2E0-2CEF-EC1C-EB80E52246FC}"/>
                  </a:ext>
                </a:extLst>
              </p:cNvPr>
              <p:cNvSpPr/>
              <p:nvPr/>
            </p:nvSpPr>
            <p:spPr>
              <a:xfrm>
                <a:off x="4806011" y="10239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83" name="Rechteck 482">
                <a:extLst>
                  <a:ext uri="{FF2B5EF4-FFF2-40B4-BE49-F238E27FC236}">
                    <a16:creationId xmlns:a16="http://schemas.microsoft.com/office/drawing/2014/main" id="{596EEE60-2756-E704-AE90-D6AEDFE3B452}"/>
                  </a:ext>
                </a:extLst>
              </p:cNvPr>
              <p:cNvSpPr/>
              <p:nvPr/>
            </p:nvSpPr>
            <p:spPr>
              <a:xfrm>
                <a:off x="4385865" y="1881117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84" name="Rechteck 483">
                <a:extLst>
                  <a:ext uri="{FF2B5EF4-FFF2-40B4-BE49-F238E27FC236}">
                    <a16:creationId xmlns:a16="http://schemas.microsoft.com/office/drawing/2014/main" id="{E074777F-EB76-E3D1-1641-634005D4AB62}"/>
                  </a:ext>
                </a:extLst>
              </p:cNvPr>
              <p:cNvSpPr/>
              <p:nvPr/>
            </p:nvSpPr>
            <p:spPr>
              <a:xfrm>
                <a:off x="5233266" y="1881116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85" name="Rechteck 484">
                <a:extLst>
                  <a:ext uri="{FF2B5EF4-FFF2-40B4-BE49-F238E27FC236}">
                    <a16:creationId xmlns:a16="http://schemas.microsoft.com/office/drawing/2014/main" id="{C5ADBC24-79F4-97F7-ED1F-B167C4ADB4AA}"/>
                  </a:ext>
                </a:extLst>
              </p:cNvPr>
              <p:cNvSpPr/>
              <p:nvPr/>
            </p:nvSpPr>
            <p:spPr>
              <a:xfrm>
                <a:off x="4385865" y="2716950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86" name="Rechteck 485">
                <a:extLst>
                  <a:ext uri="{FF2B5EF4-FFF2-40B4-BE49-F238E27FC236}">
                    <a16:creationId xmlns:a16="http://schemas.microsoft.com/office/drawing/2014/main" id="{6D6E98C5-0767-8008-71FF-9A1C3F6C0A5A}"/>
                  </a:ext>
                </a:extLst>
              </p:cNvPr>
              <p:cNvSpPr/>
              <p:nvPr/>
            </p:nvSpPr>
            <p:spPr>
              <a:xfrm>
                <a:off x="5233266" y="2716949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111" name="Rechteck: abgerundete Ecken 110">
              <a:extLst>
                <a:ext uri="{FF2B5EF4-FFF2-40B4-BE49-F238E27FC236}">
                  <a16:creationId xmlns:a16="http://schemas.microsoft.com/office/drawing/2014/main" id="{12CC9B63-1123-820F-36DD-292CD444745B}"/>
                </a:ext>
              </a:extLst>
            </p:cNvPr>
            <p:cNvSpPr/>
            <p:nvPr/>
          </p:nvSpPr>
          <p:spPr>
            <a:xfrm>
              <a:off x="765620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2" name="Rechteck: abgerundete Ecken 111">
              <a:extLst>
                <a:ext uri="{FF2B5EF4-FFF2-40B4-BE49-F238E27FC236}">
                  <a16:creationId xmlns:a16="http://schemas.microsoft.com/office/drawing/2014/main" id="{27911C4B-60C3-42D4-F803-E69C9E99CF0D}"/>
                </a:ext>
              </a:extLst>
            </p:cNvPr>
            <p:cNvSpPr/>
            <p:nvPr/>
          </p:nvSpPr>
          <p:spPr>
            <a:xfrm>
              <a:off x="786723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3" name="Rechteck: abgerundete Ecken 112">
              <a:extLst>
                <a:ext uri="{FF2B5EF4-FFF2-40B4-BE49-F238E27FC236}">
                  <a16:creationId xmlns:a16="http://schemas.microsoft.com/office/drawing/2014/main" id="{E5CAC144-DA21-63DF-46AB-9FA97806FFCA}"/>
                </a:ext>
              </a:extLst>
            </p:cNvPr>
            <p:cNvSpPr/>
            <p:nvPr/>
          </p:nvSpPr>
          <p:spPr>
            <a:xfrm>
              <a:off x="807827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4" name="Rechteck: abgerundete Ecken 113">
              <a:extLst>
                <a:ext uri="{FF2B5EF4-FFF2-40B4-BE49-F238E27FC236}">
                  <a16:creationId xmlns:a16="http://schemas.microsoft.com/office/drawing/2014/main" id="{5C67DAC0-E064-B9CE-4CF7-1CAF6D37C031}"/>
                </a:ext>
              </a:extLst>
            </p:cNvPr>
            <p:cNvSpPr/>
            <p:nvPr/>
          </p:nvSpPr>
          <p:spPr>
            <a:xfrm>
              <a:off x="828930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5" name="Rechteck: abgerundete Ecken 114">
              <a:extLst>
                <a:ext uri="{FF2B5EF4-FFF2-40B4-BE49-F238E27FC236}">
                  <a16:creationId xmlns:a16="http://schemas.microsoft.com/office/drawing/2014/main" id="{CAD14160-2F6E-A6F5-B4EE-5484FF7E62AF}"/>
                </a:ext>
              </a:extLst>
            </p:cNvPr>
            <p:cNvSpPr/>
            <p:nvPr/>
          </p:nvSpPr>
          <p:spPr>
            <a:xfrm>
              <a:off x="850034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6" name="Rechteck: abgerundete Ecken 115">
              <a:extLst>
                <a:ext uri="{FF2B5EF4-FFF2-40B4-BE49-F238E27FC236}">
                  <a16:creationId xmlns:a16="http://schemas.microsoft.com/office/drawing/2014/main" id="{82FC740B-6266-89CC-0CC3-A159A90A9CDE}"/>
                </a:ext>
              </a:extLst>
            </p:cNvPr>
            <p:cNvSpPr/>
            <p:nvPr/>
          </p:nvSpPr>
          <p:spPr>
            <a:xfrm>
              <a:off x="871137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7" name="Rechteck: abgerundete Ecken 116">
              <a:extLst>
                <a:ext uri="{FF2B5EF4-FFF2-40B4-BE49-F238E27FC236}">
                  <a16:creationId xmlns:a16="http://schemas.microsoft.com/office/drawing/2014/main" id="{74CA587A-D57F-08E7-7EAA-4C505EADCE3E}"/>
                </a:ext>
              </a:extLst>
            </p:cNvPr>
            <p:cNvSpPr/>
            <p:nvPr/>
          </p:nvSpPr>
          <p:spPr>
            <a:xfrm>
              <a:off x="892241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8" name="Rechteck: abgerundete Ecken 117">
              <a:extLst>
                <a:ext uri="{FF2B5EF4-FFF2-40B4-BE49-F238E27FC236}">
                  <a16:creationId xmlns:a16="http://schemas.microsoft.com/office/drawing/2014/main" id="{1053E085-C0FA-407D-2436-669E3EABDAC4}"/>
                </a:ext>
              </a:extLst>
            </p:cNvPr>
            <p:cNvSpPr/>
            <p:nvPr/>
          </p:nvSpPr>
          <p:spPr>
            <a:xfrm>
              <a:off x="913344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9" name="Rechteck: abgerundete Ecken 118">
              <a:extLst>
                <a:ext uri="{FF2B5EF4-FFF2-40B4-BE49-F238E27FC236}">
                  <a16:creationId xmlns:a16="http://schemas.microsoft.com/office/drawing/2014/main" id="{ACD488C9-2817-2DCD-C017-ABC4B33639A3}"/>
                </a:ext>
              </a:extLst>
            </p:cNvPr>
            <p:cNvSpPr/>
            <p:nvPr/>
          </p:nvSpPr>
          <p:spPr>
            <a:xfrm>
              <a:off x="9344485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0" name="Rechteck: abgerundete Ecken 119">
              <a:extLst>
                <a:ext uri="{FF2B5EF4-FFF2-40B4-BE49-F238E27FC236}">
                  <a16:creationId xmlns:a16="http://schemas.microsoft.com/office/drawing/2014/main" id="{C95CA365-8368-7FC8-5714-AEF55FCA70E2}"/>
                </a:ext>
              </a:extLst>
            </p:cNvPr>
            <p:cNvSpPr/>
            <p:nvPr/>
          </p:nvSpPr>
          <p:spPr>
            <a:xfrm>
              <a:off x="765620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1" name="Rechteck: abgerundete Ecken 120">
              <a:extLst>
                <a:ext uri="{FF2B5EF4-FFF2-40B4-BE49-F238E27FC236}">
                  <a16:creationId xmlns:a16="http://schemas.microsoft.com/office/drawing/2014/main" id="{4EF0EA1E-D150-6280-24ED-D8C49D3C901E}"/>
                </a:ext>
              </a:extLst>
            </p:cNvPr>
            <p:cNvSpPr/>
            <p:nvPr/>
          </p:nvSpPr>
          <p:spPr>
            <a:xfrm>
              <a:off x="807827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2" name="Rechteck: abgerundete Ecken 121">
              <a:extLst>
                <a:ext uri="{FF2B5EF4-FFF2-40B4-BE49-F238E27FC236}">
                  <a16:creationId xmlns:a16="http://schemas.microsoft.com/office/drawing/2014/main" id="{974C0E74-7C31-F27B-30A1-127A74C3A478}"/>
                </a:ext>
              </a:extLst>
            </p:cNvPr>
            <p:cNvSpPr/>
            <p:nvPr/>
          </p:nvSpPr>
          <p:spPr>
            <a:xfrm>
              <a:off x="828930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3" name="Rechteck: abgerundete Ecken 122">
              <a:extLst>
                <a:ext uri="{FF2B5EF4-FFF2-40B4-BE49-F238E27FC236}">
                  <a16:creationId xmlns:a16="http://schemas.microsoft.com/office/drawing/2014/main" id="{198C73C2-0A3C-7044-6801-31B6E44DCC3A}"/>
                </a:ext>
              </a:extLst>
            </p:cNvPr>
            <p:cNvSpPr/>
            <p:nvPr/>
          </p:nvSpPr>
          <p:spPr>
            <a:xfrm>
              <a:off x="871137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4" name="Rechteck: abgerundete Ecken 123">
              <a:extLst>
                <a:ext uri="{FF2B5EF4-FFF2-40B4-BE49-F238E27FC236}">
                  <a16:creationId xmlns:a16="http://schemas.microsoft.com/office/drawing/2014/main" id="{5A17F61D-7AC4-54A8-814C-509CC268AAFF}"/>
                </a:ext>
              </a:extLst>
            </p:cNvPr>
            <p:cNvSpPr/>
            <p:nvPr/>
          </p:nvSpPr>
          <p:spPr>
            <a:xfrm>
              <a:off x="892241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5" name="Rechteck: abgerundete Ecken 124">
              <a:extLst>
                <a:ext uri="{FF2B5EF4-FFF2-40B4-BE49-F238E27FC236}">
                  <a16:creationId xmlns:a16="http://schemas.microsoft.com/office/drawing/2014/main" id="{7A2332EC-2D64-3196-0A32-3626D6EFE393}"/>
                </a:ext>
              </a:extLst>
            </p:cNvPr>
            <p:cNvSpPr/>
            <p:nvPr/>
          </p:nvSpPr>
          <p:spPr>
            <a:xfrm>
              <a:off x="9344485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0" name="Rechteck: abgerundete Ecken 159">
              <a:extLst>
                <a:ext uri="{FF2B5EF4-FFF2-40B4-BE49-F238E27FC236}">
                  <a16:creationId xmlns:a16="http://schemas.microsoft.com/office/drawing/2014/main" id="{424A0682-C89E-E76F-B57D-4A55260EDE72}"/>
                </a:ext>
              </a:extLst>
            </p:cNvPr>
            <p:cNvSpPr/>
            <p:nvPr/>
          </p:nvSpPr>
          <p:spPr>
            <a:xfrm>
              <a:off x="765620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1" name="Rechteck: abgerundete Ecken 160">
              <a:extLst>
                <a:ext uri="{FF2B5EF4-FFF2-40B4-BE49-F238E27FC236}">
                  <a16:creationId xmlns:a16="http://schemas.microsoft.com/office/drawing/2014/main" id="{4F6544C3-34B9-583C-E6F4-65E7655441E3}"/>
                </a:ext>
              </a:extLst>
            </p:cNvPr>
            <p:cNvSpPr/>
            <p:nvPr/>
          </p:nvSpPr>
          <p:spPr>
            <a:xfrm>
              <a:off x="786723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6" name="Rechteck: abgerundete Ecken 255">
              <a:extLst>
                <a:ext uri="{FF2B5EF4-FFF2-40B4-BE49-F238E27FC236}">
                  <a16:creationId xmlns:a16="http://schemas.microsoft.com/office/drawing/2014/main" id="{624D667B-A406-D48E-AE4A-0CD44BF2913A}"/>
                </a:ext>
              </a:extLst>
            </p:cNvPr>
            <p:cNvSpPr/>
            <p:nvPr/>
          </p:nvSpPr>
          <p:spPr>
            <a:xfrm>
              <a:off x="807827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0" name="Rechteck: abgerundete Ecken 259">
              <a:extLst>
                <a:ext uri="{FF2B5EF4-FFF2-40B4-BE49-F238E27FC236}">
                  <a16:creationId xmlns:a16="http://schemas.microsoft.com/office/drawing/2014/main" id="{4714AD72-DD9F-6F0C-FAF3-7EF0D6BB47D9}"/>
                </a:ext>
              </a:extLst>
            </p:cNvPr>
            <p:cNvSpPr/>
            <p:nvPr/>
          </p:nvSpPr>
          <p:spPr>
            <a:xfrm>
              <a:off x="828930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6" name="Rechteck: abgerundete Ecken 265">
              <a:extLst>
                <a:ext uri="{FF2B5EF4-FFF2-40B4-BE49-F238E27FC236}">
                  <a16:creationId xmlns:a16="http://schemas.microsoft.com/office/drawing/2014/main" id="{DEAC3CF5-F93C-031E-6F7C-22B3A560F88C}"/>
                </a:ext>
              </a:extLst>
            </p:cNvPr>
            <p:cNvSpPr/>
            <p:nvPr/>
          </p:nvSpPr>
          <p:spPr>
            <a:xfrm>
              <a:off x="850034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5" name="Rechteck: abgerundete Ecken 274">
              <a:extLst>
                <a:ext uri="{FF2B5EF4-FFF2-40B4-BE49-F238E27FC236}">
                  <a16:creationId xmlns:a16="http://schemas.microsoft.com/office/drawing/2014/main" id="{7C4E9E1B-A598-5167-7824-DD95DEDE60C9}"/>
                </a:ext>
              </a:extLst>
            </p:cNvPr>
            <p:cNvSpPr/>
            <p:nvPr/>
          </p:nvSpPr>
          <p:spPr>
            <a:xfrm>
              <a:off x="871137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6" name="Rechteck: abgerundete Ecken 275">
              <a:extLst>
                <a:ext uri="{FF2B5EF4-FFF2-40B4-BE49-F238E27FC236}">
                  <a16:creationId xmlns:a16="http://schemas.microsoft.com/office/drawing/2014/main" id="{1F2B6CA8-D6FF-F8EF-C641-0D328DD12E53}"/>
                </a:ext>
              </a:extLst>
            </p:cNvPr>
            <p:cNvSpPr/>
            <p:nvPr/>
          </p:nvSpPr>
          <p:spPr>
            <a:xfrm>
              <a:off x="892241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7" name="Rechteck: abgerundete Ecken 276">
              <a:extLst>
                <a:ext uri="{FF2B5EF4-FFF2-40B4-BE49-F238E27FC236}">
                  <a16:creationId xmlns:a16="http://schemas.microsoft.com/office/drawing/2014/main" id="{489D0CC4-E995-75C6-2E27-CC22A1C13548}"/>
                </a:ext>
              </a:extLst>
            </p:cNvPr>
            <p:cNvSpPr/>
            <p:nvPr/>
          </p:nvSpPr>
          <p:spPr>
            <a:xfrm>
              <a:off x="913344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8" name="Rechteck: abgerundete Ecken 277">
              <a:extLst>
                <a:ext uri="{FF2B5EF4-FFF2-40B4-BE49-F238E27FC236}">
                  <a16:creationId xmlns:a16="http://schemas.microsoft.com/office/drawing/2014/main" id="{17998AA8-0250-F535-E18B-37C6A5B9DAA8}"/>
                </a:ext>
              </a:extLst>
            </p:cNvPr>
            <p:cNvSpPr/>
            <p:nvPr/>
          </p:nvSpPr>
          <p:spPr>
            <a:xfrm>
              <a:off x="9344485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9" name="Rechteck: abgerundete Ecken 278">
              <a:extLst>
                <a:ext uri="{FF2B5EF4-FFF2-40B4-BE49-F238E27FC236}">
                  <a16:creationId xmlns:a16="http://schemas.microsoft.com/office/drawing/2014/main" id="{9EC4FADA-DD1A-A830-7E5D-8C4308CA9979}"/>
                </a:ext>
              </a:extLst>
            </p:cNvPr>
            <p:cNvSpPr/>
            <p:nvPr/>
          </p:nvSpPr>
          <p:spPr>
            <a:xfrm>
              <a:off x="765620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0" name="Rechteck: abgerundete Ecken 279">
              <a:extLst>
                <a:ext uri="{FF2B5EF4-FFF2-40B4-BE49-F238E27FC236}">
                  <a16:creationId xmlns:a16="http://schemas.microsoft.com/office/drawing/2014/main" id="{FEE7B829-4321-4ADA-3DA3-62418D720C8F}"/>
                </a:ext>
              </a:extLst>
            </p:cNvPr>
            <p:cNvSpPr/>
            <p:nvPr/>
          </p:nvSpPr>
          <p:spPr>
            <a:xfrm>
              <a:off x="786723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1" name="Rechteck: abgerundete Ecken 280">
              <a:extLst>
                <a:ext uri="{FF2B5EF4-FFF2-40B4-BE49-F238E27FC236}">
                  <a16:creationId xmlns:a16="http://schemas.microsoft.com/office/drawing/2014/main" id="{42B9C266-2E7B-791D-F2F6-D67E140788FE}"/>
                </a:ext>
              </a:extLst>
            </p:cNvPr>
            <p:cNvSpPr/>
            <p:nvPr/>
          </p:nvSpPr>
          <p:spPr>
            <a:xfrm>
              <a:off x="807827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2" name="Rechteck: abgerundete Ecken 281">
              <a:extLst>
                <a:ext uri="{FF2B5EF4-FFF2-40B4-BE49-F238E27FC236}">
                  <a16:creationId xmlns:a16="http://schemas.microsoft.com/office/drawing/2014/main" id="{BE0F5020-16EF-A0CE-123C-6E0950245C88}"/>
                </a:ext>
              </a:extLst>
            </p:cNvPr>
            <p:cNvSpPr/>
            <p:nvPr/>
          </p:nvSpPr>
          <p:spPr>
            <a:xfrm>
              <a:off x="892241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3" name="Rechteck: abgerundete Ecken 282">
              <a:extLst>
                <a:ext uri="{FF2B5EF4-FFF2-40B4-BE49-F238E27FC236}">
                  <a16:creationId xmlns:a16="http://schemas.microsoft.com/office/drawing/2014/main" id="{6B0B99F1-F46F-7144-0A00-F6C09EDA1CCF}"/>
                </a:ext>
              </a:extLst>
            </p:cNvPr>
            <p:cNvSpPr/>
            <p:nvPr/>
          </p:nvSpPr>
          <p:spPr>
            <a:xfrm>
              <a:off x="913344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4" name="Rechteck: abgerundete Ecken 283">
              <a:extLst>
                <a:ext uri="{FF2B5EF4-FFF2-40B4-BE49-F238E27FC236}">
                  <a16:creationId xmlns:a16="http://schemas.microsoft.com/office/drawing/2014/main" id="{A8C5B4D1-BEC5-892F-4F9A-1195AF1D5586}"/>
                </a:ext>
              </a:extLst>
            </p:cNvPr>
            <p:cNvSpPr/>
            <p:nvPr/>
          </p:nvSpPr>
          <p:spPr>
            <a:xfrm>
              <a:off x="9344485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5" name="Rechteck: abgerundete Ecken 284">
              <a:extLst>
                <a:ext uri="{FF2B5EF4-FFF2-40B4-BE49-F238E27FC236}">
                  <a16:creationId xmlns:a16="http://schemas.microsoft.com/office/drawing/2014/main" id="{ACFB7B80-5CBD-BB73-7C12-B374ECE6A7D3}"/>
                </a:ext>
              </a:extLst>
            </p:cNvPr>
            <p:cNvSpPr/>
            <p:nvPr/>
          </p:nvSpPr>
          <p:spPr>
            <a:xfrm>
              <a:off x="765620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7" name="Rechteck: abgerundete Ecken 286">
              <a:extLst>
                <a:ext uri="{FF2B5EF4-FFF2-40B4-BE49-F238E27FC236}">
                  <a16:creationId xmlns:a16="http://schemas.microsoft.com/office/drawing/2014/main" id="{747EDCE1-A6F8-6E0B-F36C-608CC629E744}"/>
                </a:ext>
              </a:extLst>
            </p:cNvPr>
            <p:cNvSpPr/>
            <p:nvPr/>
          </p:nvSpPr>
          <p:spPr>
            <a:xfrm>
              <a:off x="807827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0" name="Rechteck: abgerundete Ecken 289">
              <a:extLst>
                <a:ext uri="{FF2B5EF4-FFF2-40B4-BE49-F238E27FC236}">
                  <a16:creationId xmlns:a16="http://schemas.microsoft.com/office/drawing/2014/main" id="{12ABFF9A-3BDC-F713-9744-CCF8EFE09787}"/>
                </a:ext>
              </a:extLst>
            </p:cNvPr>
            <p:cNvSpPr/>
            <p:nvPr/>
          </p:nvSpPr>
          <p:spPr>
            <a:xfrm>
              <a:off x="892241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3" name="Rechteck: abgerundete Ecken 292">
              <a:extLst>
                <a:ext uri="{FF2B5EF4-FFF2-40B4-BE49-F238E27FC236}">
                  <a16:creationId xmlns:a16="http://schemas.microsoft.com/office/drawing/2014/main" id="{3BFC42A1-D3F0-25F7-4F89-38F672678536}"/>
                </a:ext>
              </a:extLst>
            </p:cNvPr>
            <p:cNvSpPr/>
            <p:nvPr/>
          </p:nvSpPr>
          <p:spPr>
            <a:xfrm>
              <a:off x="9344485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5" name="Rechteck: abgerundete Ecken 294">
              <a:extLst>
                <a:ext uri="{FF2B5EF4-FFF2-40B4-BE49-F238E27FC236}">
                  <a16:creationId xmlns:a16="http://schemas.microsoft.com/office/drawing/2014/main" id="{D4C0CB52-C650-AA12-D470-DEBD555F7FFB}"/>
                </a:ext>
              </a:extLst>
            </p:cNvPr>
            <p:cNvSpPr/>
            <p:nvPr/>
          </p:nvSpPr>
          <p:spPr>
            <a:xfrm>
              <a:off x="765620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5" name="Rechteck: abgerundete Ecken 304">
              <a:extLst>
                <a:ext uri="{FF2B5EF4-FFF2-40B4-BE49-F238E27FC236}">
                  <a16:creationId xmlns:a16="http://schemas.microsoft.com/office/drawing/2014/main" id="{A52641E5-D0D4-A02D-E6CB-6EF5E560B475}"/>
                </a:ext>
              </a:extLst>
            </p:cNvPr>
            <p:cNvSpPr/>
            <p:nvPr/>
          </p:nvSpPr>
          <p:spPr>
            <a:xfrm>
              <a:off x="786723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9" name="Rechteck: abgerundete Ecken 308">
              <a:extLst>
                <a:ext uri="{FF2B5EF4-FFF2-40B4-BE49-F238E27FC236}">
                  <a16:creationId xmlns:a16="http://schemas.microsoft.com/office/drawing/2014/main" id="{AE7B1864-08E5-F40B-4C87-7FC609250CDF}"/>
                </a:ext>
              </a:extLst>
            </p:cNvPr>
            <p:cNvSpPr/>
            <p:nvPr/>
          </p:nvSpPr>
          <p:spPr>
            <a:xfrm>
              <a:off x="807827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0" name="Rechteck: abgerundete Ecken 309">
              <a:extLst>
                <a:ext uri="{FF2B5EF4-FFF2-40B4-BE49-F238E27FC236}">
                  <a16:creationId xmlns:a16="http://schemas.microsoft.com/office/drawing/2014/main" id="{375B459C-74E6-4A10-8206-D2F394361842}"/>
                </a:ext>
              </a:extLst>
            </p:cNvPr>
            <p:cNvSpPr/>
            <p:nvPr/>
          </p:nvSpPr>
          <p:spPr>
            <a:xfrm>
              <a:off x="892241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1" name="Rechteck: abgerundete Ecken 310">
              <a:extLst>
                <a:ext uri="{FF2B5EF4-FFF2-40B4-BE49-F238E27FC236}">
                  <a16:creationId xmlns:a16="http://schemas.microsoft.com/office/drawing/2014/main" id="{45BCCE49-5302-30D7-5934-890226809C27}"/>
                </a:ext>
              </a:extLst>
            </p:cNvPr>
            <p:cNvSpPr/>
            <p:nvPr/>
          </p:nvSpPr>
          <p:spPr>
            <a:xfrm>
              <a:off x="913344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5" name="Rechteck: abgerundete Ecken 314">
              <a:extLst>
                <a:ext uri="{FF2B5EF4-FFF2-40B4-BE49-F238E27FC236}">
                  <a16:creationId xmlns:a16="http://schemas.microsoft.com/office/drawing/2014/main" id="{0AFC74F9-EEE6-CACC-6C59-D7BE2ABE04A6}"/>
                </a:ext>
              </a:extLst>
            </p:cNvPr>
            <p:cNvSpPr/>
            <p:nvPr/>
          </p:nvSpPr>
          <p:spPr>
            <a:xfrm>
              <a:off x="9344485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7" name="Rechteck: abgerundete Ecken 316">
              <a:extLst>
                <a:ext uri="{FF2B5EF4-FFF2-40B4-BE49-F238E27FC236}">
                  <a16:creationId xmlns:a16="http://schemas.microsoft.com/office/drawing/2014/main" id="{303467BE-4A5F-2C1E-B392-2030457989EF}"/>
                </a:ext>
              </a:extLst>
            </p:cNvPr>
            <p:cNvSpPr/>
            <p:nvPr/>
          </p:nvSpPr>
          <p:spPr>
            <a:xfrm>
              <a:off x="765620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9" name="Rechteck: abgerundete Ecken 318">
              <a:extLst>
                <a:ext uri="{FF2B5EF4-FFF2-40B4-BE49-F238E27FC236}">
                  <a16:creationId xmlns:a16="http://schemas.microsoft.com/office/drawing/2014/main" id="{D9C7AA75-B5EB-1E90-4E8C-D5DD271214D5}"/>
                </a:ext>
              </a:extLst>
            </p:cNvPr>
            <p:cNvSpPr/>
            <p:nvPr/>
          </p:nvSpPr>
          <p:spPr>
            <a:xfrm>
              <a:off x="786723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0" name="Rechteck: abgerundete Ecken 319">
              <a:extLst>
                <a:ext uri="{FF2B5EF4-FFF2-40B4-BE49-F238E27FC236}">
                  <a16:creationId xmlns:a16="http://schemas.microsoft.com/office/drawing/2014/main" id="{A3813BB1-B1A6-8030-D300-09D1B2A9E1D0}"/>
                </a:ext>
              </a:extLst>
            </p:cNvPr>
            <p:cNvSpPr/>
            <p:nvPr/>
          </p:nvSpPr>
          <p:spPr>
            <a:xfrm>
              <a:off x="807827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1" name="Rechteck: abgerundete Ecken 320">
              <a:extLst>
                <a:ext uri="{FF2B5EF4-FFF2-40B4-BE49-F238E27FC236}">
                  <a16:creationId xmlns:a16="http://schemas.microsoft.com/office/drawing/2014/main" id="{083367D2-10AD-B995-3B34-DB5461AF7F39}"/>
                </a:ext>
              </a:extLst>
            </p:cNvPr>
            <p:cNvSpPr/>
            <p:nvPr/>
          </p:nvSpPr>
          <p:spPr>
            <a:xfrm>
              <a:off x="828930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3" name="Rechteck: abgerundete Ecken 322">
              <a:extLst>
                <a:ext uri="{FF2B5EF4-FFF2-40B4-BE49-F238E27FC236}">
                  <a16:creationId xmlns:a16="http://schemas.microsoft.com/office/drawing/2014/main" id="{E3F8367B-234A-74BA-BD0C-758419851B3B}"/>
                </a:ext>
              </a:extLst>
            </p:cNvPr>
            <p:cNvSpPr/>
            <p:nvPr/>
          </p:nvSpPr>
          <p:spPr>
            <a:xfrm>
              <a:off x="850034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5" name="Rechteck: abgerundete Ecken 324">
              <a:extLst>
                <a:ext uri="{FF2B5EF4-FFF2-40B4-BE49-F238E27FC236}">
                  <a16:creationId xmlns:a16="http://schemas.microsoft.com/office/drawing/2014/main" id="{BA0B213A-4AFD-6805-C8D4-2A19A9D088C6}"/>
                </a:ext>
              </a:extLst>
            </p:cNvPr>
            <p:cNvSpPr/>
            <p:nvPr/>
          </p:nvSpPr>
          <p:spPr>
            <a:xfrm>
              <a:off x="871137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9" name="Rechteck: abgerundete Ecken 328">
              <a:extLst>
                <a:ext uri="{FF2B5EF4-FFF2-40B4-BE49-F238E27FC236}">
                  <a16:creationId xmlns:a16="http://schemas.microsoft.com/office/drawing/2014/main" id="{B94B5374-2F5E-53F6-A06B-90D37D7C56D2}"/>
                </a:ext>
              </a:extLst>
            </p:cNvPr>
            <p:cNvSpPr/>
            <p:nvPr/>
          </p:nvSpPr>
          <p:spPr>
            <a:xfrm>
              <a:off x="892241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0" name="Rechteck: abgerundete Ecken 329">
              <a:extLst>
                <a:ext uri="{FF2B5EF4-FFF2-40B4-BE49-F238E27FC236}">
                  <a16:creationId xmlns:a16="http://schemas.microsoft.com/office/drawing/2014/main" id="{EF44389F-9B34-8FFA-B534-2C0499DA87E2}"/>
                </a:ext>
              </a:extLst>
            </p:cNvPr>
            <p:cNvSpPr/>
            <p:nvPr/>
          </p:nvSpPr>
          <p:spPr>
            <a:xfrm>
              <a:off x="913344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1" name="Rechteck: abgerundete Ecken 330">
              <a:extLst>
                <a:ext uri="{FF2B5EF4-FFF2-40B4-BE49-F238E27FC236}">
                  <a16:creationId xmlns:a16="http://schemas.microsoft.com/office/drawing/2014/main" id="{48202ABB-E309-AFCF-5F7C-5B5032720D36}"/>
                </a:ext>
              </a:extLst>
            </p:cNvPr>
            <p:cNvSpPr/>
            <p:nvPr/>
          </p:nvSpPr>
          <p:spPr>
            <a:xfrm>
              <a:off x="9344485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5" name="Rechteck: abgerundete Ecken 334">
              <a:extLst>
                <a:ext uri="{FF2B5EF4-FFF2-40B4-BE49-F238E27FC236}">
                  <a16:creationId xmlns:a16="http://schemas.microsoft.com/office/drawing/2014/main" id="{17921065-6AB8-F4DA-3130-8153E08BE99C}"/>
                </a:ext>
              </a:extLst>
            </p:cNvPr>
            <p:cNvSpPr/>
            <p:nvPr/>
          </p:nvSpPr>
          <p:spPr>
            <a:xfrm>
              <a:off x="765620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5" name="Rechteck: abgerundete Ecken 344">
              <a:extLst>
                <a:ext uri="{FF2B5EF4-FFF2-40B4-BE49-F238E27FC236}">
                  <a16:creationId xmlns:a16="http://schemas.microsoft.com/office/drawing/2014/main" id="{34B359ED-5136-7160-E01F-8CA61509FEBB}"/>
                </a:ext>
              </a:extLst>
            </p:cNvPr>
            <p:cNvSpPr/>
            <p:nvPr/>
          </p:nvSpPr>
          <p:spPr>
            <a:xfrm>
              <a:off x="807827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7" name="Rechteck: abgerundete Ecken 346">
              <a:extLst>
                <a:ext uri="{FF2B5EF4-FFF2-40B4-BE49-F238E27FC236}">
                  <a16:creationId xmlns:a16="http://schemas.microsoft.com/office/drawing/2014/main" id="{72B1AB4F-A55D-CF10-4FF6-E30897BB2400}"/>
                </a:ext>
              </a:extLst>
            </p:cNvPr>
            <p:cNvSpPr/>
            <p:nvPr/>
          </p:nvSpPr>
          <p:spPr>
            <a:xfrm>
              <a:off x="828930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0" name="Rechteck: abgerundete Ecken 349">
              <a:extLst>
                <a:ext uri="{FF2B5EF4-FFF2-40B4-BE49-F238E27FC236}">
                  <a16:creationId xmlns:a16="http://schemas.microsoft.com/office/drawing/2014/main" id="{F2986ECF-0B16-60AD-67C2-7C11D253D7C7}"/>
                </a:ext>
              </a:extLst>
            </p:cNvPr>
            <p:cNvSpPr/>
            <p:nvPr/>
          </p:nvSpPr>
          <p:spPr>
            <a:xfrm>
              <a:off x="871137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3" name="Rechteck: abgerundete Ecken 352">
              <a:extLst>
                <a:ext uri="{FF2B5EF4-FFF2-40B4-BE49-F238E27FC236}">
                  <a16:creationId xmlns:a16="http://schemas.microsoft.com/office/drawing/2014/main" id="{B8DAC7BF-3DD2-23ED-714E-60203D051D40}"/>
                </a:ext>
              </a:extLst>
            </p:cNvPr>
            <p:cNvSpPr/>
            <p:nvPr/>
          </p:nvSpPr>
          <p:spPr>
            <a:xfrm>
              <a:off x="892241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5" name="Rechteck: abgerundete Ecken 354">
              <a:extLst>
                <a:ext uri="{FF2B5EF4-FFF2-40B4-BE49-F238E27FC236}">
                  <a16:creationId xmlns:a16="http://schemas.microsoft.com/office/drawing/2014/main" id="{05BC7756-A2EE-BFE9-E2E4-27A32D73F40A}"/>
                </a:ext>
              </a:extLst>
            </p:cNvPr>
            <p:cNvSpPr/>
            <p:nvPr/>
          </p:nvSpPr>
          <p:spPr>
            <a:xfrm>
              <a:off x="9344485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5" name="Rechteck: abgerundete Ecken 364">
              <a:extLst>
                <a:ext uri="{FF2B5EF4-FFF2-40B4-BE49-F238E27FC236}">
                  <a16:creationId xmlns:a16="http://schemas.microsoft.com/office/drawing/2014/main" id="{8EC779E4-A199-C5D9-4123-8DDF72792DE5}"/>
                </a:ext>
              </a:extLst>
            </p:cNvPr>
            <p:cNvSpPr/>
            <p:nvPr/>
          </p:nvSpPr>
          <p:spPr>
            <a:xfrm>
              <a:off x="765620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6" name="Rechteck: abgerundete Ecken 365">
              <a:extLst>
                <a:ext uri="{FF2B5EF4-FFF2-40B4-BE49-F238E27FC236}">
                  <a16:creationId xmlns:a16="http://schemas.microsoft.com/office/drawing/2014/main" id="{06C99F87-BEEB-76CD-F2A3-5AA400F233DA}"/>
                </a:ext>
              </a:extLst>
            </p:cNvPr>
            <p:cNvSpPr/>
            <p:nvPr/>
          </p:nvSpPr>
          <p:spPr>
            <a:xfrm>
              <a:off x="786723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7" name="Rechteck: abgerundete Ecken 366">
              <a:extLst>
                <a:ext uri="{FF2B5EF4-FFF2-40B4-BE49-F238E27FC236}">
                  <a16:creationId xmlns:a16="http://schemas.microsoft.com/office/drawing/2014/main" id="{A4CDE5E6-A239-90F8-B911-921B2BFFEB3A}"/>
                </a:ext>
              </a:extLst>
            </p:cNvPr>
            <p:cNvSpPr/>
            <p:nvPr/>
          </p:nvSpPr>
          <p:spPr>
            <a:xfrm>
              <a:off x="807827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8" name="Rechteck: abgerundete Ecken 367">
              <a:extLst>
                <a:ext uri="{FF2B5EF4-FFF2-40B4-BE49-F238E27FC236}">
                  <a16:creationId xmlns:a16="http://schemas.microsoft.com/office/drawing/2014/main" id="{77F2509D-CA7D-B728-97F3-90838C812636}"/>
                </a:ext>
              </a:extLst>
            </p:cNvPr>
            <p:cNvSpPr/>
            <p:nvPr/>
          </p:nvSpPr>
          <p:spPr>
            <a:xfrm>
              <a:off x="828930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9" name="Rechteck: abgerundete Ecken 368">
              <a:extLst>
                <a:ext uri="{FF2B5EF4-FFF2-40B4-BE49-F238E27FC236}">
                  <a16:creationId xmlns:a16="http://schemas.microsoft.com/office/drawing/2014/main" id="{44346D2A-9E05-D369-BECE-B53DC261AB62}"/>
                </a:ext>
              </a:extLst>
            </p:cNvPr>
            <p:cNvSpPr/>
            <p:nvPr/>
          </p:nvSpPr>
          <p:spPr>
            <a:xfrm>
              <a:off x="850034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0" name="Rechteck: abgerundete Ecken 369">
              <a:extLst>
                <a:ext uri="{FF2B5EF4-FFF2-40B4-BE49-F238E27FC236}">
                  <a16:creationId xmlns:a16="http://schemas.microsoft.com/office/drawing/2014/main" id="{E2F3F627-E44C-F85F-9BD1-DB6FAD7B19FD}"/>
                </a:ext>
              </a:extLst>
            </p:cNvPr>
            <p:cNvSpPr/>
            <p:nvPr/>
          </p:nvSpPr>
          <p:spPr>
            <a:xfrm>
              <a:off x="871137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1" name="Rechteck: abgerundete Ecken 370">
              <a:extLst>
                <a:ext uri="{FF2B5EF4-FFF2-40B4-BE49-F238E27FC236}">
                  <a16:creationId xmlns:a16="http://schemas.microsoft.com/office/drawing/2014/main" id="{3E905212-26FF-C432-80AA-13A2F8F647FE}"/>
                </a:ext>
              </a:extLst>
            </p:cNvPr>
            <p:cNvSpPr/>
            <p:nvPr/>
          </p:nvSpPr>
          <p:spPr>
            <a:xfrm>
              <a:off x="892241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2" name="Rechteck: abgerundete Ecken 371">
              <a:extLst>
                <a:ext uri="{FF2B5EF4-FFF2-40B4-BE49-F238E27FC236}">
                  <a16:creationId xmlns:a16="http://schemas.microsoft.com/office/drawing/2014/main" id="{C1FFF853-C9F4-72CE-DF73-7C1A420E1800}"/>
                </a:ext>
              </a:extLst>
            </p:cNvPr>
            <p:cNvSpPr/>
            <p:nvPr/>
          </p:nvSpPr>
          <p:spPr>
            <a:xfrm>
              <a:off x="913344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3" name="Rechteck: abgerundete Ecken 372">
              <a:extLst>
                <a:ext uri="{FF2B5EF4-FFF2-40B4-BE49-F238E27FC236}">
                  <a16:creationId xmlns:a16="http://schemas.microsoft.com/office/drawing/2014/main" id="{D4B9FA21-0A52-CA1F-62DF-A243ACB48CB8}"/>
                </a:ext>
              </a:extLst>
            </p:cNvPr>
            <p:cNvSpPr/>
            <p:nvPr/>
          </p:nvSpPr>
          <p:spPr>
            <a:xfrm>
              <a:off x="9344485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487" name="Gruppieren 486">
            <a:extLst>
              <a:ext uri="{FF2B5EF4-FFF2-40B4-BE49-F238E27FC236}">
                <a16:creationId xmlns:a16="http://schemas.microsoft.com/office/drawing/2014/main" id="{22C571B6-B4B8-D2B5-E9EF-AD8AAF0CCE06}"/>
              </a:ext>
            </a:extLst>
          </p:cNvPr>
          <p:cNvGrpSpPr>
            <a:grpSpLocks noChangeAspect="1"/>
          </p:cNvGrpSpPr>
          <p:nvPr/>
        </p:nvGrpSpPr>
        <p:grpSpPr>
          <a:xfrm>
            <a:off x="11273415" y="1003800"/>
            <a:ext cx="645416" cy="646512"/>
            <a:chOff x="7656202" y="1001022"/>
            <a:chExt cx="1937551" cy="1940841"/>
          </a:xfrm>
        </p:grpSpPr>
        <p:grpSp>
          <p:nvGrpSpPr>
            <p:cNvPr id="488" name="Gruppieren 487">
              <a:extLst>
                <a:ext uri="{FF2B5EF4-FFF2-40B4-BE49-F238E27FC236}">
                  <a16:creationId xmlns:a16="http://schemas.microsoft.com/office/drawing/2014/main" id="{BE8A9616-0003-E7FA-9329-0A662333FA5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74768" y="1018704"/>
              <a:ext cx="1901505" cy="1901952"/>
              <a:chOff x="2958860" y="447675"/>
              <a:chExt cx="3825762" cy="3826661"/>
            </a:xfrm>
          </p:grpSpPr>
          <p:pic>
            <p:nvPicPr>
              <p:cNvPr id="572" name="Grafik 571">
                <a:extLst>
                  <a:ext uri="{FF2B5EF4-FFF2-40B4-BE49-F238E27FC236}">
                    <a16:creationId xmlns:a16="http://schemas.microsoft.com/office/drawing/2014/main" id="{E8EBCC92-45E8-B85D-B4CA-32CC0DC9B4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</a:blip>
              <a:srcRect r="35895" b="35838"/>
              <a:stretch/>
            </p:blipFill>
            <p:spPr>
              <a:xfrm>
                <a:off x="2962275" y="447675"/>
                <a:ext cx="3822347" cy="3825762"/>
              </a:xfrm>
              <a:prstGeom prst="rect">
                <a:avLst/>
              </a:prstGeom>
            </p:spPr>
          </p:pic>
          <p:sp>
            <p:nvSpPr>
              <p:cNvPr id="573" name="Rechteck 572">
                <a:extLst>
                  <a:ext uri="{FF2B5EF4-FFF2-40B4-BE49-F238E27FC236}">
                    <a16:creationId xmlns:a16="http://schemas.microsoft.com/office/drawing/2014/main" id="{F7C511A4-A81F-B0CB-110A-E9C40BD0E7EC}"/>
                  </a:ext>
                </a:extLst>
              </p:cNvPr>
              <p:cNvSpPr/>
              <p:nvPr/>
            </p:nvSpPr>
            <p:spPr>
              <a:xfrm>
                <a:off x="2958860" y="448574"/>
                <a:ext cx="3825762" cy="3825762"/>
              </a:xfrm>
              <a:prstGeom prst="rect">
                <a:avLst/>
              </a:prstGeom>
              <a:solidFill>
                <a:schemeClr val="accent1"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574" name="Rechteck 573">
                <a:extLst>
                  <a:ext uri="{FF2B5EF4-FFF2-40B4-BE49-F238E27FC236}">
                    <a16:creationId xmlns:a16="http://schemas.microsoft.com/office/drawing/2014/main" id="{22620575-19CF-BDF3-7DC6-A6D56048C827}"/>
                  </a:ext>
                </a:extLst>
              </p:cNvPr>
              <p:cNvSpPr/>
              <p:nvPr/>
            </p:nvSpPr>
            <p:spPr>
              <a:xfrm>
                <a:off x="4227801" y="1719831"/>
                <a:ext cx="1282347" cy="1282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75" name="Rechteck 574">
                <a:extLst>
                  <a:ext uri="{FF2B5EF4-FFF2-40B4-BE49-F238E27FC236}">
                    <a16:creationId xmlns:a16="http://schemas.microsoft.com/office/drawing/2014/main" id="{AD5BAC23-2222-A3D0-209F-154B7BAD83C4}"/>
                  </a:ext>
                </a:extLst>
              </p:cNvPr>
              <p:cNvSpPr/>
              <p:nvPr/>
            </p:nvSpPr>
            <p:spPr>
              <a:xfrm>
                <a:off x="5943600" y="878063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76" name="Rechteck 575">
                <a:extLst>
                  <a:ext uri="{FF2B5EF4-FFF2-40B4-BE49-F238E27FC236}">
                    <a16:creationId xmlns:a16="http://schemas.microsoft.com/office/drawing/2014/main" id="{8D0DBC7C-0539-BFCF-BD57-EB4BD3877C6B}"/>
                  </a:ext>
                </a:extLst>
              </p:cNvPr>
              <p:cNvSpPr/>
              <p:nvPr/>
            </p:nvSpPr>
            <p:spPr>
              <a:xfrm>
                <a:off x="5943599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77" name="Rechteck 576">
                <a:extLst>
                  <a:ext uri="{FF2B5EF4-FFF2-40B4-BE49-F238E27FC236}">
                    <a16:creationId xmlns:a16="http://schemas.microsoft.com/office/drawing/2014/main" id="{00E46675-B9E5-31A5-2BC4-8CD2E9ABACDD}"/>
                  </a:ext>
                </a:extLst>
              </p:cNvPr>
              <p:cNvSpPr/>
              <p:nvPr/>
            </p:nvSpPr>
            <p:spPr>
              <a:xfrm>
                <a:off x="3392663" y="87806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78" name="Rechteck 577">
                <a:extLst>
                  <a:ext uri="{FF2B5EF4-FFF2-40B4-BE49-F238E27FC236}">
                    <a16:creationId xmlns:a16="http://schemas.microsoft.com/office/drawing/2014/main" id="{5123A901-579D-21E2-1E58-AC5C9CA90EE2}"/>
                  </a:ext>
                </a:extLst>
              </p:cNvPr>
              <p:cNvSpPr/>
              <p:nvPr/>
            </p:nvSpPr>
            <p:spPr>
              <a:xfrm>
                <a:off x="3392663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79" name="Rechteck 578">
                <a:extLst>
                  <a:ext uri="{FF2B5EF4-FFF2-40B4-BE49-F238E27FC236}">
                    <a16:creationId xmlns:a16="http://schemas.microsoft.com/office/drawing/2014/main" id="{FC8E9B21-5509-3306-438F-B3EDF2D6B60E}"/>
                  </a:ext>
                </a:extLst>
              </p:cNvPr>
              <p:cNvSpPr/>
              <p:nvPr/>
            </p:nvSpPr>
            <p:spPr>
              <a:xfrm>
                <a:off x="5943599" y="2150219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80" name="Rechteck 579">
                <a:extLst>
                  <a:ext uri="{FF2B5EF4-FFF2-40B4-BE49-F238E27FC236}">
                    <a16:creationId xmlns:a16="http://schemas.microsoft.com/office/drawing/2014/main" id="{76E947E5-5E26-4C4D-C5D6-591094BCCA75}"/>
                  </a:ext>
                </a:extLst>
              </p:cNvPr>
              <p:cNvSpPr/>
              <p:nvPr/>
            </p:nvSpPr>
            <p:spPr>
              <a:xfrm>
                <a:off x="3381374" y="21502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81" name="Rechteck 580">
                <a:extLst>
                  <a:ext uri="{FF2B5EF4-FFF2-40B4-BE49-F238E27FC236}">
                    <a16:creationId xmlns:a16="http://schemas.microsoft.com/office/drawing/2014/main" id="{80591417-8D00-773D-F999-7A9239FE9BBF}"/>
                  </a:ext>
                </a:extLst>
              </p:cNvPr>
              <p:cNvSpPr/>
              <p:nvPr/>
            </p:nvSpPr>
            <p:spPr>
              <a:xfrm>
                <a:off x="4673599" y="8734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82" name="Rechteck 581">
                <a:extLst>
                  <a:ext uri="{FF2B5EF4-FFF2-40B4-BE49-F238E27FC236}">
                    <a16:creationId xmlns:a16="http://schemas.microsoft.com/office/drawing/2014/main" id="{9A013450-6C36-B168-A555-43331D930A4C}"/>
                  </a:ext>
                </a:extLst>
              </p:cNvPr>
              <p:cNvSpPr/>
              <p:nvPr/>
            </p:nvSpPr>
            <p:spPr>
              <a:xfrm>
                <a:off x="4668131" y="342702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83" name="Rechteck 582">
                <a:extLst>
                  <a:ext uri="{FF2B5EF4-FFF2-40B4-BE49-F238E27FC236}">
                    <a16:creationId xmlns:a16="http://schemas.microsoft.com/office/drawing/2014/main" id="{87CB3399-4C5A-24F9-1AC4-973F66082CDE}"/>
                  </a:ext>
                </a:extLst>
              </p:cNvPr>
              <p:cNvSpPr/>
              <p:nvPr/>
            </p:nvSpPr>
            <p:spPr>
              <a:xfrm>
                <a:off x="4806011" y="35652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84" name="Rechteck 583">
                <a:extLst>
                  <a:ext uri="{FF2B5EF4-FFF2-40B4-BE49-F238E27FC236}">
                    <a16:creationId xmlns:a16="http://schemas.microsoft.com/office/drawing/2014/main" id="{5F90B76B-99AC-98B8-19A7-994B7EB31E8E}"/>
                  </a:ext>
                </a:extLst>
              </p:cNvPr>
              <p:cNvSpPr/>
              <p:nvPr/>
            </p:nvSpPr>
            <p:spPr>
              <a:xfrm>
                <a:off x="4806011" y="10239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85" name="Rechteck 584">
                <a:extLst>
                  <a:ext uri="{FF2B5EF4-FFF2-40B4-BE49-F238E27FC236}">
                    <a16:creationId xmlns:a16="http://schemas.microsoft.com/office/drawing/2014/main" id="{C41164C4-4837-BD4B-F6BF-79F6CB083051}"/>
                  </a:ext>
                </a:extLst>
              </p:cNvPr>
              <p:cNvSpPr/>
              <p:nvPr/>
            </p:nvSpPr>
            <p:spPr>
              <a:xfrm>
                <a:off x="4385865" y="1881117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86" name="Rechteck 585">
                <a:extLst>
                  <a:ext uri="{FF2B5EF4-FFF2-40B4-BE49-F238E27FC236}">
                    <a16:creationId xmlns:a16="http://schemas.microsoft.com/office/drawing/2014/main" id="{2DED9ED5-3277-1C9D-A01C-7F1D106CDEDF}"/>
                  </a:ext>
                </a:extLst>
              </p:cNvPr>
              <p:cNvSpPr/>
              <p:nvPr/>
            </p:nvSpPr>
            <p:spPr>
              <a:xfrm>
                <a:off x="5233266" y="1881116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87" name="Rechteck 586">
                <a:extLst>
                  <a:ext uri="{FF2B5EF4-FFF2-40B4-BE49-F238E27FC236}">
                    <a16:creationId xmlns:a16="http://schemas.microsoft.com/office/drawing/2014/main" id="{DCE6485E-16DA-934C-2BCE-973434E94C7C}"/>
                  </a:ext>
                </a:extLst>
              </p:cNvPr>
              <p:cNvSpPr/>
              <p:nvPr/>
            </p:nvSpPr>
            <p:spPr>
              <a:xfrm>
                <a:off x="4385865" y="2716950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88" name="Rechteck 587">
                <a:extLst>
                  <a:ext uri="{FF2B5EF4-FFF2-40B4-BE49-F238E27FC236}">
                    <a16:creationId xmlns:a16="http://schemas.microsoft.com/office/drawing/2014/main" id="{483573B4-5FED-FA6C-F9B1-8199C860C542}"/>
                  </a:ext>
                </a:extLst>
              </p:cNvPr>
              <p:cNvSpPr/>
              <p:nvPr/>
            </p:nvSpPr>
            <p:spPr>
              <a:xfrm>
                <a:off x="5233266" y="2716949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489" name="Rechteck: abgerundete Ecken 488">
              <a:extLst>
                <a:ext uri="{FF2B5EF4-FFF2-40B4-BE49-F238E27FC236}">
                  <a16:creationId xmlns:a16="http://schemas.microsoft.com/office/drawing/2014/main" id="{FD356481-1B24-FA7A-68E4-485AEE7D37F3}"/>
                </a:ext>
              </a:extLst>
            </p:cNvPr>
            <p:cNvSpPr/>
            <p:nvPr/>
          </p:nvSpPr>
          <p:spPr>
            <a:xfrm>
              <a:off x="765620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96" name="Rechteck: abgerundete Ecken 495">
              <a:extLst>
                <a:ext uri="{FF2B5EF4-FFF2-40B4-BE49-F238E27FC236}">
                  <a16:creationId xmlns:a16="http://schemas.microsoft.com/office/drawing/2014/main" id="{B6475460-7418-18B0-7003-91B85F5627EE}"/>
                </a:ext>
              </a:extLst>
            </p:cNvPr>
            <p:cNvSpPr/>
            <p:nvPr/>
          </p:nvSpPr>
          <p:spPr>
            <a:xfrm>
              <a:off x="786723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97" name="Rechteck: abgerundete Ecken 496">
              <a:extLst>
                <a:ext uri="{FF2B5EF4-FFF2-40B4-BE49-F238E27FC236}">
                  <a16:creationId xmlns:a16="http://schemas.microsoft.com/office/drawing/2014/main" id="{14E0D35B-D8EF-AC22-5B68-9746FF3D32A8}"/>
                </a:ext>
              </a:extLst>
            </p:cNvPr>
            <p:cNvSpPr/>
            <p:nvPr/>
          </p:nvSpPr>
          <p:spPr>
            <a:xfrm>
              <a:off x="807827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98" name="Rechteck: abgerundete Ecken 497">
              <a:extLst>
                <a:ext uri="{FF2B5EF4-FFF2-40B4-BE49-F238E27FC236}">
                  <a16:creationId xmlns:a16="http://schemas.microsoft.com/office/drawing/2014/main" id="{BA2C9828-A788-DFC3-37AB-CBA627F005B7}"/>
                </a:ext>
              </a:extLst>
            </p:cNvPr>
            <p:cNvSpPr/>
            <p:nvPr/>
          </p:nvSpPr>
          <p:spPr>
            <a:xfrm>
              <a:off x="828930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03" name="Rechteck: abgerundete Ecken 502">
              <a:extLst>
                <a:ext uri="{FF2B5EF4-FFF2-40B4-BE49-F238E27FC236}">
                  <a16:creationId xmlns:a16="http://schemas.microsoft.com/office/drawing/2014/main" id="{3CA27462-CAE7-C116-C01F-EE5C7D2F152A}"/>
                </a:ext>
              </a:extLst>
            </p:cNvPr>
            <p:cNvSpPr/>
            <p:nvPr/>
          </p:nvSpPr>
          <p:spPr>
            <a:xfrm>
              <a:off x="850034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05" name="Rechteck: abgerundete Ecken 504">
              <a:extLst>
                <a:ext uri="{FF2B5EF4-FFF2-40B4-BE49-F238E27FC236}">
                  <a16:creationId xmlns:a16="http://schemas.microsoft.com/office/drawing/2014/main" id="{36BE7B07-68A7-F49B-FCF0-510D0980BB7D}"/>
                </a:ext>
              </a:extLst>
            </p:cNvPr>
            <p:cNvSpPr/>
            <p:nvPr/>
          </p:nvSpPr>
          <p:spPr>
            <a:xfrm>
              <a:off x="871137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06" name="Rechteck: abgerundete Ecken 505">
              <a:extLst>
                <a:ext uri="{FF2B5EF4-FFF2-40B4-BE49-F238E27FC236}">
                  <a16:creationId xmlns:a16="http://schemas.microsoft.com/office/drawing/2014/main" id="{E7684031-A99C-11FF-668D-036EF62922BD}"/>
                </a:ext>
              </a:extLst>
            </p:cNvPr>
            <p:cNvSpPr/>
            <p:nvPr/>
          </p:nvSpPr>
          <p:spPr>
            <a:xfrm>
              <a:off x="892241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08" name="Rechteck: abgerundete Ecken 507">
              <a:extLst>
                <a:ext uri="{FF2B5EF4-FFF2-40B4-BE49-F238E27FC236}">
                  <a16:creationId xmlns:a16="http://schemas.microsoft.com/office/drawing/2014/main" id="{43E63C6A-567D-46F8-0020-5C81A8362705}"/>
                </a:ext>
              </a:extLst>
            </p:cNvPr>
            <p:cNvSpPr/>
            <p:nvPr/>
          </p:nvSpPr>
          <p:spPr>
            <a:xfrm>
              <a:off x="913344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12" name="Rechteck: abgerundete Ecken 511">
              <a:extLst>
                <a:ext uri="{FF2B5EF4-FFF2-40B4-BE49-F238E27FC236}">
                  <a16:creationId xmlns:a16="http://schemas.microsoft.com/office/drawing/2014/main" id="{42816428-05C8-24F5-F70D-B2886F99F008}"/>
                </a:ext>
              </a:extLst>
            </p:cNvPr>
            <p:cNvSpPr/>
            <p:nvPr/>
          </p:nvSpPr>
          <p:spPr>
            <a:xfrm>
              <a:off x="9344485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17" name="Rechteck: abgerundete Ecken 516">
              <a:extLst>
                <a:ext uri="{FF2B5EF4-FFF2-40B4-BE49-F238E27FC236}">
                  <a16:creationId xmlns:a16="http://schemas.microsoft.com/office/drawing/2014/main" id="{0EB69810-3B4E-DE42-5972-2F7C02E53EF8}"/>
                </a:ext>
              </a:extLst>
            </p:cNvPr>
            <p:cNvSpPr/>
            <p:nvPr/>
          </p:nvSpPr>
          <p:spPr>
            <a:xfrm>
              <a:off x="765620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18" name="Rechteck: abgerundete Ecken 517">
              <a:extLst>
                <a:ext uri="{FF2B5EF4-FFF2-40B4-BE49-F238E27FC236}">
                  <a16:creationId xmlns:a16="http://schemas.microsoft.com/office/drawing/2014/main" id="{13380C33-FB1A-FE77-0E79-BB5991FCA48D}"/>
                </a:ext>
              </a:extLst>
            </p:cNvPr>
            <p:cNvSpPr/>
            <p:nvPr/>
          </p:nvSpPr>
          <p:spPr>
            <a:xfrm>
              <a:off x="807827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19" name="Rechteck: abgerundete Ecken 518">
              <a:extLst>
                <a:ext uri="{FF2B5EF4-FFF2-40B4-BE49-F238E27FC236}">
                  <a16:creationId xmlns:a16="http://schemas.microsoft.com/office/drawing/2014/main" id="{37872F56-67E1-E920-3731-4475D49F0D10}"/>
                </a:ext>
              </a:extLst>
            </p:cNvPr>
            <p:cNvSpPr/>
            <p:nvPr/>
          </p:nvSpPr>
          <p:spPr>
            <a:xfrm>
              <a:off x="828930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0" name="Rechteck: abgerundete Ecken 519">
              <a:extLst>
                <a:ext uri="{FF2B5EF4-FFF2-40B4-BE49-F238E27FC236}">
                  <a16:creationId xmlns:a16="http://schemas.microsoft.com/office/drawing/2014/main" id="{58241140-1392-C6E3-7CF6-DDFD869796E3}"/>
                </a:ext>
              </a:extLst>
            </p:cNvPr>
            <p:cNvSpPr/>
            <p:nvPr/>
          </p:nvSpPr>
          <p:spPr>
            <a:xfrm>
              <a:off x="871137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1" name="Rechteck: abgerundete Ecken 520">
              <a:extLst>
                <a:ext uri="{FF2B5EF4-FFF2-40B4-BE49-F238E27FC236}">
                  <a16:creationId xmlns:a16="http://schemas.microsoft.com/office/drawing/2014/main" id="{E1B798AB-A2B2-D95C-C456-F3BE10675F8A}"/>
                </a:ext>
              </a:extLst>
            </p:cNvPr>
            <p:cNvSpPr/>
            <p:nvPr/>
          </p:nvSpPr>
          <p:spPr>
            <a:xfrm>
              <a:off x="892241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2" name="Rechteck: abgerundete Ecken 521">
              <a:extLst>
                <a:ext uri="{FF2B5EF4-FFF2-40B4-BE49-F238E27FC236}">
                  <a16:creationId xmlns:a16="http://schemas.microsoft.com/office/drawing/2014/main" id="{5FF1294D-7892-9A9F-BD7A-A2C7FDB19849}"/>
                </a:ext>
              </a:extLst>
            </p:cNvPr>
            <p:cNvSpPr/>
            <p:nvPr/>
          </p:nvSpPr>
          <p:spPr>
            <a:xfrm>
              <a:off x="9344485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3" name="Rechteck: abgerundete Ecken 522">
              <a:extLst>
                <a:ext uri="{FF2B5EF4-FFF2-40B4-BE49-F238E27FC236}">
                  <a16:creationId xmlns:a16="http://schemas.microsoft.com/office/drawing/2014/main" id="{71FFABFA-B76E-6C53-59C2-055D6A6B685C}"/>
                </a:ext>
              </a:extLst>
            </p:cNvPr>
            <p:cNvSpPr/>
            <p:nvPr/>
          </p:nvSpPr>
          <p:spPr>
            <a:xfrm>
              <a:off x="765620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4" name="Rechteck: abgerundete Ecken 523">
              <a:extLst>
                <a:ext uri="{FF2B5EF4-FFF2-40B4-BE49-F238E27FC236}">
                  <a16:creationId xmlns:a16="http://schemas.microsoft.com/office/drawing/2014/main" id="{DAA8FED7-63C5-5F47-4FB4-08A14A9E0132}"/>
                </a:ext>
              </a:extLst>
            </p:cNvPr>
            <p:cNvSpPr/>
            <p:nvPr/>
          </p:nvSpPr>
          <p:spPr>
            <a:xfrm>
              <a:off x="786723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5" name="Rechteck: abgerundete Ecken 524">
              <a:extLst>
                <a:ext uri="{FF2B5EF4-FFF2-40B4-BE49-F238E27FC236}">
                  <a16:creationId xmlns:a16="http://schemas.microsoft.com/office/drawing/2014/main" id="{B06D64FA-84F5-4F42-29C1-9B1236B8AA14}"/>
                </a:ext>
              </a:extLst>
            </p:cNvPr>
            <p:cNvSpPr/>
            <p:nvPr/>
          </p:nvSpPr>
          <p:spPr>
            <a:xfrm>
              <a:off x="807827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6" name="Rechteck: abgerundete Ecken 525">
              <a:extLst>
                <a:ext uri="{FF2B5EF4-FFF2-40B4-BE49-F238E27FC236}">
                  <a16:creationId xmlns:a16="http://schemas.microsoft.com/office/drawing/2014/main" id="{97E5D717-498C-C139-8C63-C0F72C31FE34}"/>
                </a:ext>
              </a:extLst>
            </p:cNvPr>
            <p:cNvSpPr/>
            <p:nvPr/>
          </p:nvSpPr>
          <p:spPr>
            <a:xfrm>
              <a:off x="828930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7" name="Rechteck: abgerundete Ecken 526">
              <a:extLst>
                <a:ext uri="{FF2B5EF4-FFF2-40B4-BE49-F238E27FC236}">
                  <a16:creationId xmlns:a16="http://schemas.microsoft.com/office/drawing/2014/main" id="{4F06B531-3E02-E923-0BE3-5F7BB6409327}"/>
                </a:ext>
              </a:extLst>
            </p:cNvPr>
            <p:cNvSpPr/>
            <p:nvPr/>
          </p:nvSpPr>
          <p:spPr>
            <a:xfrm>
              <a:off x="850034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8" name="Rechteck: abgerundete Ecken 527">
              <a:extLst>
                <a:ext uri="{FF2B5EF4-FFF2-40B4-BE49-F238E27FC236}">
                  <a16:creationId xmlns:a16="http://schemas.microsoft.com/office/drawing/2014/main" id="{5099A5D9-B1E2-2EA4-3D10-C43F149FEC95}"/>
                </a:ext>
              </a:extLst>
            </p:cNvPr>
            <p:cNvSpPr/>
            <p:nvPr/>
          </p:nvSpPr>
          <p:spPr>
            <a:xfrm>
              <a:off x="871137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9" name="Rechteck: abgerundete Ecken 528">
              <a:extLst>
                <a:ext uri="{FF2B5EF4-FFF2-40B4-BE49-F238E27FC236}">
                  <a16:creationId xmlns:a16="http://schemas.microsoft.com/office/drawing/2014/main" id="{E863F97A-BE3C-C94E-1AD5-57D0B0F10CC8}"/>
                </a:ext>
              </a:extLst>
            </p:cNvPr>
            <p:cNvSpPr/>
            <p:nvPr/>
          </p:nvSpPr>
          <p:spPr>
            <a:xfrm>
              <a:off x="892241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0" name="Rechteck: abgerundete Ecken 529">
              <a:extLst>
                <a:ext uri="{FF2B5EF4-FFF2-40B4-BE49-F238E27FC236}">
                  <a16:creationId xmlns:a16="http://schemas.microsoft.com/office/drawing/2014/main" id="{2B6101D3-454E-1BCA-5DA0-D5D256608767}"/>
                </a:ext>
              </a:extLst>
            </p:cNvPr>
            <p:cNvSpPr/>
            <p:nvPr/>
          </p:nvSpPr>
          <p:spPr>
            <a:xfrm>
              <a:off x="913344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1" name="Rechteck: abgerundete Ecken 530">
              <a:extLst>
                <a:ext uri="{FF2B5EF4-FFF2-40B4-BE49-F238E27FC236}">
                  <a16:creationId xmlns:a16="http://schemas.microsoft.com/office/drawing/2014/main" id="{27BC5456-D2A2-3F69-923C-188240F212E7}"/>
                </a:ext>
              </a:extLst>
            </p:cNvPr>
            <p:cNvSpPr/>
            <p:nvPr/>
          </p:nvSpPr>
          <p:spPr>
            <a:xfrm>
              <a:off x="9344485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2" name="Rechteck: abgerundete Ecken 531">
              <a:extLst>
                <a:ext uri="{FF2B5EF4-FFF2-40B4-BE49-F238E27FC236}">
                  <a16:creationId xmlns:a16="http://schemas.microsoft.com/office/drawing/2014/main" id="{985DC8DD-09D4-8ACA-AD03-4961F21054BA}"/>
                </a:ext>
              </a:extLst>
            </p:cNvPr>
            <p:cNvSpPr/>
            <p:nvPr/>
          </p:nvSpPr>
          <p:spPr>
            <a:xfrm>
              <a:off x="765620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3" name="Rechteck: abgerundete Ecken 532">
              <a:extLst>
                <a:ext uri="{FF2B5EF4-FFF2-40B4-BE49-F238E27FC236}">
                  <a16:creationId xmlns:a16="http://schemas.microsoft.com/office/drawing/2014/main" id="{99FAA46F-757A-AE40-BAA9-0C94426949A1}"/>
                </a:ext>
              </a:extLst>
            </p:cNvPr>
            <p:cNvSpPr/>
            <p:nvPr/>
          </p:nvSpPr>
          <p:spPr>
            <a:xfrm>
              <a:off x="786723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4" name="Rechteck: abgerundete Ecken 533">
              <a:extLst>
                <a:ext uri="{FF2B5EF4-FFF2-40B4-BE49-F238E27FC236}">
                  <a16:creationId xmlns:a16="http://schemas.microsoft.com/office/drawing/2014/main" id="{7BD62239-850E-9EDC-002B-C8B2C236AFD5}"/>
                </a:ext>
              </a:extLst>
            </p:cNvPr>
            <p:cNvSpPr/>
            <p:nvPr/>
          </p:nvSpPr>
          <p:spPr>
            <a:xfrm>
              <a:off x="807827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5" name="Rechteck: abgerundete Ecken 534">
              <a:extLst>
                <a:ext uri="{FF2B5EF4-FFF2-40B4-BE49-F238E27FC236}">
                  <a16:creationId xmlns:a16="http://schemas.microsoft.com/office/drawing/2014/main" id="{A3D2E9E8-8547-9FAE-C8AF-89A083D9A303}"/>
                </a:ext>
              </a:extLst>
            </p:cNvPr>
            <p:cNvSpPr/>
            <p:nvPr/>
          </p:nvSpPr>
          <p:spPr>
            <a:xfrm>
              <a:off x="892241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6" name="Rechteck: abgerundete Ecken 535">
              <a:extLst>
                <a:ext uri="{FF2B5EF4-FFF2-40B4-BE49-F238E27FC236}">
                  <a16:creationId xmlns:a16="http://schemas.microsoft.com/office/drawing/2014/main" id="{FD32A24E-7A96-3923-E2CD-4CF492E21B93}"/>
                </a:ext>
              </a:extLst>
            </p:cNvPr>
            <p:cNvSpPr/>
            <p:nvPr/>
          </p:nvSpPr>
          <p:spPr>
            <a:xfrm>
              <a:off x="913344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7" name="Rechteck: abgerundete Ecken 536">
              <a:extLst>
                <a:ext uri="{FF2B5EF4-FFF2-40B4-BE49-F238E27FC236}">
                  <a16:creationId xmlns:a16="http://schemas.microsoft.com/office/drawing/2014/main" id="{9B8BC4DE-3FE0-9B6E-98C5-E3F86AF04A9C}"/>
                </a:ext>
              </a:extLst>
            </p:cNvPr>
            <p:cNvSpPr/>
            <p:nvPr/>
          </p:nvSpPr>
          <p:spPr>
            <a:xfrm>
              <a:off x="9344485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8" name="Rechteck: abgerundete Ecken 537">
              <a:extLst>
                <a:ext uri="{FF2B5EF4-FFF2-40B4-BE49-F238E27FC236}">
                  <a16:creationId xmlns:a16="http://schemas.microsoft.com/office/drawing/2014/main" id="{E7250EA5-0AC4-61E8-1CC6-58FF027F9371}"/>
                </a:ext>
              </a:extLst>
            </p:cNvPr>
            <p:cNvSpPr/>
            <p:nvPr/>
          </p:nvSpPr>
          <p:spPr>
            <a:xfrm>
              <a:off x="765620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9" name="Rechteck: abgerundete Ecken 538">
              <a:extLst>
                <a:ext uri="{FF2B5EF4-FFF2-40B4-BE49-F238E27FC236}">
                  <a16:creationId xmlns:a16="http://schemas.microsoft.com/office/drawing/2014/main" id="{7F43AAD5-30F5-ABD7-3A0D-1B23A8C139D6}"/>
                </a:ext>
              </a:extLst>
            </p:cNvPr>
            <p:cNvSpPr/>
            <p:nvPr/>
          </p:nvSpPr>
          <p:spPr>
            <a:xfrm>
              <a:off x="807827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0" name="Rechteck: abgerundete Ecken 539">
              <a:extLst>
                <a:ext uri="{FF2B5EF4-FFF2-40B4-BE49-F238E27FC236}">
                  <a16:creationId xmlns:a16="http://schemas.microsoft.com/office/drawing/2014/main" id="{7D6D8C58-A42A-59CD-5E80-7FAFC1D11963}"/>
                </a:ext>
              </a:extLst>
            </p:cNvPr>
            <p:cNvSpPr/>
            <p:nvPr/>
          </p:nvSpPr>
          <p:spPr>
            <a:xfrm>
              <a:off x="892241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1" name="Rechteck: abgerundete Ecken 540">
              <a:extLst>
                <a:ext uri="{FF2B5EF4-FFF2-40B4-BE49-F238E27FC236}">
                  <a16:creationId xmlns:a16="http://schemas.microsoft.com/office/drawing/2014/main" id="{5D42E91A-A7FA-C03B-BC2E-8F9B1CEDCB69}"/>
                </a:ext>
              </a:extLst>
            </p:cNvPr>
            <p:cNvSpPr/>
            <p:nvPr/>
          </p:nvSpPr>
          <p:spPr>
            <a:xfrm>
              <a:off x="9344485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2" name="Rechteck: abgerundete Ecken 541">
              <a:extLst>
                <a:ext uri="{FF2B5EF4-FFF2-40B4-BE49-F238E27FC236}">
                  <a16:creationId xmlns:a16="http://schemas.microsoft.com/office/drawing/2014/main" id="{C6A2A930-78F7-BB86-6494-60F13EF81A06}"/>
                </a:ext>
              </a:extLst>
            </p:cNvPr>
            <p:cNvSpPr/>
            <p:nvPr/>
          </p:nvSpPr>
          <p:spPr>
            <a:xfrm>
              <a:off x="765620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3" name="Rechteck: abgerundete Ecken 542">
              <a:extLst>
                <a:ext uri="{FF2B5EF4-FFF2-40B4-BE49-F238E27FC236}">
                  <a16:creationId xmlns:a16="http://schemas.microsoft.com/office/drawing/2014/main" id="{31E90CF0-A992-7B20-C405-FDD12F7D82E3}"/>
                </a:ext>
              </a:extLst>
            </p:cNvPr>
            <p:cNvSpPr/>
            <p:nvPr/>
          </p:nvSpPr>
          <p:spPr>
            <a:xfrm>
              <a:off x="786723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4" name="Rechteck: abgerundete Ecken 543">
              <a:extLst>
                <a:ext uri="{FF2B5EF4-FFF2-40B4-BE49-F238E27FC236}">
                  <a16:creationId xmlns:a16="http://schemas.microsoft.com/office/drawing/2014/main" id="{98CAD6D7-2A4E-7D25-63A3-AEF1789568D3}"/>
                </a:ext>
              </a:extLst>
            </p:cNvPr>
            <p:cNvSpPr/>
            <p:nvPr/>
          </p:nvSpPr>
          <p:spPr>
            <a:xfrm>
              <a:off x="807827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5" name="Rechteck: abgerundete Ecken 544">
              <a:extLst>
                <a:ext uri="{FF2B5EF4-FFF2-40B4-BE49-F238E27FC236}">
                  <a16:creationId xmlns:a16="http://schemas.microsoft.com/office/drawing/2014/main" id="{2D2A1D0E-0D37-20AD-CFF2-F6694A3676D1}"/>
                </a:ext>
              </a:extLst>
            </p:cNvPr>
            <p:cNvSpPr/>
            <p:nvPr/>
          </p:nvSpPr>
          <p:spPr>
            <a:xfrm>
              <a:off x="892241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6" name="Rechteck: abgerundete Ecken 545">
              <a:extLst>
                <a:ext uri="{FF2B5EF4-FFF2-40B4-BE49-F238E27FC236}">
                  <a16:creationId xmlns:a16="http://schemas.microsoft.com/office/drawing/2014/main" id="{A66F56E8-444E-9301-3C0F-F768D7F72290}"/>
                </a:ext>
              </a:extLst>
            </p:cNvPr>
            <p:cNvSpPr/>
            <p:nvPr/>
          </p:nvSpPr>
          <p:spPr>
            <a:xfrm>
              <a:off x="913344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7" name="Rechteck: abgerundete Ecken 546">
              <a:extLst>
                <a:ext uri="{FF2B5EF4-FFF2-40B4-BE49-F238E27FC236}">
                  <a16:creationId xmlns:a16="http://schemas.microsoft.com/office/drawing/2014/main" id="{F2492489-7705-A19E-2426-B64F75F16ACE}"/>
                </a:ext>
              </a:extLst>
            </p:cNvPr>
            <p:cNvSpPr/>
            <p:nvPr/>
          </p:nvSpPr>
          <p:spPr>
            <a:xfrm>
              <a:off x="9344485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8" name="Rechteck: abgerundete Ecken 547">
              <a:extLst>
                <a:ext uri="{FF2B5EF4-FFF2-40B4-BE49-F238E27FC236}">
                  <a16:creationId xmlns:a16="http://schemas.microsoft.com/office/drawing/2014/main" id="{56E9F39E-3209-AE9E-5C10-35042D66A1D6}"/>
                </a:ext>
              </a:extLst>
            </p:cNvPr>
            <p:cNvSpPr/>
            <p:nvPr/>
          </p:nvSpPr>
          <p:spPr>
            <a:xfrm>
              <a:off x="765620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9" name="Rechteck: abgerundete Ecken 548">
              <a:extLst>
                <a:ext uri="{FF2B5EF4-FFF2-40B4-BE49-F238E27FC236}">
                  <a16:creationId xmlns:a16="http://schemas.microsoft.com/office/drawing/2014/main" id="{70959D00-A5EE-2632-8BF5-A6A1DA89921A}"/>
                </a:ext>
              </a:extLst>
            </p:cNvPr>
            <p:cNvSpPr/>
            <p:nvPr/>
          </p:nvSpPr>
          <p:spPr>
            <a:xfrm>
              <a:off x="786723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0" name="Rechteck: abgerundete Ecken 549">
              <a:extLst>
                <a:ext uri="{FF2B5EF4-FFF2-40B4-BE49-F238E27FC236}">
                  <a16:creationId xmlns:a16="http://schemas.microsoft.com/office/drawing/2014/main" id="{37B392D9-1FB7-A33C-8EE4-148730AF4DDE}"/>
                </a:ext>
              </a:extLst>
            </p:cNvPr>
            <p:cNvSpPr/>
            <p:nvPr/>
          </p:nvSpPr>
          <p:spPr>
            <a:xfrm>
              <a:off x="807827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1" name="Rechteck: abgerundete Ecken 550">
              <a:extLst>
                <a:ext uri="{FF2B5EF4-FFF2-40B4-BE49-F238E27FC236}">
                  <a16:creationId xmlns:a16="http://schemas.microsoft.com/office/drawing/2014/main" id="{F0A9FB2C-6CE1-7BF4-490D-3B7870FE6498}"/>
                </a:ext>
              </a:extLst>
            </p:cNvPr>
            <p:cNvSpPr/>
            <p:nvPr/>
          </p:nvSpPr>
          <p:spPr>
            <a:xfrm>
              <a:off x="828930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2" name="Rechteck: abgerundete Ecken 551">
              <a:extLst>
                <a:ext uri="{FF2B5EF4-FFF2-40B4-BE49-F238E27FC236}">
                  <a16:creationId xmlns:a16="http://schemas.microsoft.com/office/drawing/2014/main" id="{D1C59491-F61E-7FC8-86DE-084FA8695536}"/>
                </a:ext>
              </a:extLst>
            </p:cNvPr>
            <p:cNvSpPr/>
            <p:nvPr/>
          </p:nvSpPr>
          <p:spPr>
            <a:xfrm>
              <a:off x="850034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3" name="Rechteck: abgerundete Ecken 552">
              <a:extLst>
                <a:ext uri="{FF2B5EF4-FFF2-40B4-BE49-F238E27FC236}">
                  <a16:creationId xmlns:a16="http://schemas.microsoft.com/office/drawing/2014/main" id="{15833080-8E60-4196-DA6E-FCD306525799}"/>
                </a:ext>
              </a:extLst>
            </p:cNvPr>
            <p:cNvSpPr/>
            <p:nvPr/>
          </p:nvSpPr>
          <p:spPr>
            <a:xfrm>
              <a:off x="871137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4" name="Rechteck: abgerundete Ecken 553">
              <a:extLst>
                <a:ext uri="{FF2B5EF4-FFF2-40B4-BE49-F238E27FC236}">
                  <a16:creationId xmlns:a16="http://schemas.microsoft.com/office/drawing/2014/main" id="{5E716825-EF90-464F-CABD-82EEBE30B324}"/>
                </a:ext>
              </a:extLst>
            </p:cNvPr>
            <p:cNvSpPr/>
            <p:nvPr/>
          </p:nvSpPr>
          <p:spPr>
            <a:xfrm>
              <a:off x="892241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5" name="Rechteck: abgerundete Ecken 554">
              <a:extLst>
                <a:ext uri="{FF2B5EF4-FFF2-40B4-BE49-F238E27FC236}">
                  <a16:creationId xmlns:a16="http://schemas.microsoft.com/office/drawing/2014/main" id="{8D4F152B-6352-A85B-83D4-759D0B6F51A0}"/>
                </a:ext>
              </a:extLst>
            </p:cNvPr>
            <p:cNvSpPr/>
            <p:nvPr/>
          </p:nvSpPr>
          <p:spPr>
            <a:xfrm>
              <a:off x="913344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6" name="Rechteck: abgerundete Ecken 555">
              <a:extLst>
                <a:ext uri="{FF2B5EF4-FFF2-40B4-BE49-F238E27FC236}">
                  <a16:creationId xmlns:a16="http://schemas.microsoft.com/office/drawing/2014/main" id="{D1CF1D01-C4E3-0B64-36A2-D26CFA3327F6}"/>
                </a:ext>
              </a:extLst>
            </p:cNvPr>
            <p:cNvSpPr/>
            <p:nvPr/>
          </p:nvSpPr>
          <p:spPr>
            <a:xfrm>
              <a:off x="9344485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7" name="Rechteck: abgerundete Ecken 556">
              <a:extLst>
                <a:ext uri="{FF2B5EF4-FFF2-40B4-BE49-F238E27FC236}">
                  <a16:creationId xmlns:a16="http://schemas.microsoft.com/office/drawing/2014/main" id="{8CA5CFD0-9F09-6F7C-6BAD-59E3C8DCE966}"/>
                </a:ext>
              </a:extLst>
            </p:cNvPr>
            <p:cNvSpPr/>
            <p:nvPr/>
          </p:nvSpPr>
          <p:spPr>
            <a:xfrm>
              <a:off x="765620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8" name="Rechteck: abgerundete Ecken 557">
              <a:extLst>
                <a:ext uri="{FF2B5EF4-FFF2-40B4-BE49-F238E27FC236}">
                  <a16:creationId xmlns:a16="http://schemas.microsoft.com/office/drawing/2014/main" id="{B7017E6B-2496-54DA-B081-52F1B06D0357}"/>
                </a:ext>
              </a:extLst>
            </p:cNvPr>
            <p:cNvSpPr/>
            <p:nvPr/>
          </p:nvSpPr>
          <p:spPr>
            <a:xfrm>
              <a:off x="807827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9" name="Rechteck: abgerundete Ecken 558">
              <a:extLst>
                <a:ext uri="{FF2B5EF4-FFF2-40B4-BE49-F238E27FC236}">
                  <a16:creationId xmlns:a16="http://schemas.microsoft.com/office/drawing/2014/main" id="{95A26626-51D7-E7FF-408E-2838997934DE}"/>
                </a:ext>
              </a:extLst>
            </p:cNvPr>
            <p:cNvSpPr/>
            <p:nvPr/>
          </p:nvSpPr>
          <p:spPr>
            <a:xfrm>
              <a:off x="828930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0" name="Rechteck: abgerundete Ecken 559">
              <a:extLst>
                <a:ext uri="{FF2B5EF4-FFF2-40B4-BE49-F238E27FC236}">
                  <a16:creationId xmlns:a16="http://schemas.microsoft.com/office/drawing/2014/main" id="{EFB6B44C-50BB-5A2A-8642-65D72C0C2CE5}"/>
                </a:ext>
              </a:extLst>
            </p:cNvPr>
            <p:cNvSpPr/>
            <p:nvPr/>
          </p:nvSpPr>
          <p:spPr>
            <a:xfrm>
              <a:off x="871137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1" name="Rechteck: abgerundete Ecken 560">
              <a:extLst>
                <a:ext uri="{FF2B5EF4-FFF2-40B4-BE49-F238E27FC236}">
                  <a16:creationId xmlns:a16="http://schemas.microsoft.com/office/drawing/2014/main" id="{623AB8C9-4808-3C0B-CA70-C10583C1AB91}"/>
                </a:ext>
              </a:extLst>
            </p:cNvPr>
            <p:cNvSpPr/>
            <p:nvPr/>
          </p:nvSpPr>
          <p:spPr>
            <a:xfrm>
              <a:off x="892241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2" name="Rechteck: abgerundete Ecken 561">
              <a:extLst>
                <a:ext uri="{FF2B5EF4-FFF2-40B4-BE49-F238E27FC236}">
                  <a16:creationId xmlns:a16="http://schemas.microsoft.com/office/drawing/2014/main" id="{A406134B-9C82-C400-F833-3591C43D7FDB}"/>
                </a:ext>
              </a:extLst>
            </p:cNvPr>
            <p:cNvSpPr/>
            <p:nvPr/>
          </p:nvSpPr>
          <p:spPr>
            <a:xfrm>
              <a:off x="9344485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3" name="Rechteck: abgerundete Ecken 562">
              <a:extLst>
                <a:ext uri="{FF2B5EF4-FFF2-40B4-BE49-F238E27FC236}">
                  <a16:creationId xmlns:a16="http://schemas.microsoft.com/office/drawing/2014/main" id="{36EAFBF7-CC5A-0F89-B445-932822C6879E}"/>
                </a:ext>
              </a:extLst>
            </p:cNvPr>
            <p:cNvSpPr/>
            <p:nvPr/>
          </p:nvSpPr>
          <p:spPr>
            <a:xfrm>
              <a:off x="765620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4" name="Rechteck: abgerundete Ecken 563">
              <a:extLst>
                <a:ext uri="{FF2B5EF4-FFF2-40B4-BE49-F238E27FC236}">
                  <a16:creationId xmlns:a16="http://schemas.microsoft.com/office/drawing/2014/main" id="{4A85007E-EB9F-B608-D4F7-4782687F7C53}"/>
                </a:ext>
              </a:extLst>
            </p:cNvPr>
            <p:cNvSpPr/>
            <p:nvPr/>
          </p:nvSpPr>
          <p:spPr>
            <a:xfrm>
              <a:off x="786723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5" name="Rechteck: abgerundete Ecken 564">
              <a:extLst>
                <a:ext uri="{FF2B5EF4-FFF2-40B4-BE49-F238E27FC236}">
                  <a16:creationId xmlns:a16="http://schemas.microsoft.com/office/drawing/2014/main" id="{EBC1C136-5A96-085F-C381-2AE1976270C0}"/>
                </a:ext>
              </a:extLst>
            </p:cNvPr>
            <p:cNvSpPr/>
            <p:nvPr/>
          </p:nvSpPr>
          <p:spPr>
            <a:xfrm>
              <a:off x="807827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6" name="Rechteck: abgerundete Ecken 565">
              <a:extLst>
                <a:ext uri="{FF2B5EF4-FFF2-40B4-BE49-F238E27FC236}">
                  <a16:creationId xmlns:a16="http://schemas.microsoft.com/office/drawing/2014/main" id="{77394032-7C0C-0746-94F7-9201EC035A4E}"/>
                </a:ext>
              </a:extLst>
            </p:cNvPr>
            <p:cNvSpPr/>
            <p:nvPr/>
          </p:nvSpPr>
          <p:spPr>
            <a:xfrm>
              <a:off x="828930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7" name="Rechteck: abgerundete Ecken 566">
              <a:extLst>
                <a:ext uri="{FF2B5EF4-FFF2-40B4-BE49-F238E27FC236}">
                  <a16:creationId xmlns:a16="http://schemas.microsoft.com/office/drawing/2014/main" id="{E9875C3C-3D3C-65E8-ADA7-D39341A9DE1C}"/>
                </a:ext>
              </a:extLst>
            </p:cNvPr>
            <p:cNvSpPr/>
            <p:nvPr/>
          </p:nvSpPr>
          <p:spPr>
            <a:xfrm>
              <a:off x="850034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8" name="Rechteck: abgerundete Ecken 567">
              <a:extLst>
                <a:ext uri="{FF2B5EF4-FFF2-40B4-BE49-F238E27FC236}">
                  <a16:creationId xmlns:a16="http://schemas.microsoft.com/office/drawing/2014/main" id="{E40E7C63-1781-4EA0-A95F-1A68BD29623E}"/>
                </a:ext>
              </a:extLst>
            </p:cNvPr>
            <p:cNvSpPr/>
            <p:nvPr/>
          </p:nvSpPr>
          <p:spPr>
            <a:xfrm>
              <a:off x="871137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9" name="Rechteck: abgerundete Ecken 568">
              <a:extLst>
                <a:ext uri="{FF2B5EF4-FFF2-40B4-BE49-F238E27FC236}">
                  <a16:creationId xmlns:a16="http://schemas.microsoft.com/office/drawing/2014/main" id="{04CA3083-885F-6DD6-C606-C3937D6A4613}"/>
                </a:ext>
              </a:extLst>
            </p:cNvPr>
            <p:cNvSpPr/>
            <p:nvPr/>
          </p:nvSpPr>
          <p:spPr>
            <a:xfrm>
              <a:off x="892241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70" name="Rechteck: abgerundete Ecken 569">
              <a:extLst>
                <a:ext uri="{FF2B5EF4-FFF2-40B4-BE49-F238E27FC236}">
                  <a16:creationId xmlns:a16="http://schemas.microsoft.com/office/drawing/2014/main" id="{083458E8-2D1B-F4FA-A863-A59FDCBE79BF}"/>
                </a:ext>
              </a:extLst>
            </p:cNvPr>
            <p:cNvSpPr/>
            <p:nvPr/>
          </p:nvSpPr>
          <p:spPr>
            <a:xfrm>
              <a:off x="913344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71" name="Rechteck: abgerundete Ecken 570">
              <a:extLst>
                <a:ext uri="{FF2B5EF4-FFF2-40B4-BE49-F238E27FC236}">
                  <a16:creationId xmlns:a16="http://schemas.microsoft.com/office/drawing/2014/main" id="{86A55E63-0784-F041-D03A-667A5BB7993B}"/>
                </a:ext>
              </a:extLst>
            </p:cNvPr>
            <p:cNvSpPr/>
            <p:nvPr/>
          </p:nvSpPr>
          <p:spPr>
            <a:xfrm>
              <a:off x="9344485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589" name="Gruppieren 588">
            <a:extLst>
              <a:ext uri="{FF2B5EF4-FFF2-40B4-BE49-F238E27FC236}">
                <a16:creationId xmlns:a16="http://schemas.microsoft.com/office/drawing/2014/main" id="{0F89A4BD-33F5-30AC-9130-9E38F3186EE3}"/>
              </a:ext>
            </a:extLst>
          </p:cNvPr>
          <p:cNvGrpSpPr>
            <a:grpSpLocks noChangeAspect="1"/>
          </p:cNvGrpSpPr>
          <p:nvPr/>
        </p:nvGrpSpPr>
        <p:grpSpPr>
          <a:xfrm>
            <a:off x="9981901" y="1634802"/>
            <a:ext cx="645416" cy="646512"/>
            <a:chOff x="7656202" y="1001022"/>
            <a:chExt cx="1937551" cy="1940841"/>
          </a:xfrm>
        </p:grpSpPr>
        <p:grpSp>
          <p:nvGrpSpPr>
            <p:cNvPr id="590" name="Gruppieren 589">
              <a:extLst>
                <a:ext uri="{FF2B5EF4-FFF2-40B4-BE49-F238E27FC236}">
                  <a16:creationId xmlns:a16="http://schemas.microsoft.com/office/drawing/2014/main" id="{4F0C5CE9-1C73-010F-D6B1-1673AA23311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74768" y="1018704"/>
              <a:ext cx="1901505" cy="1901952"/>
              <a:chOff x="2958860" y="447675"/>
              <a:chExt cx="3825762" cy="3826661"/>
            </a:xfrm>
          </p:grpSpPr>
          <p:pic>
            <p:nvPicPr>
              <p:cNvPr id="655" name="Grafik 654">
                <a:extLst>
                  <a:ext uri="{FF2B5EF4-FFF2-40B4-BE49-F238E27FC236}">
                    <a16:creationId xmlns:a16="http://schemas.microsoft.com/office/drawing/2014/main" id="{1AC9A2CC-3F93-35BF-D610-58412F4F86C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</a:blip>
              <a:srcRect r="35895" b="35838"/>
              <a:stretch/>
            </p:blipFill>
            <p:spPr>
              <a:xfrm>
                <a:off x="2962275" y="447675"/>
                <a:ext cx="3822347" cy="3825762"/>
              </a:xfrm>
              <a:prstGeom prst="rect">
                <a:avLst/>
              </a:prstGeom>
            </p:spPr>
          </p:pic>
          <p:sp>
            <p:nvSpPr>
              <p:cNvPr id="656" name="Rechteck 655">
                <a:extLst>
                  <a:ext uri="{FF2B5EF4-FFF2-40B4-BE49-F238E27FC236}">
                    <a16:creationId xmlns:a16="http://schemas.microsoft.com/office/drawing/2014/main" id="{267B6A2D-85DE-2D8E-4AA5-B955A1C7C672}"/>
                  </a:ext>
                </a:extLst>
              </p:cNvPr>
              <p:cNvSpPr/>
              <p:nvPr/>
            </p:nvSpPr>
            <p:spPr>
              <a:xfrm>
                <a:off x="2958860" y="448574"/>
                <a:ext cx="3825762" cy="3825762"/>
              </a:xfrm>
              <a:prstGeom prst="rect">
                <a:avLst/>
              </a:prstGeom>
              <a:solidFill>
                <a:schemeClr val="accent1"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57" name="Rechteck 656">
                <a:extLst>
                  <a:ext uri="{FF2B5EF4-FFF2-40B4-BE49-F238E27FC236}">
                    <a16:creationId xmlns:a16="http://schemas.microsoft.com/office/drawing/2014/main" id="{6539B0D4-4B19-71EC-5D32-F7E15B19AFD1}"/>
                  </a:ext>
                </a:extLst>
              </p:cNvPr>
              <p:cNvSpPr/>
              <p:nvPr/>
            </p:nvSpPr>
            <p:spPr>
              <a:xfrm>
                <a:off x="4227801" y="1719831"/>
                <a:ext cx="1282347" cy="1282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58" name="Rechteck 657">
                <a:extLst>
                  <a:ext uri="{FF2B5EF4-FFF2-40B4-BE49-F238E27FC236}">
                    <a16:creationId xmlns:a16="http://schemas.microsoft.com/office/drawing/2014/main" id="{1DDCCF89-2F32-E48E-BF4D-C8DDBE3740AF}"/>
                  </a:ext>
                </a:extLst>
              </p:cNvPr>
              <p:cNvSpPr/>
              <p:nvPr/>
            </p:nvSpPr>
            <p:spPr>
              <a:xfrm>
                <a:off x="5943600" y="878063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59" name="Rechteck 658">
                <a:extLst>
                  <a:ext uri="{FF2B5EF4-FFF2-40B4-BE49-F238E27FC236}">
                    <a16:creationId xmlns:a16="http://schemas.microsoft.com/office/drawing/2014/main" id="{72B4BB81-0942-0780-FAB2-CD51984A25FD}"/>
                  </a:ext>
                </a:extLst>
              </p:cNvPr>
              <p:cNvSpPr/>
              <p:nvPr/>
            </p:nvSpPr>
            <p:spPr>
              <a:xfrm>
                <a:off x="5943599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60" name="Rechteck 659">
                <a:extLst>
                  <a:ext uri="{FF2B5EF4-FFF2-40B4-BE49-F238E27FC236}">
                    <a16:creationId xmlns:a16="http://schemas.microsoft.com/office/drawing/2014/main" id="{AE63D992-29D2-9166-A696-665964763218}"/>
                  </a:ext>
                </a:extLst>
              </p:cNvPr>
              <p:cNvSpPr/>
              <p:nvPr/>
            </p:nvSpPr>
            <p:spPr>
              <a:xfrm>
                <a:off x="3392663" y="87806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61" name="Rechteck 660">
                <a:extLst>
                  <a:ext uri="{FF2B5EF4-FFF2-40B4-BE49-F238E27FC236}">
                    <a16:creationId xmlns:a16="http://schemas.microsoft.com/office/drawing/2014/main" id="{CD9ADD01-2002-2F6D-7C60-30F2D67D58C3}"/>
                  </a:ext>
                </a:extLst>
              </p:cNvPr>
              <p:cNvSpPr/>
              <p:nvPr/>
            </p:nvSpPr>
            <p:spPr>
              <a:xfrm>
                <a:off x="3392663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62" name="Rechteck 661">
                <a:extLst>
                  <a:ext uri="{FF2B5EF4-FFF2-40B4-BE49-F238E27FC236}">
                    <a16:creationId xmlns:a16="http://schemas.microsoft.com/office/drawing/2014/main" id="{FFF3CCEC-CD24-E756-2D40-EAF1EB4CE7EB}"/>
                  </a:ext>
                </a:extLst>
              </p:cNvPr>
              <p:cNvSpPr/>
              <p:nvPr/>
            </p:nvSpPr>
            <p:spPr>
              <a:xfrm>
                <a:off x="5943599" y="2150219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63" name="Rechteck 662">
                <a:extLst>
                  <a:ext uri="{FF2B5EF4-FFF2-40B4-BE49-F238E27FC236}">
                    <a16:creationId xmlns:a16="http://schemas.microsoft.com/office/drawing/2014/main" id="{0C438CE5-FC7B-D77D-B8EE-445C1929F001}"/>
                  </a:ext>
                </a:extLst>
              </p:cNvPr>
              <p:cNvSpPr/>
              <p:nvPr/>
            </p:nvSpPr>
            <p:spPr>
              <a:xfrm>
                <a:off x="3381374" y="21502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64" name="Rechteck 663">
                <a:extLst>
                  <a:ext uri="{FF2B5EF4-FFF2-40B4-BE49-F238E27FC236}">
                    <a16:creationId xmlns:a16="http://schemas.microsoft.com/office/drawing/2014/main" id="{8DAD0CD2-3DF8-DE1B-D7E1-F38461125B9C}"/>
                  </a:ext>
                </a:extLst>
              </p:cNvPr>
              <p:cNvSpPr/>
              <p:nvPr/>
            </p:nvSpPr>
            <p:spPr>
              <a:xfrm>
                <a:off x="4673599" y="8734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65" name="Rechteck 664">
                <a:extLst>
                  <a:ext uri="{FF2B5EF4-FFF2-40B4-BE49-F238E27FC236}">
                    <a16:creationId xmlns:a16="http://schemas.microsoft.com/office/drawing/2014/main" id="{10BC803D-D459-4920-993C-4CF95779B91D}"/>
                  </a:ext>
                </a:extLst>
              </p:cNvPr>
              <p:cNvSpPr/>
              <p:nvPr/>
            </p:nvSpPr>
            <p:spPr>
              <a:xfrm>
                <a:off x="4668131" y="342702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66" name="Rechteck 665">
                <a:extLst>
                  <a:ext uri="{FF2B5EF4-FFF2-40B4-BE49-F238E27FC236}">
                    <a16:creationId xmlns:a16="http://schemas.microsoft.com/office/drawing/2014/main" id="{D4B368A8-76B1-EB48-0642-06DA8B6DB398}"/>
                  </a:ext>
                </a:extLst>
              </p:cNvPr>
              <p:cNvSpPr/>
              <p:nvPr/>
            </p:nvSpPr>
            <p:spPr>
              <a:xfrm>
                <a:off x="4806011" y="35652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67" name="Rechteck 666">
                <a:extLst>
                  <a:ext uri="{FF2B5EF4-FFF2-40B4-BE49-F238E27FC236}">
                    <a16:creationId xmlns:a16="http://schemas.microsoft.com/office/drawing/2014/main" id="{DA005BCB-9940-BF1C-0701-DD5E44590CAC}"/>
                  </a:ext>
                </a:extLst>
              </p:cNvPr>
              <p:cNvSpPr/>
              <p:nvPr/>
            </p:nvSpPr>
            <p:spPr>
              <a:xfrm>
                <a:off x="4806011" y="10239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68" name="Rechteck 667">
                <a:extLst>
                  <a:ext uri="{FF2B5EF4-FFF2-40B4-BE49-F238E27FC236}">
                    <a16:creationId xmlns:a16="http://schemas.microsoft.com/office/drawing/2014/main" id="{F8C4965D-9A3A-988B-1960-80E8D536721B}"/>
                  </a:ext>
                </a:extLst>
              </p:cNvPr>
              <p:cNvSpPr/>
              <p:nvPr/>
            </p:nvSpPr>
            <p:spPr>
              <a:xfrm>
                <a:off x="4385865" y="1881117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69" name="Rechteck 668">
                <a:extLst>
                  <a:ext uri="{FF2B5EF4-FFF2-40B4-BE49-F238E27FC236}">
                    <a16:creationId xmlns:a16="http://schemas.microsoft.com/office/drawing/2014/main" id="{3D68A228-FBD3-7DE0-5974-6B6ECD0B26E0}"/>
                  </a:ext>
                </a:extLst>
              </p:cNvPr>
              <p:cNvSpPr/>
              <p:nvPr/>
            </p:nvSpPr>
            <p:spPr>
              <a:xfrm>
                <a:off x="5233266" y="1881116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70" name="Rechteck 669">
                <a:extLst>
                  <a:ext uri="{FF2B5EF4-FFF2-40B4-BE49-F238E27FC236}">
                    <a16:creationId xmlns:a16="http://schemas.microsoft.com/office/drawing/2014/main" id="{0410E717-0D68-1D69-AB61-781B946D4D65}"/>
                  </a:ext>
                </a:extLst>
              </p:cNvPr>
              <p:cNvSpPr/>
              <p:nvPr/>
            </p:nvSpPr>
            <p:spPr>
              <a:xfrm>
                <a:off x="4385865" y="2716950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71" name="Rechteck 670">
                <a:extLst>
                  <a:ext uri="{FF2B5EF4-FFF2-40B4-BE49-F238E27FC236}">
                    <a16:creationId xmlns:a16="http://schemas.microsoft.com/office/drawing/2014/main" id="{AEB7D15E-A166-319B-81B3-76299C5DF1F5}"/>
                  </a:ext>
                </a:extLst>
              </p:cNvPr>
              <p:cNvSpPr/>
              <p:nvPr/>
            </p:nvSpPr>
            <p:spPr>
              <a:xfrm>
                <a:off x="5233266" y="2716949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591" name="Rechteck: abgerundete Ecken 590">
              <a:extLst>
                <a:ext uri="{FF2B5EF4-FFF2-40B4-BE49-F238E27FC236}">
                  <a16:creationId xmlns:a16="http://schemas.microsoft.com/office/drawing/2014/main" id="{460EDBD6-C569-5431-73BF-7A7191E590E3}"/>
                </a:ext>
              </a:extLst>
            </p:cNvPr>
            <p:cNvSpPr/>
            <p:nvPr/>
          </p:nvSpPr>
          <p:spPr>
            <a:xfrm>
              <a:off x="765620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2" name="Rechteck: abgerundete Ecken 591">
              <a:extLst>
                <a:ext uri="{FF2B5EF4-FFF2-40B4-BE49-F238E27FC236}">
                  <a16:creationId xmlns:a16="http://schemas.microsoft.com/office/drawing/2014/main" id="{9B140DC0-6E0B-BDFE-CC26-340658BBF067}"/>
                </a:ext>
              </a:extLst>
            </p:cNvPr>
            <p:cNvSpPr/>
            <p:nvPr/>
          </p:nvSpPr>
          <p:spPr>
            <a:xfrm>
              <a:off x="786723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3" name="Rechteck: abgerundete Ecken 592">
              <a:extLst>
                <a:ext uri="{FF2B5EF4-FFF2-40B4-BE49-F238E27FC236}">
                  <a16:creationId xmlns:a16="http://schemas.microsoft.com/office/drawing/2014/main" id="{5C31BC4E-5B69-F4CC-89EC-57788480AE6E}"/>
                </a:ext>
              </a:extLst>
            </p:cNvPr>
            <p:cNvSpPr/>
            <p:nvPr/>
          </p:nvSpPr>
          <p:spPr>
            <a:xfrm>
              <a:off x="807827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4" name="Rechteck: abgerundete Ecken 593">
              <a:extLst>
                <a:ext uri="{FF2B5EF4-FFF2-40B4-BE49-F238E27FC236}">
                  <a16:creationId xmlns:a16="http://schemas.microsoft.com/office/drawing/2014/main" id="{9DD144D6-46C1-557C-8FC8-2914DA2A00B1}"/>
                </a:ext>
              </a:extLst>
            </p:cNvPr>
            <p:cNvSpPr/>
            <p:nvPr/>
          </p:nvSpPr>
          <p:spPr>
            <a:xfrm>
              <a:off x="828930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5" name="Rechteck: abgerundete Ecken 594">
              <a:extLst>
                <a:ext uri="{FF2B5EF4-FFF2-40B4-BE49-F238E27FC236}">
                  <a16:creationId xmlns:a16="http://schemas.microsoft.com/office/drawing/2014/main" id="{0C6C6675-FEB4-A6B4-CC11-E4CF3B16702B}"/>
                </a:ext>
              </a:extLst>
            </p:cNvPr>
            <p:cNvSpPr/>
            <p:nvPr/>
          </p:nvSpPr>
          <p:spPr>
            <a:xfrm>
              <a:off x="850034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6" name="Rechteck: abgerundete Ecken 595">
              <a:extLst>
                <a:ext uri="{FF2B5EF4-FFF2-40B4-BE49-F238E27FC236}">
                  <a16:creationId xmlns:a16="http://schemas.microsoft.com/office/drawing/2014/main" id="{1E112FB8-3640-3720-0BA0-144AFB365A93}"/>
                </a:ext>
              </a:extLst>
            </p:cNvPr>
            <p:cNvSpPr/>
            <p:nvPr/>
          </p:nvSpPr>
          <p:spPr>
            <a:xfrm>
              <a:off x="871137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7" name="Rechteck: abgerundete Ecken 596">
              <a:extLst>
                <a:ext uri="{FF2B5EF4-FFF2-40B4-BE49-F238E27FC236}">
                  <a16:creationId xmlns:a16="http://schemas.microsoft.com/office/drawing/2014/main" id="{BDA1978A-DA19-CA76-D612-520322A69F51}"/>
                </a:ext>
              </a:extLst>
            </p:cNvPr>
            <p:cNvSpPr/>
            <p:nvPr/>
          </p:nvSpPr>
          <p:spPr>
            <a:xfrm>
              <a:off x="892241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8" name="Rechteck: abgerundete Ecken 597">
              <a:extLst>
                <a:ext uri="{FF2B5EF4-FFF2-40B4-BE49-F238E27FC236}">
                  <a16:creationId xmlns:a16="http://schemas.microsoft.com/office/drawing/2014/main" id="{DF8C7207-8F38-2EA3-38D1-5C4EA27C9943}"/>
                </a:ext>
              </a:extLst>
            </p:cNvPr>
            <p:cNvSpPr/>
            <p:nvPr/>
          </p:nvSpPr>
          <p:spPr>
            <a:xfrm>
              <a:off x="913344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9" name="Rechteck: abgerundete Ecken 598">
              <a:extLst>
                <a:ext uri="{FF2B5EF4-FFF2-40B4-BE49-F238E27FC236}">
                  <a16:creationId xmlns:a16="http://schemas.microsoft.com/office/drawing/2014/main" id="{4B8914C7-543A-3D52-BA86-50F15F0F0B34}"/>
                </a:ext>
              </a:extLst>
            </p:cNvPr>
            <p:cNvSpPr/>
            <p:nvPr/>
          </p:nvSpPr>
          <p:spPr>
            <a:xfrm>
              <a:off x="9344485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0" name="Rechteck: abgerundete Ecken 599">
              <a:extLst>
                <a:ext uri="{FF2B5EF4-FFF2-40B4-BE49-F238E27FC236}">
                  <a16:creationId xmlns:a16="http://schemas.microsoft.com/office/drawing/2014/main" id="{79243028-A0AB-52C5-ABEC-CFECB5C33235}"/>
                </a:ext>
              </a:extLst>
            </p:cNvPr>
            <p:cNvSpPr/>
            <p:nvPr/>
          </p:nvSpPr>
          <p:spPr>
            <a:xfrm>
              <a:off x="765620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1" name="Rechteck: abgerundete Ecken 600">
              <a:extLst>
                <a:ext uri="{FF2B5EF4-FFF2-40B4-BE49-F238E27FC236}">
                  <a16:creationId xmlns:a16="http://schemas.microsoft.com/office/drawing/2014/main" id="{F348C5CF-EEC4-6F5D-F4DB-B128B0557862}"/>
                </a:ext>
              </a:extLst>
            </p:cNvPr>
            <p:cNvSpPr/>
            <p:nvPr/>
          </p:nvSpPr>
          <p:spPr>
            <a:xfrm>
              <a:off x="807827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2" name="Rechteck: abgerundete Ecken 601">
              <a:extLst>
                <a:ext uri="{FF2B5EF4-FFF2-40B4-BE49-F238E27FC236}">
                  <a16:creationId xmlns:a16="http://schemas.microsoft.com/office/drawing/2014/main" id="{117C90FD-41CA-1D8D-1B83-F348E903D0A5}"/>
                </a:ext>
              </a:extLst>
            </p:cNvPr>
            <p:cNvSpPr/>
            <p:nvPr/>
          </p:nvSpPr>
          <p:spPr>
            <a:xfrm>
              <a:off x="828930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3" name="Rechteck: abgerundete Ecken 602">
              <a:extLst>
                <a:ext uri="{FF2B5EF4-FFF2-40B4-BE49-F238E27FC236}">
                  <a16:creationId xmlns:a16="http://schemas.microsoft.com/office/drawing/2014/main" id="{329021BD-A2F8-3366-0706-07AEB493530A}"/>
                </a:ext>
              </a:extLst>
            </p:cNvPr>
            <p:cNvSpPr/>
            <p:nvPr/>
          </p:nvSpPr>
          <p:spPr>
            <a:xfrm>
              <a:off x="871137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4" name="Rechteck: abgerundete Ecken 603">
              <a:extLst>
                <a:ext uri="{FF2B5EF4-FFF2-40B4-BE49-F238E27FC236}">
                  <a16:creationId xmlns:a16="http://schemas.microsoft.com/office/drawing/2014/main" id="{F3109E0F-9199-4F81-405F-68F4C380CD5D}"/>
                </a:ext>
              </a:extLst>
            </p:cNvPr>
            <p:cNvSpPr/>
            <p:nvPr/>
          </p:nvSpPr>
          <p:spPr>
            <a:xfrm>
              <a:off x="892241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5" name="Rechteck: abgerundete Ecken 604">
              <a:extLst>
                <a:ext uri="{FF2B5EF4-FFF2-40B4-BE49-F238E27FC236}">
                  <a16:creationId xmlns:a16="http://schemas.microsoft.com/office/drawing/2014/main" id="{1A758FEF-E205-B46D-DCCA-BA17F8FC9B49}"/>
                </a:ext>
              </a:extLst>
            </p:cNvPr>
            <p:cNvSpPr/>
            <p:nvPr/>
          </p:nvSpPr>
          <p:spPr>
            <a:xfrm>
              <a:off x="9344485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6" name="Rechteck: abgerundete Ecken 605">
              <a:extLst>
                <a:ext uri="{FF2B5EF4-FFF2-40B4-BE49-F238E27FC236}">
                  <a16:creationId xmlns:a16="http://schemas.microsoft.com/office/drawing/2014/main" id="{F03F1E92-7C0E-483D-1FE8-48AEC3F80011}"/>
                </a:ext>
              </a:extLst>
            </p:cNvPr>
            <p:cNvSpPr/>
            <p:nvPr/>
          </p:nvSpPr>
          <p:spPr>
            <a:xfrm>
              <a:off x="765620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7" name="Rechteck: abgerundete Ecken 606">
              <a:extLst>
                <a:ext uri="{FF2B5EF4-FFF2-40B4-BE49-F238E27FC236}">
                  <a16:creationId xmlns:a16="http://schemas.microsoft.com/office/drawing/2014/main" id="{B81D4FEC-1591-BE3D-7F4D-2965EB34BBA1}"/>
                </a:ext>
              </a:extLst>
            </p:cNvPr>
            <p:cNvSpPr/>
            <p:nvPr/>
          </p:nvSpPr>
          <p:spPr>
            <a:xfrm>
              <a:off x="786723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8" name="Rechteck: abgerundete Ecken 607">
              <a:extLst>
                <a:ext uri="{FF2B5EF4-FFF2-40B4-BE49-F238E27FC236}">
                  <a16:creationId xmlns:a16="http://schemas.microsoft.com/office/drawing/2014/main" id="{29658FBE-B76C-B430-9733-59424FF8289D}"/>
                </a:ext>
              </a:extLst>
            </p:cNvPr>
            <p:cNvSpPr/>
            <p:nvPr/>
          </p:nvSpPr>
          <p:spPr>
            <a:xfrm>
              <a:off x="807827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9" name="Rechteck: abgerundete Ecken 608">
              <a:extLst>
                <a:ext uri="{FF2B5EF4-FFF2-40B4-BE49-F238E27FC236}">
                  <a16:creationId xmlns:a16="http://schemas.microsoft.com/office/drawing/2014/main" id="{DEB54D81-71D0-8BFE-E9BC-38193957A37F}"/>
                </a:ext>
              </a:extLst>
            </p:cNvPr>
            <p:cNvSpPr/>
            <p:nvPr/>
          </p:nvSpPr>
          <p:spPr>
            <a:xfrm>
              <a:off x="828930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0" name="Rechteck: abgerundete Ecken 609">
              <a:extLst>
                <a:ext uri="{FF2B5EF4-FFF2-40B4-BE49-F238E27FC236}">
                  <a16:creationId xmlns:a16="http://schemas.microsoft.com/office/drawing/2014/main" id="{62AE180E-194D-C547-F0A1-CBDB2C3812A6}"/>
                </a:ext>
              </a:extLst>
            </p:cNvPr>
            <p:cNvSpPr/>
            <p:nvPr/>
          </p:nvSpPr>
          <p:spPr>
            <a:xfrm>
              <a:off x="850034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1" name="Rechteck: abgerundete Ecken 610">
              <a:extLst>
                <a:ext uri="{FF2B5EF4-FFF2-40B4-BE49-F238E27FC236}">
                  <a16:creationId xmlns:a16="http://schemas.microsoft.com/office/drawing/2014/main" id="{467041D7-FAB2-7A5B-2EBA-C39B22359D6F}"/>
                </a:ext>
              </a:extLst>
            </p:cNvPr>
            <p:cNvSpPr/>
            <p:nvPr/>
          </p:nvSpPr>
          <p:spPr>
            <a:xfrm>
              <a:off x="871137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2" name="Rechteck: abgerundete Ecken 611">
              <a:extLst>
                <a:ext uri="{FF2B5EF4-FFF2-40B4-BE49-F238E27FC236}">
                  <a16:creationId xmlns:a16="http://schemas.microsoft.com/office/drawing/2014/main" id="{B24801F2-B472-9AC1-63F2-B9C97B6E2676}"/>
                </a:ext>
              </a:extLst>
            </p:cNvPr>
            <p:cNvSpPr/>
            <p:nvPr/>
          </p:nvSpPr>
          <p:spPr>
            <a:xfrm>
              <a:off x="892241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3" name="Rechteck: abgerundete Ecken 612">
              <a:extLst>
                <a:ext uri="{FF2B5EF4-FFF2-40B4-BE49-F238E27FC236}">
                  <a16:creationId xmlns:a16="http://schemas.microsoft.com/office/drawing/2014/main" id="{AFBC8518-77E6-44D4-7AE2-9DAA99FB87F0}"/>
                </a:ext>
              </a:extLst>
            </p:cNvPr>
            <p:cNvSpPr/>
            <p:nvPr/>
          </p:nvSpPr>
          <p:spPr>
            <a:xfrm>
              <a:off x="913344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4" name="Rechteck: abgerundete Ecken 613">
              <a:extLst>
                <a:ext uri="{FF2B5EF4-FFF2-40B4-BE49-F238E27FC236}">
                  <a16:creationId xmlns:a16="http://schemas.microsoft.com/office/drawing/2014/main" id="{AA7721B3-A7A7-69A3-C52D-A21DACB9525E}"/>
                </a:ext>
              </a:extLst>
            </p:cNvPr>
            <p:cNvSpPr/>
            <p:nvPr/>
          </p:nvSpPr>
          <p:spPr>
            <a:xfrm>
              <a:off x="9344485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5" name="Rechteck: abgerundete Ecken 614">
              <a:extLst>
                <a:ext uri="{FF2B5EF4-FFF2-40B4-BE49-F238E27FC236}">
                  <a16:creationId xmlns:a16="http://schemas.microsoft.com/office/drawing/2014/main" id="{83A04650-34FE-5F50-231A-82FBEA4D3EA2}"/>
                </a:ext>
              </a:extLst>
            </p:cNvPr>
            <p:cNvSpPr/>
            <p:nvPr/>
          </p:nvSpPr>
          <p:spPr>
            <a:xfrm>
              <a:off x="765620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6" name="Rechteck: abgerundete Ecken 615">
              <a:extLst>
                <a:ext uri="{FF2B5EF4-FFF2-40B4-BE49-F238E27FC236}">
                  <a16:creationId xmlns:a16="http://schemas.microsoft.com/office/drawing/2014/main" id="{D78B0F88-2542-F1C3-15C7-2981FB0BA799}"/>
                </a:ext>
              </a:extLst>
            </p:cNvPr>
            <p:cNvSpPr/>
            <p:nvPr/>
          </p:nvSpPr>
          <p:spPr>
            <a:xfrm>
              <a:off x="786723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7" name="Rechteck: abgerundete Ecken 616">
              <a:extLst>
                <a:ext uri="{FF2B5EF4-FFF2-40B4-BE49-F238E27FC236}">
                  <a16:creationId xmlns:a16="http://schemas.microsoft.com/office/drawing/2014/main" id="{E7D84D7E-DB44-C08A-6A4B-D3FC6EC56C1C}"/>
                </a:ext>
              </a:extLst>
            </p:cNvPr>
            <p:cNvSpPr/>
            <p:nvPr/>
          </p:nvSpPr>
          <p:spPr>
            <a:xfrm>
              <a:off x="807827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8" name="Rechteck: abgerundete Ecken 617">
              <a:extLst>
                <a:ext uri="{FF2B5EF4-FFF2-40B4-BE49-F238E27FC236}">
                  <a16:creationId xmlns:a16="http://schemas.microsoft.com/office/drawing/2014/main" id="{7267F11B-DF21-B8BD-D6E3-E05F40D48604}"/>
                </a:ext>
              </a:extLst>
            </p:cNvPr>
            <p:cNvSpPr/>
            <p:nvPr/>
          </p:nvSpPr>
          <p:spPr>
            <a:xfrm>
              <a:off x="892241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9" name="Rechteck: abgerundete Ecken 618">
              <a:extLst>
                <a:ext uri="{FF2B5EF4-FFF2-40B4-BE49-F238E27FC236}">
                  <a16:creationId xmlns:a16="http://schemas.microsoft.com/office/drawing/2014/main" id="{8F1E8916-7243-62DF-E3DC-CBE1587B32C1}"/>
                </a:ext>
              </a:extLst>
            </p:cNvPr>
            <p:cNvSpPr/>
            <p:nvPr/>
          </p:nvSpPr>
          <p:spPr>
            <a:xfrm>
              <a:off x="913344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0" name="Rechteck: abgerundete Ecken 619">
              <a:extLst>
                <a:ext uri="{FF2B5EF4-FFF2-40B4-BE49-F238E27FC236}">
                  <a16:creationId xmlns:a16="http://schemas.microsoft.com/office/drawing/2014/main" id="{29339B2A-05FB-8A62-1368-9880D602790D}"/>
                </a:ext>
              </a:extLst>
            </p:cNvPr>
            <p:cNvSpPr/>
            <p:nvPr/>
          </p:nvSpPr>
          <p:spPr>
            <a:xfrm>
              <a:off x="9344485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1" name="Rechteck: abgerundete Ecken 620">
              <a:extLst>
                <a:ext uri="{FF2B5EF4-FFF2-40B4-BE49-F238E27FC236}">
                  <a16:creationId xmlns:a16="http://schemas.microsoft.com/office/drawing/2014/main" id="{ECF833D4-6D5C-945A-D8DF-16A4740B7C27}"/>
                </a:ext>
              </a:extLst>
            </p:cNvPr>
            <p:cNvSpPr/>
            <p:nvPr/>
          </p:nvSpPr>
          <p:spPr>
            <a:xfrm>
              <a:off x="765620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2" name="Rechteck: abgerundete Ecken 621">
              <a:extLst>
                <a:ext uri="{FF2B5EF4-FFF2-40B4-BE49-F238E27FC236}">
                  <a16:creationId xmlns:a16="http://schemas.microsoft.com/office/drawing/2014/main" id="{74AE5C6E-F169-B1F7-5B9B-A834B272387F}"/>
                </a:ext>
              </a:extLst>
            </p:cNvPr>
            <p:cNvSpPr/>
            <p:nvPr/>
          </p:nvSpPr>
          <p:spPr>
            <a:xfrm>
              <a:off x="807827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3" name="Rechteck: abgerundete Ecken 622">
              <a:extLst>
                <a:ext uri="{FF2B5EF4-FFF2-40B4-BE49-F238E27FC236}">
                  <a16:creationId xmlns:a16="http://schemas.microsoft.com/office/drawing/2014/main" id="{3561A6C6-1CEA-A061-2AE0-87A49CCA0E69}"/>
                </a:ext>
              </a:extLst>
            </p:cNvPr>
            <p:cNvSpPr/>
            <p:nvPr/>
          </p:nvSpPr>
          <p:spPr>
            <a:xfrm>
              <a:off x="892241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4" name="Rechteck: abgerundete Ecken 623">
              <a:extLst>
                <a:ext uri="{FF2B5EF4-FFF2-40B4-BE49-F238E27FC236}">
                  <a16:creationId xmlns:a16="http://schemas.microsoft.com/office/drawing/2014/main" id="{C0BD0A63-B527-FBA6-B5D9-8603EE04BAD8}"/>
                </a:ext>
              </a:extLst>
            </p:cNvPr>
            <p:cNvSpPr/>
            <p:nvPr/>
          </p:nvSpPr>
          <p:spPr>
            <a:xfrm>
              <a:off x="9344485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5" name="Rechteck: abgerundete Ecken 624">
              <a:extLst>
                <a:ext uri="{FF2B5EF4-FFF2-40B4-BE49-F238E27FC236}">
                  <a16:creationId xmlns:a16="http://schemas.microsoft.com/office/drawing/2014/main" id="{BC60D44A-84D7-4F40-6A19-D04AC5A8ED1B}"/>
                </a:ext>
              </a:extLst>
            </p:cNvPr>
            <p:cNvSpPr/>
            <p:nvPr/>
          </p:nvSpPr>
          <p:spPr>
            <a:xfrm>
              <a:off x="765620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6" name="Rechteck: abgerundete Ecken 625">
              <a:extLst>
                <a:ext uri="{FF2B5EF4-FFF2-40B4-BE49-F238E27FC236}">
                  <a16:creationId xmlns:a16="http://schemas.microsoft.com/office/drawing/2014/main" id="{781288CB-882B-F01D-DB05-B6B6F22DFE78}"/>
                </a:ext>
              </a:extLst>
            </p:cNvPr>
            <p:cNvSpPr/>
            <p:nvPr/>
          </p:nvSpPr>
          <p:spPr>
            <a:xfrm>
              <a:off x="786723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7" name="Rechteck: abgerundete Ecken 626">
              <a:extLst>
                <a:ext uri="{FF2B5EF4-FFF2-40B4-BE49-F238E27FC236}">
                  <a16:creationId xmlns:a16="http://schemas.microsoft.com/office/drawing/2014/main" id="{AF0AE44C-844A-BEED-10A7-573ADBE667D8}"/>
                </a:ext>
              </a:extLst>
            </p:cNvPr>
            <p:cNvSpPr/>
            <p:nvPr/>
          </p:nvSpPr>
          <p:spPr>
            <a:xfrm>
              <a:off x="807827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8" name="Rechteck: abgerundete Ecken 627">
              <a:extLst>
                <a:ext uri="{FF2B5EF4-FFF2-40B4-BE49-F238E27FC236}">
                  <a16:creationId xmlns:a16="http://schemas.microsoft.com/office/drawing/2014/main" id="{9954438E-F5BB-D400-32EE-FEE7D089C762}"/>
                </a:ext>
              </a:extLst>
            </p:cNvPr>
            <p:cNvSpPr/>
            <p:nvPr/>
          </p:nvSpPr>
          <p:spPr>
            <a:xfrm>
              <a:off x="892241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9" name="Rechteck: abgerundete Ecken 628">
              <a:extLst>
                <a:ext uri="{FF2B5EF4-FFF2-40B4-BE49-F238E27FC236}">
                  <a16:creationId xmlns:a16="http://schemas.microsoft.com/office/drawing/2014/main" id="{FC9A4C2A-A80E-9932-2022-9E6C9D130623}"/>
                </a:ext>
              </a:extLst>
            </p:cNvPr>
            <p:cNvSpPr/>
            <p:nvPr/>
          </p:nvSpPr>
          <p:spPr>
            <a:xfrm>
              <a:off x="913344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0" name="Rechteck: abgerundete Ecken 629">
              <a:extLst>
                <a:ext uri="{FF2B5EF4-FFF2-40B4-BE49-F238E27FC236}">
                  <a16:creationId xmlns:a16="http://schemas.microsoft.com/office/drawing/2014/main" id="{60B2A319-7EB9-F9CF-DAAA-D6FC42458828}"/>
                </a:ext>
              </a:extLst>
            </p:cNvPr>
            <p:cNvSpPr/>
            <p:nvPr/>
          </p:nvSpPr>
          <p:spPr>
            <a:xfrm>
              <a:off x="9344485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1" name="Rechteck: abgerundete Ecken 630">
              <a:extLst>
                <a:ext uri="{FF2B5EF4-FFF2-40B4-BE49-F238E27FC236}">
                  <a16:creationId xmlns:a16="http://schemas.microsoft.com/office/drawing/2014/main" id="{C3C16115-7ED7-B215-EA21-ABDFB5867670}"/>
                </a:ext>
              </a:extLst>
            </p:cNvPr>
            <p:cNvSpPr/>
            <p:nvPr/>
          </p:nvSpPr>
          <p:spPr>
            <a:xfrm>
              <a:off x="765620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2" name="Rechteck: abgerundete Ecken 631">
              <a:extLst>
                <a:ext uri="{FF2B5EF4-FFF2-40B4-BE49-F238E27FC236}">
                  <a16:creationId xmlns:a16="http://schemas.microsoft.com/office/drawing/2014/main" id="{D7CED7BC-CFA2-3C81-AEB9-AE5CE4CE5FF8}"/>
                </a:ext>
              </a:extLst>
            </p:cNvPr>
            <p:cNvSpPr/>
            <p:nvPr/>
          </p:nvSpPr>
          <p:spPr>
            <a:xfrm>
              <a:off x="786723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3" name="Rechteck: abgerundete Ecken 632">
              <a:extLst>
                <a:ext uri="{FF2B5EF4-FFF2-40B4-BE49-F238E27FC236}">
                  <a16:creationId xmlns:a16="http://schemas.microsoft.com/office/drawing/2014/main" id="{16E254B8-1732-89FB-1498-984EA4D9161D}"/>
                </a:ext>
              </a:extLst>
            </p:cNvPr>
            <p:cNvSpPr/>
            <p:nvPr/>
          </p:nvSpPr>
          <p:spPr>
            <a:xfrm>
              <a:off x="807827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4" name="Rechteck: abgerundete Ecken 633">
              <a:extLst>
                <a:ext uri="{FF2B5EF4-FFF2-40B4-BE49-F238E27FC236}">
                  <a16:creationId xmlns:a16="http://schemas.microsoft.com/office/drawing/2014/main" id="{F587F03A-BBC9-28F7-1CFC-F43CD2AB0F72}"/>
                </a:ext>
              </a:extLst>
            </p:cNvPr>
            <p:cNvSpPr/>
            <p:nvPr/>
          </p:nvSpPr>
          <p:spPr>
            <a:xfrm>
              <a:off x="828930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5" name="Rechteck: abgerundete Ecken 634">
              <a:extLst>
                <a:ext uri="{FF2B5EF4-FFF2-40B4-BE49-F238E27FC236}">
                  <a16:creationId xmlns:a16="http://schemas.microsoft.com/office/drawing/2014/main" id="{DCCDBA40-9921-FCFA-33C2-33F1C1CB9C7B}"/>
                </a:ext>
              </a:extLst>
            </p:cNvPr>
            <p:cNvSpPr/>
            <p:nvPr/>
          </p:nvSpPr>
          <p:spPr>
            <a:xfrm>
              <a:off x="850034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6" name="Rechteck: abgerundete Ecken 635">
              <a:extLst>
                <a:ext uri="{FF2B5EF4-FFF2-40B4-BE49-F238E27FC236}">
                  <a16:creationId xmlns:a16="http://schemas.microsoft.com/office/drawing/2014/main" id="{1134574C-653C-B0F6-D6C6-B6E968AD39E5}"/>
                </a:ext>
              </a:extLst>
            </p:cNvPr>
            <p:cNvSpPr/>
            <p:nvPr/>
          </p:nvSpPr>
          <p:spPr>
            <a:xfrm>
              <a:off x="871137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7" name="Rechteck: abgerundete Ecken 636">
              <a:extLst>
                <a:ext uri="{FF2B5EF4-FFF2-40B4-BE49-F238E27FC236}">
                  <a16:creationId xmlns:a16="http://schemas.microsoft.com/office/drawing/2014/main" id="{671F5B39-A6DA-D2F5-01CF-193C93F79EAD}"/>
                </a:ext>
              </a:extLst>
            </p:cNvPr>
            <p:cNvSpPr/>
            <p:nvPr/>
          </p:nvSpPr>
          <p:spPr>
            <a:xfrm>
              <a:off x="892241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8" name="Rechteck: abgerundete Ecken 637">
              <a:extLst>
                <a:ext uri="{FF2B5EF4-FFF2-40B4-BE49-F238E27FC236}">
                  <a16:creationId xmlns:a16="http://schemas.microsoft.com/office/drawing/2014/main" id="{35FA8759-C3EF-256D-338F-478AC32E6D36}"/>
                </a:ext>
              </a:extLst>
            </p:cNvPr>
            <p:cNvSpPr/>
            <p:nvPr/>
          </p:nvSpPr>
          <p:spPr>
            <a:xfrm>
              <a:off x="913344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9" name="Rechteck: abgerundete Ecken 638">
              <a:extLst>
                <a:ext uri="{FF2B5EF4-FFF2-40B4-BE49-F238E27FC236}">
                  <a16:creationId xmlns:a16="http://schemas.microsoft.com/office/drawing/2014/main" id="{6646A889-8643-E25F-F4C5-AE4293DC906A}"/>
                </a:ext>
              </a:extLst>
            </p:cNvPr>
            <p:cNvSpPr/>
            <p:nvPr/>
          </p:nvSpPr>
          <p:spPr>
            <a:xfrm>
              <a:off x="9344485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0" name="Rechteck: abgerundete Ecken 639">
              <a:extLst>
                <a:ext uri="{FF2B5EF4-FFF2-40B4-BE49-F238E27FC236}">
                  <a16:creationId xmlns:a16="http://schemas.microsoft.com/office/drawing/2014/main" id="{D8447CAB-FB44-DA19-0453-1EAFBBBBB84B}"/>
                </a:ext>
              </a:extLst>
            </p:cNvPr>
            <p:cNvSpPr/>
            <p:nvPr/>
          </p:nvSpPr>
          <p:spPr>
            <a:xfrm>
              <a:off x="765620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1" name="Rechteck: abgerundete Ecken 640">
              <a:extLst>
                <a:ext uri="{FF2B5EF4-FFF2-40B4-BE49-F238E27FC236}">
                  <a16:creationId xmlns:a16="http://schemas.microsoft.com/office/drawing/2014/main" id="{D44F2795-3A23-0E2B-49DA-351C25347686}"/>
                </a:ext>
              </a:extLst>
            </p:cNvPr>
            <p:cNvSpPr/>
            <p:nvPr/>
          </p:nvSpPr>
          <p:spPr>
            <a:xfrm>
              <a:off x="807827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2" name="Rechteck: abgerundete Ecken 641">
              <a:extLst>
                <a:ext uri="{FF2B5EF4-FFF2-40B4-BE49-F238E27FC236}">
                  <a16:creationId xmlns:a16="http://schemas.microsoft.com/office/drawing/2014/main" id="{0652C47D-5647-5E21-C287-A8D020980ADB}"/>
                </a:ext>
              </a:extLst>
            </p:cNvPr>
            <p:cNvSpPr/>
            <p:nvPr/>
          </p:nvSpPr>
          <p:spPr>
            <a:xfrm>
              <a:off x="828930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3" name="Rechteck: abgerundete Ecken 642">
              <a:extLst>
                <a:ext uri="{FF2B5EF4-FFF2-40B4-BE49-F238E27FC236}">
                  <a16:creationId xmlns:a16="http://schemas.microsoft.com/office/drawing/2014/main" id="{6EDBC3FA-B49F-1CAF-DBE1-AC3589B6D088}"/>
                </a:ext>
              </a:extLst>
            </p:cNvPr>
            <p:cNvSpPr/>
            <p:nvPr/>
          </p:nvSpPr>
          <p:spPr>
            <a:xfrm>
              <a:off x="871137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4" name="Rechteck: abgerundete Ecken 643">
              <a:extLst>
                <a:ext uri="{FF2B5EF4-FFF2-40B4-BE49-F238E27FC236}">
                  <a16:creationId xmlns:a16="http://schemas.microsoft.com/office/drawing/2014/main" id="{EF209ECB-0E4F-2C71-F4AD-C61AA1297E33}"/>
                </a:ext>
              </a:extLst>
            </p:cNvPr>
            <p:cNvSpPr/>
            <p:nvPr/>
          </p:nvSpPr>
          <p:spPr>
            <a:xfrm>
              <a:off x="892241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5" name="Rechteck: abgerundete Ecken 644">
              <a:extLst>
                <a:ext uri="{FF2B5EF4-FFF2-40B4-BE49-F238E27FC236}">
                  <a16:creationId xmlns:a16="http://schemas.microsoft.com/office/drawing/2014/main" id="{8CB77063-B2BA-DFF3-2CBB-00826FA06E64}"/>
                </a:ext>
              </a:extLst>
            </p:cNvPr>
            <p:cNvSpPr/>
            <p:nvPr/>
          </p:nvSpPr>
          <p:spPr>
            <a:xfrm>
              <a:off x="9344485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6" name="Rechteck: abgerundete Ecken 645">
              <a:extLst>
                <a:ext uri="{FF2B5EF4-FFF2-40B4-BE49-F238E27FC236}">
                  <a16:creationId xmlns:a16="http://schemas.microsoft.com/office/drawing/2014/main" id="{4A5E1B76-AF98-286A-3897-B989C507ABE5}"/>
                </a:ext>
              </a:extLst>
            </p:cNvPr>
            <p:cNvSpPr/>
            <p:nvPr/>
          </p:nvSpPr>
          <p:spPr>
            <a:xfrm>
              <a:off x="765620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7" name="Rechteck: abgerundete Ecken 646">
              <a:extLst>
                <a:ext uri="{FF2B5EF4-FFF2-40B4-BE49-F238E27FC236}">
                  <a16:creationId xmlns:a16="http://schemas.microsoft.com/office/drawing/2014/main" id="{8E2312C4-0987-3BF6-0A93-F0ED85829517}"/>
                </a:ext>
              </a:extLst>
            </p:cNvPr>
            <p:cNvSpPr/>
            <p:nvPr/>
          </p:nvSpPr>
          <p:spPr>
            <a:xfrm>
              <a:off x="786723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8" name="Rechteck: abgerundete Ecken 647">
              <a:extLst>
                <a:ext uri="{FF2B5EF4-FFF2-40B4-BE49-F238E27FC236}">
                  <a16:creationId xmlns:a16="http://schemas.microsoft.com/office/drawing/2014/main" id="{830F2863-A98E-460E-0180-867079111B9C}"/>
                </a:ext>
              </a:extLst>
            </p:cNvPr>
            <p:cNvSpPr/>
            <p:nvPr/>
          </p:nvSpPr>
          <p:spPr>
            <a:xfrm>
              <a:off x="807827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9" name="Rechteck: abgerundete Ecken 648">
              <a:extLst>
                <a:ext uri="{FF2B5EF4-FFF2-40B4-BE49-F238E27FC236}">
                  <a16:creationId xmlns:a16="http://schemas.microsoft.com/office/drawing/2014/main" id="{2F69C099-6949-D519-6BD2-3C61573F2D79}"/>
                </a:ext>
              </a:extLst>
            </p:cNvPr>
            <p:cNvSpPr/>
            <p:nvPr/>
          </p:nvSpPr>
          <p:spPr>
            <a:xfrm>
              <a:off x="828930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50" name="Rechteck: abgerundete Ecken 649">
              <a:extLst>
                <a:ext uri="{FF2B5EF4-FFF2-40B4-BE49-F238E27FC236}">
                  <a16:creationId xmlns:a16="http://schemas.microsoft.com/office/drawing/2014/main" id="{DD5D06DF-86AC-6088-A06E-576E02C8CF03}"/>
                </a:ext>
              </a:extLst>
            </p:cNvPr>
            <p:cNvSpPr/>
            <p:nvPr/>
          </p:nvSpPr>
          <p:spPr>
            <a:xfrm>
              <a:off x="850034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51" name="Rechteck: abgerundete Ecken 650">
              <a:extLst>
                <a:ext uri="{FF2B5EF4-FFF2-40B4-BE49-F238E27FC236}">
                  <a16:creationId xmlns:a16="http://schemas.microsoft.com/office/drawing/2014/main" id="{7C862131-E6D3-B3AD-6329-D8EF8C7A1554}"/>
                </a:ext>
              </a:extLst>
            </p:cNvPr>
            <p:cNvSpPr/>
            <p:nvPr/>
          </p:nvSpPr>
          <p:spPr>
            <a:xfrm>
              <a:off x="871137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52" name="Rechteck: abgerundete Ecken 651">
              <a:extLst>
                <a:ext uri="{FF2B5EF4-FFF2-40B4-BE49-F238E27FC236}">
                  <a16:creationId xmlns:a16="http://schemas.microsoft.com/office/drawing/2014/main" id="{FC1F1F73-BB6D-CDE7-BE62-11D131DF3452}"/>
                </a:ext>
              </a:extLst>
            </p:cNvPr>
            <p:cNvSpPr/>
            <p:nvPr/>
          </p:nvSpPr>
          <p:spPr>
            <a:xfrm>
              <a:off x="892241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53" name="Rechteck: abgerundete Ecken 652">
              <a:extLst>
                <a:ext uri="{FF2B5EF4-FFF2-40B4-BE49-F238E27FC236}">
                  <a16:creationId xmlns:a16="http://schemas.microsoft.com/office/drawing/2014/main" id="{845B1D03-3FF7-A349-1DC0-DBAB230FC65F}"/>
                </a:ext>
              </a:extLst>
            </p:cNvPr>
            <p:cNvSpPr/>
            <p:nvPr/>
          </p:nvSpPr>
          <p:spPr>
            <a:xfrm>
              <a:off x="913344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54" name="Rechteck: abgerundete Ecken 653">
              <a:extLst>
                <a:ext uri="{FF2B5EF4-FFF2-40B4-BE49-F238E27FC236}">
                  <a16:creationId xmlns:a16="http://schemas.microsoft.com/office/drawing/2014/main" id="{47026D52-C9C0-9911-491C-5BFD487F9361}"/>
                </a:ext>
              </a:extLst>
            </p:cNvPr>
            <p:cNvSpPr/>
            <p:nvPr/>
          </p:nvSpPr>
          <p:spPr>
            <a:xfrm>
              <a:off x="9344485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755" name="Gruppieren 754">
            <a:extLst>
              <a:ext uri="{FF2B5EF4-FFF2-40B4-BE49-F238E27FC236}">
                <a16:creationId xmlns:a16="http://schemas.microsoft.com/office/drawing/2014/main" id="{C9943F88-48E2-3FA2-461C-C929A27F520C}"/>
              </a:ext>
            </a:extLst>
          </p:cNvPr>
          <p:cNvGrpSpPr>
            <a:grpSpLocks noChangeAspect="1"/>
          </p:cNvGrpSpPr>
          <p:nvPr/>
        </p:nvGrpSpPr>
        <p:grpSpPr>
          <a:xfrm>
            <a:off x="11269522" y="1633549"/>
            <a:ext cx="645416" cy="646512"/>
            <a:chOff x="7656202" y="1001022"/>
            <a:chExt cx="1937551" cy="1940841"/>
          </a:xfrm>
        </p:grpSpPr>
        <p:grpSp>
          <p:nvGrpSpPr>
            <p:cNvPr id="756" name="Gruppieren 755">
              <a:extLst>
                <a:ext uri="{FF2B5EF4-FFF2-40B4-BE49-F238E27FC236}">
                  <a16:creationId xmlns:a16="http://schemas.microsoft.com/office/drawing/2014/main" id="{89AFB2EB-B906-191B-7101-431A4B21F6D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74768" y="1018704"/>
              <a:ext cx="1901505" cy="1901952"/>
              <a:chOff x="2958860" y="447675"/>
              <a:chExt cx="3825762" cy="3826661"/>
            </a:xfrm>
          </p:grpSpPr>
          <p:pic>
            <p:nvPicPr>
              <p:cNvPr id="821" name="Grafik 820">
                <a:extLst>
                  <a:ext uri="{FF2B5EF4-FFF2-40B4-BE49-F238E27FC236}">
                    <a16:creationId xmlns:a16="http://schemas.microsoft.com/office/drawing/2014/main" id="{5D88872F-EFE2-8A9D-8BC6-6CCB2DAB15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</a:blip>
              <a:srcRect r="35895" b="35838"/>
              <a:stretch/>
            </p:blipFill>
            <p:spPr>
              <a:xfrm>
                <a:off x="2962275" y="447675"/>
                <a:ext cx="3822347" cy="3825762"/>
              </a:xfrm>
              <a:prstGeom prst="rect">
                <a:avLst/>
              </a:prstGeom>
            </p:spPr>
          </p:pic>
          <p:sp>
            <p:nvSpPr>
              <p:cNvPr id="822" name="Rechteck 821">
                <a:extLst>
                  <a:ext uri="{FF2B5EF4-FFF2-40B4-BE49-F238E27FC236}">
                    <a16:creationId xmlns:a16="http://schemas.microsoft.com/office/drawing/2014/main" id="{8869BB2B-E2DD-198D-A02D-0C7C221FF040}"/>
                  </a:ext>
                </a:extLst>
              </p:cNvPr>
              <p:cNvSpPr/>
              <p:nvPr/>
            </p:nvSpPr>
            <p:spPr>
              <a:xfrm>
                <a:off x="2958860" y="448574"/>
                <a:ext cx="3825762" cy="3825762"/>
              </a:xfrm>
              <a:prstGeom prst="rect">
                <a:avLst/>
              </a:prstGeom>
              <a:solidFill>
                <a:schemeClr val="accent1"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23" name="Rechteck 822">
                <a:extLst>
                  <a:ext uri="{FF2B5EF4-FFF2-40B4-BE49-F238E27FC236}">
                    <a16:creationId xmlns:a16="http://schemas.microsoft.com/office/drawing/2014/main" id="{80E6B950-B337-4FCC-95AE-E973A305570C}"/>
                  </a:ext>
                </a:extLst>
              </p:cNvPr>
              <p:cNvSpPr/>
              <p:nvPr/>
            </p:nvSpPr>
            <p:spPr>
              <a:xfrm>
                <a:off x="4227801" y="1719831"/>
                <a:ext cx="1282347" cy="1282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24" name="Rechteck 823">
                <a:extLst>
                  <a:ext uri="{FF2B5EF4-FFF2-40B4-BE49-F238E27FC236}">
                    <a16:creationId xmlns:a16="http://schemas.microsoft.com/office/drawing/2014/main" id="{1CF81CB8-B428-FA3D-9DF8-27AC7D885489}"/>
                  </a:ext>
                </a:extLst>
              </p:cNvPr>
              <p:cNvSpPr/>
              <p:nvPr/>
            </p:nvSpPr>
            <p:spPr>
              <a:xfrm>
                <a:off x="5943600" y="878063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25" name="Rechteck 824">
                <a:extLst>
                  <a:ext uri="{FF2B5EF4-FFF2-40B4-BE49-F238E27FC236}">
                    <a16:creationId xmlns:a16="http://schemas.microsoft.com/office/drawing/2014/main" id="{DB93B5B1-EA29-9309-D38E-89D0BAE4C6B6}"/>
                  </a:ext>
                </a:extLst>
              </p:cNvPr>
              <p:cNvSpPr/>
              <p:nvPr/>
            </p:nvSpPr>
            <p:spPr>
              <a:xfrm>
                <a:off x="5943599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26" name="Rechteck 825">
                <a:extLst>
                  <a:ext uri="{FF2B5EF4-FFF2-40B4-BE49-F238E27FC236}">
                    <a16:creationId xmlns:a16="http://schemas.microsoft.com/office/drawing/2014/main" id="{FB0EF01A-E664-D027-A318-99F31B997EDD}"/>
                  </a:ext>
                </a:extLst>
              </p:cNvPr>
              <p:cNvSpPr/>
              <p:nvPr/>
            </p:nvSpPr>
            <p:spPr>
              <a:xfrm>
                <a:off x="3392663" y="87806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27" name="Rechteck 826">
                <a:extLst>
                  <a:ext uri="{FF2B5EF4-FFF2-40B4-BE49-F238E27FC236}">
                    <a16:creationId xmlns:a16="http://schemas.microsoft.com/office/drawing/2014/main" id="{A8DE91B6-038F-D2EE-66E4-910B1415CF4D}"/>
                  </a:ext>
                </a:extLst>
              </p:cNvPr>
              <p:cNvSpPr/>
              <p:nvPr/>
            </p:nvSpPr>
            <p:spPr>
              <a:xfrm>
                <a:off x="3392663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28" name="Rechteck 827">
                <a:extLst>
                  <a:ext uri="{FF2B5EF4-FFF2-40B4-BE49-F238E27FC236}">
                    <a16:creationId xmlns:a16="http://schemas.microsoft.com/office/drawing/2014/main" id="{63542938-3956-74E1-19D0-DAB10DF1AFEB}"/>
                  </a:ext>
                </a:extLst>
              </p:cNvPr>
              <p:cNvSpPr/>
              <p:nvPr/>
            </p:nvSpPr>
            <p:spPr>
              <a:xfrm>
                <a:off x="5943599" y="2150219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29" name="Rechteck 828">
                <a:extLst>
                  <a:ext uri="{FF2B5EF4-FFF2-40B4-BE49-F238E27FC236}">
                    <a16:creationId xmlns:a16="http://schemas.microsoft.com/office/drawing/2014/main" id="{E6F6A078-7F53-4766-495D-D171907D1C2A}"/>
                  </a:ext>
                </a:extLst>
              </p:cNvPr>
              <p:cNvSpPr/>
              <p:nvPr/>
            </p:nvSpPr>
            <p:spPr>
              <a:xfrm>
                <a:off x="3381374" y="21502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0" name="Rechteck 829">
                <a:extLst>
                  <a:ext uri="{FF2B5EF4-FFF2-40B4-BE49-F238E27FC236}">
                    <a16:creationId xmlns:a16="http://schemas.microsoft.com/office/drawing/2014/main" id="{A08C62B9-4CE0-E920-9F15-7404669ACD8A}"/>
                  </a:ext>
                </a:extLst>
              </p:cNvPr>
              <p:cNvSpPr/>
              <p:nvPr/>
            </p:nvSpPr>
            <p:spPr>
              <a:xfrm>
                <a:off x="4673599" y="8734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1" name="Rechteck 830">
                <a:extLst>
                  <a:ext uri="{FF2B5EF4-FFF2-40B4-BE49-F238E27FC236}">
                    <a16:creationId xmlns:a16="http://schemas.microsoft.com/office/drawing/2014/main" id="{FEA5E880-548B-9372-F7D6-45969D33CEEA}"/>
                  </a:ext>
                </a:extLst>
              </p:cNvPr>
              <p:cNvSpPr/>
              <p:nvPr/>
            </p:nvSpPr>
            <p:spPr>
              <a:xfrm>
                <a:off x="4668131" y="342702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2" name="Rechteck 831">
                <a:extLst>
                  <a:ext uri="{FF2B5EF4-FFF2-40B4-BE49-F238E27FC236}">
                    <a16:creationId xmlns:a16="http://schemas.microsoft.com/office/drawing/2014/main" id="{5F8A1180-C025-E259-74D9-43B785C64BA4}"/>
                  </a:ext>
                </a:extLst>
              </p:cNvPr>
              <p:cNvSpPr/>
              <p:nvPr/>
            </p:nvSpPr>
            <p:spPr>
              <a:xfrm>
                <a:off x="4806011" y="35652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3" name="Rechteck 832">
                <a:extLst>
                  <a:ext uri="{FF2B5EF4-FFF2-40B4-BE49-F238E27FC236}">
                    <a16:creationId xmlns:a16="http://schemas.microsoft.com/office/drawing/2014/main" id="{19C42524-D5A2-C127-F8DE-9BE442DD5989}"/>
                  </a:ext>
                </a:extLst>
              </p:cNvPr>
              <p:cNvSpPr/>
              <p:nvPr/>
            </p:nvSpPr>
            <p:spPr>
              <a:xfrm>
                <a:off x="4806011" y="10239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4" name="Rechteck 833">
                <a:extLst>
                  <a:ext uri="{FF2B5EF4-FFF2-40B4-BE49-F238E27FC236}">
                    <a16:creationId xmlns:a16="http://schemas.microsoft.com/office/drawing/2014/main" id="{5ADF5131-6156-27A3-BD95-B55315C013E6}"/>
                  </a:ext>
                </a:extLst>
              </p:cNvPr>
              <p:cNvSpPr/>
              <p:nvPr/>
            </p:nvSpPr>
            <p:spPr>
              <a:xfrm>
                <a:off x="4385865" y="1881117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5" name="Rechteck 834">
                <a:extLst>
                  <a:ext uri="{FF2B5EF4-FFF2-40B4-BE49-F238E27FC236}">
                    <a16:creationId xmlns:a16="http://schemas.microsoft.com/office/drawing/2014/main" id="{E2A47F30-FBBA-6F3A-DFE3-1FC44C548DB8}"/>
                  </a:ext>
                </a:extLst>
              </p:cNvPr>
              <p:cNvSpPr/>
              <p:nvPr/>
            </p:nvSpPr>
            <p:spPr>
              <a:xfrm>
                <a:off x="5233266" y="1881116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6" name="Rechteck 835">
                <a:extLst>
                  <a:ext uri="{FF2B5EF4-FFF2-40B4-BE49-F238E27FC236}">
                    <a16:creationId xmlns:a16="http://schemas.microsoft.com/office/drawing/2014/main" id="{22BBAF75-A2FA-025D-0FB7-79700ED823A0}"/>
                  </a:ext>
                </a:extLst>
              </p:cNvPr>
              <p:cNvSpPr/>
              <p:nvPr/>
            </p:nvSpPr>
            <p:spPr>
              <a:xfrm>
                <a:off x="4385865" y="2716950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7" name="Rechteck 836">
                <a:extLst>
                  <a:ext uri="{FF2B5EF4-FFF2-40B4-BE49-F238E27FC236}">
                    <a16:creationId xmlns:a16="http://schemas.microsoft.com/office/drawing/2014/main" id="{DD528AC3-62CF-6E44-8F11-458D0AA1DE0C}"/>
                  </a:ext>
                </a:extLst>
              </p:cNvPr>
              <p:cNvSpPr/>
              <p:nvPr/>
            </p:nvSpPr>
            <p:spPr>
              <a:xfrm>
                <a:off x="5233266" y="2716949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757" name="Rechteck: abgerundete Ecken 756">
              <a:extLst>
                <a:ext uri="{FF2B5EF4-FFF2-40B4-BE49-F238E27FC236}">
                  <a16:creationId xmlns:a16="http://schemas.microsoft.com/office/drawing/2014/main" id="{08682500-712C-826C-89EF-5C6438302B94}"/>
                </a:ext>
              </a:extLst>
            </p:cNvPr>
            <p:cNvSpPr/>
            <p:nvPr/>
          </p:nvSpPr>
          <p:spPr>
            <a:xfrm>
              <a:off x="765620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58" name="Rechteck: abgerundete Ecken 757">
              <a:extLst>
                <a:ext uri="{FF2B5EF4-FFF2-40B4-BE49-F238E27FC236}">
                  <a16:creationId xmlns:a16="http://schemas.microsoft.com/office/drawing/2014/main" id="{732F8F49-B883-A47C-0A56-CEBD27CD74FA}"/>
                </a:ext>
              </a:extLst>
            </p:cNvPr>
            <p:cNvSpPr/>
            <p:nvPr/>
          </p:nvSpPr>
          <p:spPr>
            <a:xfrm>
              <a:off x="786723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59" name="Rechteck: abgerundete Ecken 758">
              <a:extLst>
                <a:ext uri="{FF2B5EF4-FFF2-40B4-BE49-F238E27FC236}">
                  <a16:creationId xmlns:a16="http://schemas.microsoft.com/office/drawing/2014/main" id="{DAD630D9-158B-0AF6-9D8B-8611EEBD915E}"/>
                </a:ext>
              </a:extLst>
            </p:cNvPr>
            <p:cNvSpPr/>
            <p:nvPr/>
          </p:nvSpPr>
          <p:spPr>
            <a:xfrm>
              <a:off x="807827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0" name="Rechteck: abgerundete Ecken 759">
              <a:extLst>
                <a:ext uri="{FF2B5EF4-FFF2-40B4-BE49-F238E27FC236}">
                  <a16:creationId xmlns:a16="http://schemas.microsoft.com/office/drawing/2014/main" id="{88EAB61D-28A7-2E6C-43FD-7861682785A7}"/>
                </a:ext>
              </a:extLst>
            </p:cNvPr>
            <p:cNvSpPr/>
            <p:nvPr/>
          </p:nvSpPr>
          <p:spPr>
            <a:xfrm>
              <a:off x="828930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1" name="Rechteck: abgerundete Ecken 760">
              <a:extLst>
                <a:ext uri="{FF2B5EF4-FFF2-40B4-BE49-F238E27FC236}">
                  <a16:creationId xmlns:a16="http://schemas.microsoft.com/office/drawing/2014/main" id="{77650C85-2C06-2609-2AF9-292992B18414}"/>
                </a:ext>
              </a:extLst>
            </p:cNvPr>
            <p:cNvSpPr/>
            <p:nvPr/>
          </p:nvSpPr>
          <p:spPr>
            <a:xfrm>
              <a:off x="850034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2" name="Rechteck: abgerundete Ecken 761">
              <a:extLst>
                <a:ext uri="{FF2B5EF4-FFF2-40B4-BE49-F238E27FC236}">
                  <a16:creationId xmlns:a16="http://schemas.microsoft.com/office/drawing/2014/main" id="{D3305E2B-7711-3471-1FCC-FB0A78432AE6}"/>
                </a:ext>
              </a:extLst>
            </p:cNvPr>
            <p:cNvSpPr/>
            <p:nvPr/>
          </p:nvSpPr>
          <p:spPr>
            <a:xfrm>
              <a:off x="871137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3" name="Rechteck: abgerundete Ecken 762">
              <a:extLst>
                <a:ext uri="{FF2B5EF4-FFF2-40B4-BE49-F238E27FC236}">
                  <a16:creationId xmlns:a16="http://schemas.microsoft.com/office/drawing/2014/main" id="{11104746-D9DC-115B-D813-2175C40628AE}"/>
                </a:ext>
              </a:extLst>
            </p:cNvPr>
            <p:cNvSpPr/>
            <p:nvPr/>
          </p:nvSpPr>
          <p:spPr>
            <a:xfrm>
              <a:off x="892241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4" name="Rechteck: abgerundete Ecken 763">
              <a:extLst>
                <a:ext uri="{FF2B5EF4-FFF2-40B4-BE49-F238E27FC236}">
                  <a16:creationId xmlns:a16="http://schemas.microsoft.com/office/drawing/2014/main" id="{A1DC8C86-F08B-951A-D43E-00E250D41D40}"/>
                </a:ext>
              </a:extLst>
            </p:cNvPr>
            <p:cNvSpPr/>
            <p:nvPr/>
          </p:nvSpPr>
          <p:spPr>
            <a:xfrm>
              <a:off x="913344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5" name="Rechteck: abgerundete Ecken 764">
              <a:extLst>
                <a:ext uri="{FF2B5EF4-FFF2-40B4-BE49-F238E27FC236}">
                  <a16:creationId xmlns:a16="http://schemas.microsoft.com/office/drawing/2014/main" id="{86E60F07-E82A-A853-3D37-B828A16449B2}"/>
                </a:ext>
              </a:extLst>
            </p:cNvPr>
            <p:cNvSpPr/>
            <p:nvPr/>
          </p:nvSpPr>
          <p:spPr>
            <a:xfrm>
              <a:off x="9344485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6" name="Rechteck: abgerundete Ecken 765">
              <a:extLst>
                <a:ext uri="{FF2B5EF4-FFF2-40B4-BE49-F238E27FC236}">
                  <a16:creationId xmlns:a16="http://schemas.microsoft.com/office/drawing/2014/main" id="{F6463EC9-C082-F3E4-97F6-6353C81C71E0}"/>
                </a:ext>
              </a:extLst>
            </p:cNvPr>
            <p:cNvSpPr/>
            <p:nvPr/>
          </p:nvSpPr>
          <p:spPr>
            <a:xfrm>
              <a:off x="765620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7" name="Rechteck: abgerundete Ecken 766">
              <a:extLst>
                <a:ext uri="{FF2B5EF4-FFF2-40B4-BE49-F238E27FC236}">
                  <a16:creationId xmlns:a16="http://schemas.microsoft.com/office/drawing/2014/main" id="{D9EB5592-73AE-E588-FED9-92FF8F9E1BB1}"/>
                </a:ext>
              </a:extLst>
            </p:cNvPr>
            <p:cNvSpPr/>
            <p:nvPr/>
          </p:nvSpPr>
          <p:spPr>
            <a:xfrm>
              <a:off x="807827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8" name="Rechteck: abgerundete Ecken 767">
              <a:extLst>
                <a:ext uri="{FF2B5EF4-FFF2-40B4-BE49-F238E27FC236}">
                  <a16:creationId xmlns:a16="http://schemas.microsoft.com/office/drawing/2014/main" id="{90F4DFFA-94C6-3667-D2F5-416CF4B7193F}"/>
                </a:ext>
              </a:extLst>
            </p:cNvPr>
            <p:cNvSpPr/>
            <p:nvPr/>
          </p:nvSpPr>
          <p:spPr>
            <a:xfrm>
              <a:off x="828930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9" name="Rechteck: abgerundete Ecken 768">
              <a:extLst>
                <a:ext uri="{FF2B5EF4-FFF2-40B4-BE49-F238E27FC236}">
                  <a16:creationId xmlns:a16="http://schemas.microsoft.com/office/drawing/2014/main" id="{7BE2754A-D3EB-8770-0A68-28D402BB9AF6}"/>
                </a:ext>
              </a:extLst>
            </p:cNvPr>
            <p:cNvSpPr/>
            <p:nvPr/>
          </p:nvSpPr>
          <p:spPr>
            <a:xfrm>
              <a:off x="871137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0" name="Rechteck: abgerundete Ecken 769">
              <a:extLst>
                <a:ext uri="{FF2B5EF4-FFF2-40B4-BE49-F238E27FC236}">
                  <a16:creationId xmlns:a16="http://schemas.microsoft.com/office/drawing/2014/main" id="{749BDA33-33D3-F94C-4843-B2206F7576C1}"/>
                </a:ext>
              </a:extLst>
            </p:cNvPr>
            <p:cNvSpPr/>
            <p:nvPr/>
          </p:nvSpPr>
          <p:spPr>
            <a:xfrm>
              <a:off x="892241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1" name="Rechteck: abgerundete Ecken 770">
              <a:extLst>
                <a:ext uri="{FF2B5EF4-FFF2-40B4-BE49-F238E27FC236}">
                  <a16:creationId xmlns:a16="http://schemas.microsoft.com/office/drawing/2014/main" id="{618EA052-7630-2824-D8F4-4DD035BE037C}"/>
                </a:ext>
              </a:extLst>
            </p:cNvPr>
            <p:cNvSpPr/>
            <p:nvPr/>
          </p:nvSpPr>
          <p:spPr>
            <a:xfrm>
              <a:off x="9344485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2" name="Rechteck: abgerundete Ecken 771">
              <a:extLst>
                <a:ext uri="{FF2B5EF4-FFF2-40B4-BE49-F238E27FC236}">
                  <a16:creationId xmlns:a16="http://schemas.microsoft.com/office/drawing/2014/main" id="{BDF99DAC-EADB-6AFB-E6DD-E06F17D2455A}"/>
                </a:ext>
              </a:extLst>
            </p:cNvPr>
            <p:cNvSpPr/>
            <p:nvPr/>
          </p:nvSpPr>
          <p:spPr>
            <a:xfrm>
              <a:off x="765620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3" name="Rechteck: abgerundete Ecken 772">
              <a:extLst>
                <a:ext uri="{FF2B5EF4-FFF2-40B4-BE49-F238E27FC236}">
                  <a16:creationId xmlns:a16="http://schemas.microsoft.com/office/drawing/2014/main" id="{47723DDC-CBFB-7467-4D01-8A968A9B5805}"/>
                </a:ext>
              </a:extLst>
            </p:cNvPr>
            <p:cNvSpPr/>
            <p:nvPr/>
          </p:nvSpPr>
          <p:spPr>
            <a:xfrm>
              <a:off x="786723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4" name="Rechteck: abgerundete Ecken 773">
              <a:extLst>
                <a:ext uri="{FF2B5EF4-FFF2-40B4-BE49-F238E27FC236}">
                  <a16:creationId xmlns:a16="http://schemas.microsoft.com/office/drawing/2014/main" id="{1A898143-440D-4FFC-8132-F9B51879C620}"/>
                </a:ext>
              </a:extLst>
            </p:cNvPr>
            <p:cNvSpPr/>
            <p:nvPr/>
          </p:nvSpPr>
          <p:spPr>
            <a:xfrm>
              <a:off x="807827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5" name="Rechteck: abgerundete Ecken 774">
              <a:extLst>
                <a:ext uri="{FF2B5EF4-FFF2-40B4-BE49-F238E27FC236}">
                  <a16:creationId xmlns:a16="http://schemas.microsoft.com/office/drawing/2014/main" id="{F73EB78C-E1E5-F390-1F80-EF3F4E840524}"/>
                </a:ext>
              </a:extLst>
            </p:cNvPr>
            <p:cNvSpPr/>
            <p:nvPr/>
          </p:nvSpPr>
          <p:spPr>
            <a:xfrm>
              <a:off x="828930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6" name="Rechteck: abgerundete Ecken 775">
              <a:extLst>
                <a:ext uri="{FF2B5EF4-FFF2-40B4-BE49-F238E27FC236}">
                  <a16:creationId xmlns:a16="http://schemas.microsoft.com/office/drawing/2014/main" id="{647F41DD-1464-DDCA-1789-7EE1C72B23C1}"/>
                </a:ext>
              </a:extLst>
            </p:cNvPr>
            <p:cNvSpPr/>
            <p:nvPr/>
          </p:nvSpPr>
          <p:spPr>
            <a:xfrm>
              <a:off x="850034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7" name="Rechteck: abgerundete Ecken 776">
              <a:extLst>
                <a:ext uri="{FF2B5EF4-FFF2-40B4-BE49-F238E27FC236}">
                  <a16:creationId xmlns:a16="http://schemas.microsoft.com/office/drawing/2014/main" id="{B731972F-4B0B-0766-6EC7-FDC940861F5D}"/>
                </a:ext>
              </a:extLst>
            </p:cNvPr>
            <p:cNvSpPr/>
            <p:nvPr/>
          </p:nvSpPr>
          <p:spPr>
            <a:xfrm>
              <a:off x="871137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8" name="Rechteck: abgerundete Ecken 777">
              <a:extLst>
                <a:ext uri="{FF2B5EF4-FFF2-40B4-BE49-F238E27FC236}">
                  <a16:creationId xmlns:a16="http://schemas.microsoft.com/office/drawing/2014/main" id="{2A5EED23-68F3-227B-EA25-F35EE3E3FE52}"/>
                </a:ext>
              </a:extLst>
            </p:cNvPr>
            <p:cNvSpPr/>
            <p:nvPr/>
          </p:nvSpPr>
          <p:spPr>
            <a:xfrm>
              <a:off x="892241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9" name="Rechteck: abgerundete Ecken 778">
              <a:extLst>
                <a:ext uri="{FF2B5EF4-FFF2-40B4-BE49-F238E27FC236}">
                  <a16:creationId xmlns:a16="http://schemas.microsoft.com/office/drawing/2014/main" id="{BBFA42C0-9061-6329-7930-67557333DD85}"/>
                </a:ext>
              </a:extLst>
            </p:cNvPr>
            <p:cNvSpPr/>
            <p:nvPr/>
          </p:nvSpPr>
          <p:spPr>
            <a:xfrm>
              <a:off x="913344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0" name="Rechteck: abgerundete Ecken 779">
              <a:extLst>
                <a:ext uri="{FF2B5EF4-FFF2-40B4-BE49-F238E27FC236}">
                  <a16:creationId xmlns:a16="http://schemas.microsoft.com/office/drawing/2014/main" id="{30FAE37A-78EB-4BAE-B4CE-AA7FC674ADEF}"/>
                </a:ext>
              </a:extLst>
            </p:cNvPr>
            <p:cNvSpPr/>
            <p:nvPr/>
          </p:nvSpPr>
          <p:spPr>
            <a:xfrm>
              <a:off x="9344485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1" name="Rechteck: abgerundete Ecken 780">
              <a:extLst>
                <a:ext uri="{FF2B5EF4-FFF2-40B4-BE49-F238E27FC236}">
                  <a16:creationId xmlns:a16="http://schemas.microsoft.com/office/drawing/2014/main" id="{67BA72D3-82B5-9A57-A95D-A2905C20A9DA}"/>
                </a:ext>
              </a:extLst>
            </p:cNvPr>
            <p:cNvSpPr/>
            <p:nvPr/>
          </p:nvSpPr>
          <p:spPr>
            <a:xfrm>
              <a:off x="765620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2" name="Rechteck: abgerundete Ecken 781">
              <a:extLst>
                <a:ext uri="{FF2B5EF4-FFF2-40B4-BE49-F238E27FC236}">
                  <a16:creationId xmlns:a16="http://schemas.microsoft.com/office/drawing/2014/main" id="{50B846E7-D6B6-5BD9-9E12-6A59465EA1EA}"/>
                </a:ext>
              </a:extLst>
            </p:cNvPr>
            <p:cNvSpPr/>
            <p:nvPr/>
          </p:nvSpPr>
          <p:spPr>
            <a:xfrm>
              <a:off x="786723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3" name="Rechteck: abgerundete Ecken 782">
              <a:extLst>
                <a:ext uri="{FF2B5EF4-FFF2-40B4-BE49-F238E27FC236}">
                  <a16:creationId xmlns:a16="http://schemas.microsoft.com/office/drawing/2014/main" id="{A8E0A71D-881E-42F1-0007-CAEA929FAC58}"/>
                </a:ext>
              </a:extLst>
            </p:cNvPr>
            <p:cNvSpPr/>
            <p:nvPr/>
          </p:nvSpPr>
          <p:spPr>
            <a:xfrm>
              <a:off x="807827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4" name="Rechteck: abgerundete Ecken 783">
              <a:extLst>
                <a:ext uri="{FF2B5EF4-FFF2-40B4-BE49-F238E27FC236}">
                  <a16:creationId xmlns:a16="http://schemas.microsoft.com/office/drawing/2014/main" id="{EA585ACA-F2ED-6756-F0A3-D0FBEE0CF4B7}"/>
                </a:ext>
              </a:extLst>
            </p:cNvPr>
            <p:cNvSpPr/>
            <p:nvPr/>
          </p:nvSpPr>
          <p:spPr>
            <a:xfrm>
              <a:off x="892241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5" name="Rechteck: abgerundete Ecken 784">
              <a:extLst>
                <a:ext uri="{FF2B5EF4-FFF2-40B4-BE49-F238E27FC236}">
                  <a16:creationId xmlns:a16="http://schemas.microsoft.com/office/drawing/2014/main" id="{304707E7-73C2-C5CD-749D-2C1F8E40F578}"/>
                </a:ext>
              </a:extLst>
            </p:cNvPr>
            <p:cNvSpPr/>
            <p:nvPr/>
          </p:nvSpPr>
          <p:spPr>
            <a:xfrm>
              <a:off x="913344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6" name="Rechteck: abgerundete Ecken 785">
              <a:extLst>
                <a:ext uri="{FF2B5EF4-FFF2-40B4-BE49-F238E27FC236}">
                  <a16:creationId xmlns:a16="http://schemas.microsoft.com/office/drawing/2014/main" id="{8AC5D145-1A10-AD16-7A08-BBBB97F1C019}"/>
                </a:ext>
              </a:extLst>
            </p:cNvPr>
            <p:cNvSpPr/>
            <p:nvPr/>
          </p:nvSpPr>
          <p:spPr>
            <a:xfrm>
              <a:off x="9344485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7" name="Rechteck: abgerundete Ecken 786">
              <a:extLst>
                <a:ext uri="{FF2B5EF4-FFF2-40B4-BE49-F238E27FC236}">
                  <a16:creationId xmlns:a16="http://schemas.microsoft.com/office/drawing/2014/main" id="{748D47C6-8EDA-8554-28F9-1868AAA5AB34}"/>
                </a:ext>
              </a:extLst>
            </p:cNvPr>
            <p:cNvSpPr/>
            <p:nvPr/>
          </p:nvSpPr>
          <p:spPr>
            <a:xfrm>
              <a:off x="765620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8" name="Rechteck: abgerundete Ecken 787">
              <a:extLst>
                <a:ext uri="{FF2B5EF4-FFF2-40B4-BE49-F238E27FC236}">
                  <a16:creationId xmlns:a16="http://schemas.microsoft.com/office/drawing/2014/main" id="{306C6A44-0775-461A-9FBC-EB307C678B58}"/>
                </a:ext>
              </a:extLst>
            </p:cNvPr>
            <p:cNvSpPr/>
            <p:nvPr/>
          </p:nvSpPr>
          <p:spPr>
            <a:xfrm>
              <a:off x="807827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9" name="Rechteck: abgerundete Ecken 788">
              <a:extLst>
                <a:ext uri="{FF2B5EF4-FFF2-40B4-BE49-F238E27FC236}">
                  <a16:creationId xmlns:a16="http://schemas.microsoft.com/office/drawing/2014/main" id="{E562AE40-7AE9-A283-FB95-0F4E4C16A121}"/>
                </a:ext>
              </a:extLst>
            </p:cNvPr>
            <p:cNvSpPr/>
            <p:nvPr/>
          </p:nvSpPr>
          <p:spPr>
            <a:xfrm>
              <a:off x="892241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0" name="Rechteck: abgerundete Ecken 789">
              <a:extLst>
                <a:ext uri="{FF2B5EF4-FFF2-40B4-BE49-F238E27FC236}">
                  <a16:creationId xmlns:a16="http://schemas.microsoft.com/office/drawing/2014/main" id="{4B29BF48-80EE-2FBC-CE8C-97D0A493D98D}"/>
                </a:ext>
              </a:extLst>
            </p:cNvPr>
            <p:cNvSpPr/>
            <p:nvPr/>
          </p:nvSpPr>
          <p:spPr>
            <a:xfrm>
              <a:off x="9344485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1" name="Rechteck: abgerundete Ecken 790">
              <a:extLst>
                <a:ext uri="{FF2B5EF4-FFF2-40B4-BE49-F238E27FC236}">
                  <a16:creationId xmlns:a16="http://schemas.microsoft.com/office/drawing/2014/main" id="{EF045A0E-FB04-6A74-4EA3-454C0FFADAB8}"/>
                </a:ext>
              </a:extLst>
            </p:cNvPr>
            <p:cNvSpPr/>
            <p:nvPr/>
          </p:nvSpPr>
          <p:spPr>
            <a:xfrm>
              <a:off x="765620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2" name="Rechteck: abgerundete Ecken 791">
              <a:extLst>
                <a:ext uri="{FF2B5EF4-FFF2-40B4-BE49-F238E27FC236}">
                  <a16:creationId xmlns:a16="http://schemas.microsoft.com/office/drawing/2014/main" id="{B030AB14-0BF8-EDAE-9490-E8DFA3AF37D5}"/>
                </a:ext>
              </a:extLst>
            </p:cNvPr>
            <p:cNvSpPr/>
            <p:nvPr/>
          </p:nvSpPr>
          <p:spPr>
            <a:xfrm>
              <a:off x="786723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3" name="Rechteck: abgerundete Ecken 792">
              <a:extLst>
                <a:ext uri="{FF2B5EF4-FFF2-40B4-BE49-F238E27FC236}">
                  <a16:creationId xmlns:a16="http://schemas.microsoft.com/office/drawing/2014/main" id="{E6F8BF3C-5012-14E8-420F-EEF693A9AB77}"/>
                </a:ext>
              </a:extLst>
            </p:cNvPr>
            <p:cNvSpPr/>
            <p:nvPr/>
          </p:nvSpPr>
          <p:spPr>
            <a:xfrm>
              <a:off x="807827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4" name="Rechteck: abgerundete Ecken 793">
              <a:extLst>
                <a:ext uri="{FF2B5EF4-FFF2-40B4-BE49-F238E27FC236}">
                  <a16:creationId xmlns:a16="http://schemas.microsoft.com/office/drawing/2014/main" id="{06766D64-EAB1-64CD-2404-4E9666E58E87}"/>
                </a:ext>
              </a:extLst>
            </p:cNvPr>
            <p:cNvSpPr/>
            <p:nvPr/>
          </p:nvSpPr>
          <p:spPr>
            <a:xfrm>
              <a:off x="892241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5" name="Rechteck: abgerundete Ecken 794">
              <a:extLst>
                <a:ext uri="{FF2B5EF4-FFF2-40B4-BE49-F238E27FC236}">
                  <a16:creationId xmlns:a16="http://schemas.microsoft.com/office/drawing/2014/main" id="{81001E75-94D4-2792-9C1F-8790205EF21E}"/>
                </a:ext>
              </a:extLst>
            </p:cNvPr>
            <p:cNvSpPr/>
            <p:nvPr/>
          </p:nvSpPr>
          <p:spPr>
            <a:xfrm>
              <a:off x="913344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6" name="Rechteck: abgerundete Ecken 795">
              <a:extLst>
                <a:ext uri="{FF2B5EF4-FFF2-40B4-BE49-F238E27FC236}">
                  <a16:creationId xmlns:a16="http://schemas.microsoft.com/office/drawing/2014/main" id="{0AB7971E-243A-1074-E5B3-6E7209275BE6}"/>
                </a:ext>
              </a:extLst>
            </p:cNvPr>
            <p:cNvSpPr/>
            <p:nvPr/>
          </p:nvSpPr>
          <p:spPr>
            <a:xfrm>
              <a:off x="9344485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7" name="Rechteck: abgerundete Ecken 796">
              <a:extLst>
                <a:ext uri="{FF2B5EF4-FFF2-40B4-BE49-F238E27FC236}">
                  <a16:creationId xmlns:a16="http://schemas.microsoft.com/office/drawing/2014/main" id="{333792A0-B758-01E5-0CE6-119056A880A3}"/>
                </a:ext>
              </a:extLst>
            </p:cNvPr>
            <p:cNvSpPr/>
            <p:nvPr/>
          </p:nvSpPr>
          <p:spPr>
            <a:xfrm>
              <a:off x="765620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8" name="Rechteck: abgerundete Ecken 797">
              <a:extLst>
                <a:ext uri="{FF2B5EF4-FFF2-40B4-BE49-F238E27FC236}">
                  <a16:creationId xmlns:a16="http://schemas.microsoft.com/office/drawing/2014/main" id="{CF870ABB-FF23-0046-0AA7-1B230456A955}"/>
                </a:ext>
              </a:extLst>
            </p:cNvPr>
            <p:cNvSpPr/>
            <p:nvPr/>
          </p:nvSpPr>
          <p:spPr>
            <a:xfrm>
              <a:off x="786723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9" name="Rechteck: abgerundete Ecken 798">
              <a:extLst>
                <a:ext uri="{FF2B5EF4-FFF2-40B4-BE49-F238E27FC236}">
                  <a16:creationId xmlns:a16="http://schemas.microsoft.com/office/drawing/2014/main" id="{BA5F5096-5DDA-8A03-6A1E-52B6BE47C55F}"/>
                </a:ext>
              </a:extLst>
            </p:cNvPr>
            <p:cNvSpPr/>
            <p:nvPr/>
          </p:nvSpPr>
          <p:spPr>
            <a:xfrm>
              <a:off x="807827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0" name="Rechteck: abgerundete Ecken 799">
              <a:extLst>
                <a:ext uri="{FF2B5EF4-FFF2-40B4-BE49-F238E27FC236}">
                  <a16:creationId xmlns:a16="http://schemas.microsoft.com/office/drawing/2014/main" id="{9B9E889A-B0F9-C3BA-B41F-383373B55BA7}"/>
                </a:ext>
              </a:extLst>
            </p:cNvPr>
            <p:cNvSpPr/>
            <p:nvPr/>
          </p:nvSpPr>
          <p:spPr>
            <a:xfrm>
              <a:off x="828930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1" name="Rechteck: abgerundete Ecken 800">
              <a:extLst>
                <a:ext uri="{FF2B5EF4-FFF2-40B4-BE49-F238E27FC236}">
                  <a16:creationId xmlns:a16="http://schemas.microsoft.com/office/drawing/2014/main" id="{905C624C-682B-3722-A367-4F19AAB45B79}"/>
                </a:ext>
              </a:extLst>
            </p:cNvPr>
            <p:cNvSpPr/>
            <p:nvPr/>
          </p:nvSpPr>
          <p:spPr>
            <a:xfrm>
              <a:off x="850034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2" name="Rechteck: abgerundete Ecken 801">
              <a:extLst>
                <a:ext uri="{FF2B5EF4-FFF2-40B4-BE49-F238E27FC236}">
                  <a16:creationId xmlns:a16="http://schemas.microsoft.com/office/drawing/2014/main" id="{141FEA7A-47A7-A5BE-A277-DEA08A6716F0}"/>
                </a:ext>
              </a:extLst>
            </p:cNvPr>
            <p:cNvSpPr/>
            <p:nvPr/>
          </p:nvSpPr>
          <p:spPr>
            <a:xfrm>
              <a:off x="871137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3" name="Rechteck: abgerundete Ecken 802">
              <a:extLst>
                <a:ext uri="{FF2B5EF4-FFF2-40B4-BE49-F238E27FC236}">
                  <a16:creationId xmlns:a16="http://schemas.microsoft.com/office/drawing/2014/main" id="{6EF93446-3442-0208-4C79-4040A73B9F53}"/>
                </a:ext>
              </a:extLst>
            </p:cNvPr>
            <p:cNvSpPr/>
            <p:nvPr/>
          </p:nvSpPr>
          <p:spPr>
            <a:xfrm>
              <a:off x="892241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4" name="Rechteck: abgerundete Ecken 803">
              <a:extLst>
                <a:ext uri="{FF2B5EF4-FFF2-40B4-BE49-F238E27FC236}">
                  <a16:creationId xmlns:a16="http://schemas.microsoft.com/office/drawing/2014/main" id="{7C4D9E5C-C496-7E83-F53D-E9586DECC1C3}"/>
                </a:ext>
              </a:extLst>
            </p:cNvPr>
            <p:cNvSpPr/>
            <p:nvPr/>
          </p:nvSpPr>
          <p:spPr>
            <a:xfrm>
              <a:off x="913344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5" name="Rechteck: abgerundete Ecken 804">
              <a:extLst>
                <a:ext uri="{FF2B5EF4-FFF2-40B4-BE49-F238E27FC236}">
                  <a16:creationId xmlns:a16="http://schemas.microsoft.com/office/drawing/2014/main" id="{82816BAE-D7CD-6B9F-5557-F6093D987A9F}"/>
                </a:ext>
              </a:extLst>
            </p:cNvPr>
            <p:cNvSpPr/>
            <p:nvPr/>
          </p:nvSpPr>
          <p:spPr>
            <a:xfrm>
              <a:off x="9344485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6" name="Rechteck: abgerundete Ecken 805">
              <a:extLst>
                <a:ext uri="{FF2B5EF4-FFF2-40B4-BE49-F238E27FC236}">
                  <a16:creationId xmlns:a16="http://schemas.microsoft.com/office/drawing/2014/main" id="{E96EE1BC-C73A-9272-1977-B9CCA4E514B7}"/>
                </a:ext>
              </a:extLst>
            </p:cNvPr>
            <p:cNvSpPr/>
            <p:nvPr/>
          </p:nvSpPr>
          <p:spPr>
            <a:xfrm>
              <a:off x="765620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7" name="Rechteck: abgerundete Ecken 806">
              <a:extLst>
                <a:ext uri="{FF2B5EF4-FFF2-40B4-BE49-F238E27FC236}">
                  <a16:creationId xmlns:a16="http://schemas.microsoft.com/office/drawing/2014/main" id="{8ADEA72F-947C-E156-50E5-9EA39BDE451A}"/>
                </a:ext>
              </a:extLst>
            </p:cNvPr>
            <p:cNvSpPr/>
            <p:nvPr/>
          </p:nvSpPr>
          <p:spPr>
            <a:xfrm>
              <a:off x="807827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8" name="Rechteck: abgerundete Ecken 807">
              <a:extLst>
                <a:ext uri="{FF2B5EF4-FFF2-40B4-BE49-F238E27FC236}">
                  <a16:creationId xmlns:a16="http://schemas.microsoft.com/office/drawing/2014/main" id="{7BE95D6D-C5FC-9833-4286-597ECA458A98}"/>
                </a:ext>
              </a:extLst>
            </p:cNvPr>
            <p:cNvSpPr/>
            <p:nvPr/>
          </p:nvSpPr>
          <p:spPr>
            <a:xfrm>
              <a:off x="828930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9" name="Rechteck: abgerundete Ecken 808">
              <a:extLst>
                <a:ext uri="{FF2B5EF4-FFF2-40B4-BE49-F238E27FC236}">
                  <a16:creationId xmlns:a16="http://schemas.microsoft.com/office/drawing/2014/main" id="{DD5FD8FC-AB2A-8759-A7C0-E0024C155040}"/>
                </a:ext>
              </a:extLst>
            </p:cNvPr>
            <p:cNvSpPr/>
            <p:nvPr/>
          </p:nvSpPr>
          <p:spPr>
            <a:xfrm>
              <a:off x="871137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0" name="Rechteck: abgerundete Ecken 809">
              <a:extLst>
                <a:ext uri="{FF2B5EF4-FFF2-40B4-BE49-F238E27FC236}">
                  <a16:creationId xmlns:a16="http://schemas.microsoft.com/office/drawing/2014/main" id="{940F8D22-ADC7-945C-7FCA-56942891126A}"/>
                </a:ext>
              </a:extLst>
            </p:cNvPr>
            <p:cNvSpPr/>
            <p:nvPr/>
          </p:nvSpPr>
          <p:spPr>
            <a:xfrm>
              <a:off x="892241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1" name="Rechteck: abgerundete Ecken 810">
              <a:extLst>
                <a:ext uri="{FF2B5EF4-FFF2-40B4-BE49-F238E27FC236}">
                  <a16:creationId xmlns:a16="http://schemas.microsoft.com/office/drawing/2014/main" id="{EDCD701C-769E-C839-6B75-8B536E206C31}"/>
                </a:ext>
              </a:extLst>
            </p:cNvPr>
            <p:cNvSpPr/>
            <p:nvPr/>
          </p:nvSpPr>
          <p:spPr>
            <a:xfrm>
              <a:off x="9344485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2" name="Rechteck: abgerundete Ecken 811">
              <a:extLst>
                <a:ext uri="{FF2B5EF4-FFF2-40B4-BE49-F238E27FC236}">
                  <a16:creationId xmlns:a16="http://schemas.microsoft.com/office/drawing/2014/main" id="{21EB6EEB-BE5C-BEF9-C3A3-33DF69E790D7}"/>
                </a:ext>
              </a:extLst>
            </p:cNvPr>
            <p:cNvSpPr/>
            <p:nvPr/>
          </p:nvSpPr>
          <p:spPr>
            <a:xfrm>
              <a:off x="765620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3" name="Rechteck: abgerundete Ecken 812">
              <a:extLst>
                <a:ext uri="{FF2B5EF4-FFF2-40B4-BE49-F238E27FC236}">
                  <a16:creationId xmlns:a16="http://schemas.microsoft.com/office/drawing/2014/main" id="{09D448FA-E207-A26E-5DAD-F6E4A7374613}"/>
                </a:ext>
              </a:extLst>
            </p:cNvPr>
            <p:cNvSpPr/>
            <p:nvPr/>
          </p:nvSpPr>
          <p:spPr>
            <a:xfrm>
              <a:off x="786723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4" name="Rechteck: abgerundete Ecken 813">
              <a:extLst>
                <a:ext uri="{FF2B5EF4-FFF2-40B4-BE49-F238E27FC236}">
                  <a16:creationId xmlns:a16="http://schemas.microsoft.com/office/drawing/2014/main" id="{B3935694-78AE-5248-9E72-CB62501CC4C5}"/>
                </a:ext>
              </a:extLst>
            </p:cNvPr>
            <p:cNvSpPr/>
            <p:nvPr/>
          </p:nvSpPr>
          <p:spPr>
            <a:xfrm>
              <a:off x="807827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5" name="Rechteck: abgerundete Ecken 814">
              <a:extLst>
                <a:ext uri="{FF2B5EF4-FFF2-40B4-BE49-F238E27FC236}">
                  <a16:creationId xmlns:a16="http://schemas.microsoft.com/office/drawing/2014/main" id="{18602ED1-8D50-1B89-8678-5728D318414B}"/>
                </a:ext>
              </a:extLst>
            </p:cNvPr>
            <p:cNvSpPr/>
            <p:nvPr/>
          </p:nvSpPr>
          <p:spPr>
            <a:xfrm>
              <a:off x="828930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6" name="Rechteck: abgerundete Ecken 815">
              <a:extLst>
                <a:ext uri="{FF2B5EF4-FFF2-40B4-BE49-F238E27FC236}">
                  <a16:creationId xmlns:a16="http://schemas.microsoft.com/office/drawing/2014/main" id="{9DFC0CE5-2BFD-429E-AB1F-B5D19E2B17DD}"/>
                </a:ext>
              </a:extLst>
            </p:cNvPr>
            <p:cNvSpPr/>
            <p:nvPr/>
          </p:nvSpPr>
          <p:spPr>
            <a:xfrm>
              <a:off x="850034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7" name="Rechteck: abgerundete Ecken 816">
              <a:extLst>
                <a:ext uri="{FF2B5EF4-FFF2-40B4-BE49-F238E27FC236}">
                  <a16:creationId xmlns:a16="http://schemas.microsoft.com/office/drawing/2014/main" id="{8EBB7AF6-B1E3-C352-2892-7919AFC0F3D9}"/>
                </a:ext>
              </a:extLst>
            </p:cNvPr>
            <p:cNvSpPr/>
            <p:nvPr/>
          </p:nvSpPr>
          <p:spPr>
            <a:xfrm>
              <a:off x="871137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8" name="Rechteck: abgerundete Ecken 817">
              <a:extLst>
                <a:ext uri="{FF2B5EF4-FFF2-40B4-BE49-F238E27FC236}">
                  <a16:creationId xmlns:a16="http://schemas.microsoft.com/office/drawing/2014/main" id="{1D41ADC3-0E5F-34A0-0829-9B9295BD057C}"/>
                </a:ext>
              </a:extLst>
            </p:cNvPr>
            <p:cNvSpPr/>
            <p:nvPr/>
          </p:nvSpPr>
          <p:spPr>
            <a:xfrm>
              <a:off x="892241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9" name="Rechteck: abgerundete Ecken 818">
              <a:extLst>
                <a:ext uri="{FF2B5EF4-FFF2-40B4-BE49-F238E27FC236}">
                  <a16:creationId xmlns:a16="http://schemas.microsoft.com/office/drawing/2014/main" id="{A7F4F479-7E82-A192-C42F-5AB7D915C813}"/>
                </a:ext>
              </a:extLst>
            </p:cNvPr>
            <p:cNvSpPr/>
            <p:nvPr/>
          </p:nvSpPr>
          <p:spPr>
            <a:xfrm>
              <a:off x="913344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20" name="Rechteck: abgerundete Ecken 819">
              <a:extLst>
                <a:ext uri="{FF2B5EF4-FFF2-40B4-BE49-F238E27FC236}">
                  <a16:creationId xmlns:a16="http://schemas.microsoft.com/office/drawing/2014/main" id="{F7699150-BCFD-3469-E4C7-8C74A5FC96EE}"/>
                </a:ext>
              </a:extLst>
            </p:cNvPr>
            <p:cNvSpPr/>
            <p:nvPr/>
          </p:nvSpPr>
          <p:spPr>
            <a:xfrm>
              <a:off x="9344485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838" name="Gruppieren 837">
            <a:extLst>
              <a:ext uri="{FF2B5EF4-FFF2-40B4-BE49-F238E27FC236}">
                <a16:creationId xmlns:a16="http://schemas.microsoft.com/office/drawing/2014/main" id="{3E216AE7-4D2F-5150-A310-765B32925F18}"/>
              </a:ext>
            </a:extLst>
          </p:cNvPr>
          <p:cNvGrpSpPr>
            <a:grpSpLocks noChangeAspect="1"/>
          </p:cNvGrpSpPr>
          <p:nvPr/>
        </p:nvGrpSpPr>
        <p:grpSpPr>
          <a:xfrm>
            <a:off x="9978008" y="2264551"/>
            <a:ext cx="645416" cy="646512"/>
            <a:chOff x="7656202" y="1001022"/>
            <a:chExt cx="1937551" cy="1940841"/>
          </a:xfrm>
        </p:grpSpPr>
        <p:grpSp>
          <p:nvGrpSpPr>
            <p:cNvPr id="839" name="Gruppieren 838">
              <a:extLst>
                <a:ext uri="{FF2B5EF4-FFF2-40B4-BE49-F238E27FC236}">
                  <a16:creationId xmlns:a16="http://schemas.microsoft.com/office/drawing/2014/main" id="{4268028E-E205-33FC-BEFE-2838B2FE364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74768" y="1018704"/>
              <a:ext cx="1901505" cy="1901952"/>
              <a:chOff x="2958860" y="447675"/>
              <a:chExt cx="3825762" cy="3826661"/>
            </a:xfrm>
          </p:grpSpPr>
          <p:pic>
            <p:nvPicPr>
              <p:cNvPr id="904" name="Grafik 903">
                <a:extLst>
                  <a:ext uri="{FF2B5EF4-FFF2-40B4-BE49-F238E27FC236}">
                    <a16:creationId xmlns:a16="http://schemas.microsoft.com/office/drawing/2014/main" id="{9F54BCB9-93DF-AA8F-1EB3-777D35FDBF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</a:blip>
              <a:srcRect r="35895" b="35838"/>
              <a:stretch/>
            </p:blipFill>
            <p:spPr>
              <a:xfrm>
                <a:off x="2962275" y="447675"/>
                <a:ext cx="3822347" cy="3825762"/>
              </a:xfrm>
              <a:prstGeom prst="rect">
                <a:avLst/>
              </a:prstGeom>
            </p:spPr>
          </p:pic>
          <p:sp>
            <p:nvSpPr>
              <p:cNvPr id="905" name="Rechteck 904">
                <a:extLst>
                  <a:ext uri="{FF2B5EF4-FFF2-40B4-BE49-F238E27FC236}">
                    <a16:creationId xmlns:a16="http://schemas.microsoft.com/office/drawing/2014/main" id="{5EBF1479-DDD0-19BF-AE04-5D354643A489}"/>
                  </a:ext>
                </a:extLst>
              </p:cNvPr>
              <p:cNvSpPr/>
              <p:nvPr/>
            </p:nvSpPr>
            <p:spPr>
              <a:xfrm>
                <a:off x="2958860" y="448574"/>
                <a:ext cx="3825762" cy="3825762"/>
              </a:xfrm>
              <a:prstGeom prst="rect">
                <a:avLst/>
              </a:prstGeom>
              <a:solidFill>
                <a:schemeClr val="accent1"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906" name="Rechteck 905">
                <a:extLst>
                  <a:ext uri="{FF2B5EF4-FFF2-40B4-BE49-F238E27FC236}">
                    <a16:creationId xmlns:a16="http://schemas.microsoft.com/office/drawing/2014/main" id="{D16262AC-9087-FDA1-23EF-5E3C990C1FDD}"/>
                  </a:ext>
                </a:extLst>
              </p:cNvPr>
              <p:cNvSpPr/>
              <p:nvPr/>
            </p:nvSpPr>
            <p:spPr>
              <a:xfrm>
                <a:off x="4227801" y="1719831"/>
                <a:ext cx="1282347" cy="1282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7" name="Rechteck 906">
                <a:extLst>
                  <a:ext uri="{FF2B5EF4-FFF2-40B4-BE49-F238E27FC236}">
                    <a16:creationId xmlns:a16="http://schemas.microsoft.com/office/drawing/2014/main" id="{340FD13F-D003-5832-DEBC-D5F9E87FBB34}"/>
                  </a:ext>
                </a:extLst>
              </p:cNvPr>
              <p:cNvSpPr/>
              <p:nvPr/>
            </p:nvSpPr>
            <p:spPr>
              <a:xfrm>
                <a:off x="5943600" y="878063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8" name="Rechteck 907">
                <a:extLst>
                  <a:ext uri="{FF2B5EF4-FFF2-40B4-BE49-F238E27FC236}">
                    <a16:creationId xmlns:a16="http://schemas.microsoft.com/office/drawing/2014/main" id="{7D8B190D-DF3B-1157-08B4-C5EA0DE14337}"/>
                  </a:ext>
                </a:extLst>
              </p:cNvPr>
              <p:cNvSpPr/>
              <p:nvPr/>
            </p:nvSpPr>
            <p:spPr>
              <a:xfrm>
                <a:off x="5943599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9" name="Rechteck 908">
                <a:extLst>
                  <a:ext uri="{FF2B5EF4-FFF2-40B4-BE49-F238E27FC236}">
                    <a16:creationId xmlns:a16="http://schemas.microsoft.com/office/drawing/2014/main" id="{66C60E13-D511-2097-BC03-BCA26D814921}"/>
                  </a:ext>
                </a:extLst>
              </p:cNvPr>
              <p:cNvSpPr/>
              <p:nvPr/>
            </p:nvSpPr>
            <p:spPr>
              <a:xfrm>
                <a:off x="3392663" y="87806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10" name="Rechteck 909">
                <a:extLst>
                  <a:ext uri="{FF2B5EF4-FFF2-40B4-BE49-F238E27FC236}">
                    <a16:creationId xmlns:a16="http://schemas.microsoft.com/office/drawing/2014/main" id="{46DD87C6-AA6B-EC45-6BD8-B36198D6110C}"/>
                  </a:ext>
                </a:extLst>
              </p:cNvPr>
              <p:cNvSpPr/>
              <p:nvPr/>
            </p:nvSpPr>
            <p:spPr>
              <a:xfrm>
                <a:off x="3392663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11" name="Rechteck 910">
                <a:extLst>
                  <a:ext uri="{FF2B5EF4-FFF2-40B4-BE49-F238E27FC236}">
                    <a16:creationId xmlns:a16="http://schemas.microsoft.com/office/drawing/2014/main" id="{D95F4DCC-443B-F23A-728C-CD310274CE3D}"/>
                  </a:ext>
                </a:extLst>
              </p:cNvPr>
              <p:cNvSpPr/>
              <p:nvPr/>
            </p:nvSpPr>
            <p:spPr>
              <a:xfrm>
                <a:off x="5943599" y="2150219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12" name="Rechteck 911">
                <a:extLst>
                  <a:ext uri="{FF2B5EF4-FFF2-40B4-BE49-F238E27FC236}">
                    <a16:creationId xmlns:a16="http://schemas.microsoft.com/office/drawing/2014/main" id="{D0453ADE-C996-37DF-66E0-AF7F76552A87}"/>
                  </a:ext>
                </a:extLst>
              </p:cNvPr>
              <p:cNvSpPr/>
              <p:nvPr/>
            </p:nvSpPr>
            <p:spPr>
              <a:xfrm>
                <a:off x="3381374" y="21502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13" name="Rechteck 912">
                <a:extLst>
                  <a:ext uri="{FF2B5EF4-FFF2-40B4-BE49-F238E27FC236}">
                    <a16:creationId xmlns:a16="http://schemas.microsoft.com/office/drawing/2014/main" id="{00D16853-B43F-4AEE-4CC4-0B9F42C8AE0B}"/>
                  </a:ext>
                </a:extLst>
              </p:cNvPr>
              <p:cNvSpPr/>
              <p:nvPr/>
            </p:nvSpPr>
            <p:spPr>
              <a:xfrm>
                <a:off x="4673599" y="8734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14" name="Rechteck 913">
                <a:extLst>
                  <a:ext uri="{FF2B5EF4-FFF2-40B4-BE49-F238E27FC236}">
                    <a16:creationId xmlns:a16="http://schemas.microsoft.com/office/drawing/2014/main" id="{11D4E514-613A-FF46-062E-C91005E0A688}"/>
                  </a:ext>
                </a:extLst>
              </p:cNvPr>
              <p:cNvSpPr/>
              <p:nvPr/>
            </p:nvSpPr>
            <p:spPr>
              <a:xfrm>
                <a:off x="4668131" y="342702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15" name="Rechteck 914">
                <a:extLst>
                  <a:ext uri="{FF2B5EF4-FFF2-40B4-BE49-F238E27FC236}">
                    <a16:creationId xmlns:a16="http://schemas.microsoft.com/office/drawing/2014/main" id="{F5CD8666-AB7D-8820-F3CE-A0AAF8DDBCE8}"/>
                  </a:ext>
                </a:extLst>
              </p:cNvPr>
              <p:cNvSpPr/>
              <p:nvPr/>
            </p:nvSpPr>
            <p:spPr>
              <a:xfrm>
                <a:off x="4806011" y="35652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16" name="Rechteck 915">
                <a:extLst>
                  <a:ext uri="{FF2B5EF4-FFF2-40B4-BE49-F238E27FC236}">
                    <a16:creationId xmlns:a16="http://schemas.microsoft.com/office/drawing/2014/main" id="{D5292836-CC15-3890-2E97-030433C7D57C}"/>
                  </a:ext>
                </a:extLst>
              </p:cNvPr>
              <p:cNvSpPr/>
              <p:nvPr/>
            </p:nvSpPr>
            <p:spPr>
              <a:xfrm>
                <a:off x="4806011" y="10239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17" name="Rechteck 916">
                <a:extLst>
                  <a:ext uri="{FF2B5EF4-FFF2-40B4-BE49-F238E27FC236}">
                    <a16:creationId xmlns:a16="http://schemas.microsoft.com/office/drawing/2014/main" id="{E5B4BE0C-8702-74CB-9C08-E9CCD6B278D7}"/>
                  </a:ext>
                </a:extLst>
              </p:cNvPr>
              <p:cNvSpPr/>
              <p:nvPr/>
            </p:nvSpPr>
            <p:spPr>
              <a:xfrm>
                <a:off x="4385865" y="1881117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18" name="Rechteck 917">
                <a:extLst>
                  <a:ext uri="{FF2B5EF4-FFF2-40B4-BE49-F238E27FC236}">
                    <a16:creationId xmlns:a16="http://schemas.microsoft.com/office/drawing/2014/main" id="{A9B781FC-C05A-992F-597D-FA157B4DF70F}"/>
                  </a:ext>
                </a:extLst>
              </p:cNvPr>
              <p:cNvSpPr/>
              <p:nvPr/>
            </p:nvSpPr>
            <p:spPr>
              <a:xfrm>
                <a:off x="5233266" y="1881116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19" name="Rechteck 918">
                <a:extLst>
                  <a:ext uri="{FF2B5EF4-FFF2-40B4-BE49-F238E27FC236}">
                    <a16:creationId xmlns:a16="http://schemas.microsoft.com/office/drawing/2014/main" id="{D0929D3D-EACD-C993-AB0B-FD8A2FBBF850}"/>
                  </a:ext>
                </a:extLst>
              </p:cNvPr>
              <p:cNvSpPr/>
              <p:nvPr/>
            </p:nvSpPr>
            <p:spPr>
              <a:xfrm>
                <a:off x="4385865" y="2716950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20" name="Rechteck 919">
                <a:extLst>
                  <a:ext uri="{FF2B5EF4-FFF2-40B4-BE49-F238E27FC236}">
                    <a16:creationId xmlns:a16="http://schemas.microsoft.com/office/drawing/2014/main" id="{A92F206E-B74A-4001-B259-C8B87CAEA265}"/>
                  </a:ext>
                </a:extLst>
              </p:cNvPr>
              <p:cNvSpPr/>
              <p:nvPr/>
            </p:nvSpPr>
            <p:spPr>
              <a:xfrm>
                <a:off x="5233266" y="2716949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840" name="Rechteck: abgerundete Ecken 839">
              <a:extLst>
                <a:ext uri="{FF2B5EF4-FFF2-40B4-BE49-F238E27FC236}">
                  <a16:creationId xmlns:a16="http://schemas.microsoft.com/office/drawing/2014/main" id="{C6B99968-83F2-3D58-BDEF-66EFA8200010}"/>
                </a:ext>
              </a:extLst>
            </p:cNvPr>
            <p:cNvSpPr/>
            <p:nvPr/>
          </p:nvSpPr>
          <p:spPr>
            <a:xfrm>
              <a:off x="765620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41" name="Rechteck: abgerundete Ecken 840">
              <a:extLst>
                <a:ext uri="{FF2B5EF4-FFF2-40B4-BE49-F238E27FC236}">
                  <a16:creationId xmlns:a16="http://schemas.microsoft.com/office/drawing/2014/main" id="{EDD06451-AD3F-7761-1961-375C6EE3A1EE}"/>
                </a:ext>
              </a:extLst>
            </p:cNvPr>
            <p:cNvSpPr/>
            <p:nvPr/>
          </p:nvSpPr>
          <p:spPr>
            <a:xfrm>
              <a:off x="786723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42" name="Rechteck: abgerundete Ecken 841">
              <a:extLst>
                <a:ext uri="{FF2B5EF4-FFF2-40B4-BE49-F238E27FC236}">
                  <a16:creationId xmlns:a16="http://schemas.microsoft.com/office/drawing/2014/main" id="{8535F7E5-6DB6-6D41-D767-74F0AF3D2533}"/>
                </a:ext>
              </a:extLst>
            </p:cNvPr>
            <p:cNvSpPr/>
            <p:nvPr/>
          </p:nvSpPr>
          <p:spPr>
            <a:xfrm>
              <a:off x="807827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43" name="Rechteck: abgerundete Ecken 842">
              <a:extLst>
                <a:ext uri="{FF2B5EF4-FFF2-40B4-BE49-F238E27FC236}">
                  <a16:creationId xmlns:a16="http://schemas.microsoft.com/office/drawing/2014/main" id="{0C458D66-B6E1-B3BB-3845-8B3F7C09CF53}"/>
                </a:ext>
              </a:extLst>
            </p:cNvPr>
            <p:cNvSpPr/>
            <p:nvPr/>
          </p:nvSpPr>
          <p:spPr>
            <a:xfrm>
              <a:off x="828930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44" name="Rechteck: abgerundete Ecken 843">
              <a:extLst>
                <a:ext uri="{FF2B5EF4-FFF2-40B4-BE49-F238E27FC236}">
                  <a16:creationId xmlns:a16="http://schemas.microsoft.com/office/drawing/2014/main" id="{499BB0FC-A234-1DC4-394A-F18B03068AF9}"/>
                </a:ext>
              </a:extLst>
            </p:cNvPr>
            <p:cNvSpPr/>
            <p:nvPr/>
          </p:nvSpPr>
          <p:spPr>
            <a:xfrm>
              <a:off x="850034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45" name="Rechteck: abgerundete Ecken 844">
              <a:extLst>
                <a:ext uri="{FF2B5EF4-FFF2-40B4-BE49-F238E27FC236}">
                  <a16:creationId xmlns:a16="http://schemas.microsoft.com/office/drawing/2014/main" id="{8A0991A6-CE5A-4E97-B7E8-80A5CF0C8940}"/>
                </a:ext>
              </a:extLst>
            </p:cNvPr>
            <p:cNvSpPr/>
            <p:nvPr/>
          </p:nvSpPr>
          <p:spPr>
            <a:xfrm>
              <a:off x="871137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46" name="Rechteck: abgerundete Ecken 845">
              <a:extLst>
                <a:ext uri="{FF2B5EF4-FFF2-40B4-BE49-F238E27FC236}">
                  <a16:creationId xmlns:a16="http://schemas.microsoft.com/office/drawing/2014/main" id="{D4CE487B-9FB6-8CFF-2FE5-761CB7753226}"/>
                </a:ext>
              </a:extLst>
            </p:cNvPr>
            <p:cNvSpPr/>
            <p:nvPr/>
          </p:nvSpPr>
          <p:spPr>
            <a:xfrm>
              <a:off x="892241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47" name="Rechteck: abgerundete Ecken 846">
              <a:extLst>
                <a:ext uri="{FF2B5EF4-FFF2-40B4-BE49-F238E27FC236}">
                  <a16:creationId xmlns:a16="http://schemas.microsoft.com/office/drawing/2014/main" id="{094AB0D5-EB42-91D5-0F8D-8F1EB1496901}"/>
                </a:ext>
              </a:extLst>
            </p:cNvPr>
            <p:cNvSpPr/>
            <p:nvPr/>
          </p:nvSpPr>
          <p:spPr>
            <a:xfrm>
              <a:off x="913344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48" name="Rechteck: abgerundete Ecken 847">
              <a:extLst>
                <a:ext uri="{FF2B5EF4-FFF2-40B4-BE49-F238E27FC236}">
                  <a16:creationId xmlns:a16="http://schemas.microsoft.com/office/drawing/2014/main" id="{9785FA7F-505F-1A97-B0EF-75879988EF1D}"/>
                </a:ext>
              </a:extLst>
            </p:cNvPr>
            <p:cNvSpPr/>
            <p:nvPr/>
          </p:nvSpPr>
          <p:spPr>
            <a:xfrm>
              <a:off x="9344485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49" name="Rechteck: abgerundete Ecken 848">
              <a:extLst>
                <a:ext uri="{FF2B5EF4-FFF2-40B4-BE49-F238E27FC236}">
                  <a16:creationId xmlns:a16="http://schemas.microsoft.com/office/drawing/2014/main" id="{3D8A3B0F-CE3D-95B3-2A77-215B1FF33FEC}"/>
                </a:ext>
              </a:extLst>
            </p:cNvPr>
            <p:cNvSpPr/>
            <p:nvPr/>
          </p:nvSpPr>
          <p:spPr>
            <a:xfrm>
              <a:off x="765620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0" name="Rechteck: abgerundete Ecken 849">
              <a:extLst>
                <a:ext uri="{FF2B5EF4-FFF2-40B4-BE49-F238E27FC236}">
                  <a16:creationId xmlns:a16="http://schemas.microsoft.com/office/drawing/2014/main" id="{51C724B9-13A1-455C-5D1E-A9A15B0B8553}"/>
                </a:ext>
              </a:extLst>
            </p:cNvPr>
            <p:cNvSpPr/>
            <p:nvPr/>
          </p:nvSpPr>
          <p:spPr>
            <a:xfrm>
              <a:off x="807827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1" name="Rechteck: abgerundete Ecken 850">
              <a:extLst>
                <a:ext uri="{FF2B5EF4-FFF2-40B4-BE49-F238E27FC236}">
                  <a16:creationId xmlns:a16="http://schemas.microsoft.com/office/drawing/2014/main" id="{CEEE3ECB-0AF7-BA33-71F8-DC235A67874C}"/>
                </a:ext>
              </a:extLst>
            </p:cNvPr>
            <p:cNvSpPr/>
            <p:nvPr/>
          </p:nvSpPr>
          <p:spPr>
            <a:xfrm>
              <a:off x="828930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2" name="Rechteck: abgerundete Ecken 851">
              <a:extLst>
                <a:ext uri="{FF2B5EF4-FFF2-40B4-BE49-F238E27FC236}">
                  <a16:creationId xmlns:a16="http://schemas.microsoft.com/office/drawing/2014/main" id="{4D4AAB6F-1936-FEA6-B31B-B9B02BE70693}"/>
                </a:ext>
              </a:extLst>
            </p:cNvPr>
            <p:cNvSpPr/>
            <p:nvPr/>
          </p:nvSpPr>
          <p:spPr>
            <a:xfrm>
              <a:off x="871137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3" name="Rechteck: abgerundete Ecken 852">
              <a:extLst>
                <a:ext uri="{FF2B5EF4-FFF2-40B4-BE49-F238E27FC236}">
                  <a16:creationId xmlns:a16="http://schemas.microsoft.com/office/drawing/2014/main" id="{B3717C3D-FEAB-60B1-95F9-D02653CCAB9F}"/>
                </a:ext>
              </a:extLst>
            </p:cNvPr>
            <p:cNvSpPr/>
            <p:nvPr/>
          </p:nvSpPr>
          <p:spPr>
            <a:xfrm>
              <a:off x="892241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4" name="Rechteck: abgerundete Ecken 853">
              <a:extLst>
                <a:ext uri="{FF2B5EF4-FFF2-40B4-BE49-F238E27FC236}">
                  <a16:creationId xmlns:a16="http://schemas.microsoft.com/office/drawing/2014/main" id="{B62263DE-50CE-38CD-C11C-34F3B9A8F72B}"/>
                </a:ext>
              </a:extLst>
            </p:cNvPr>
            <p:cNvSpPr/>
            <p:nvPr/>
          </p:nvSpPr>
          <p:spPr>
            <a:xfrm>
              <a:off x="9344485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5" name="Rechteck: abgerundete Ecken 854">
              <a:extLst>
                <a:ext uri="{FF2B5EF4-FFF2-40B4-BE49-F238E27FC236}">
                  <a16:creationId xmlns:a16="http://schemas.microsoft.com/office/drawing/2014/main" id="{EF46CE5F-0302-585B-A1FE-E63197F924F6}"/>
                </a:ext>
              </a:extLst>
            </p:cNvPr>
            <p:cNvSpPr/>
            <p:nvPr/>
          </p:nvSpPr>
          <p:spPr>
            <a:xfrm>
              <a:off x="765620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6" name="Rechteck: abgerundete Ecken 855">
              <a:extLst>
                <a:ext uri="{FF2B5EF4-FFF2-40B4-BE49-F238E27FC236}">
                  <a16:creationId xmlns:a16="http://schemas.microsoft.com/office/drawing/2014/main" id="{711F9104-F871-6A93-0701-F99F7140CEC4}"/>
                </a:ext>
              </a:extLst>
            </p:cNvPr>
            <p:cNvSpPr/>
            <p:nvPr/>
          </p:nvSpPr>
          <p:spPr>
            <a:xfrm>
              <a:off x="786723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7" name="Rechteck: abgerundete Ecken 856">
              <a:extLst>
                <a:ext uri="{FF2B5EF4-FFF2-40B4-BE49-F238E27FC236}">
                  <a16:creationId xmlns:a16="http://schemas.microsoft.com/office/drawing/2014/main" id="{65E892E9-6129-251F-B80E-15C8CC902E0E}"/>
                </a:ext>
              </a:extLst>
            </p:cNvPr>
            <p:cNvSpPr/>
            <p:nvPr/>
          </p:nvSpPr>
          <p:spPr>
            <a:xfrm>
              <a:off x="807827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8" name="Rechteck: abgerundete Ecken 857">
              <a:extLst>
                <a:ext uri="{FF2B5EF4-FFF2-40B4-BE49-F238E27FC236}">
                  <a16:creationId xmlns:a16="http://schemas.microsoft.com/office/drawing/2014/main" id="{5E4A9BDE-E432-29C4-0D45-AAE952B38E26}"/>
                </a:ext>
              </a:extLst>
            </p:cNvPr>
            <p:cNvSpPr/>
            <p:nvPr/>
          </p:nvSpPr>
          <p:spPr>
            <a:xfrm>
              <a:off x="828930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9" name="Rechteck: abgerundete Ecken 858">
              <a:extLst>
                <a:ext uri="{FF2B5EF4-FFF2-40B4-BE49-F238E27FC236}">
                  <a16:creationId xmlns:a16="http://schemas.microsoft.com/office/drawing/2014/main" id="{E1ED1FD6-A83B-CC3A-BBFC-64009D32BF86}"/>
                </a:ext>
              </a:extLst>
            </p:cNvPr>
            <p:cNvSpPr/>
            <p:nvPr/>
          </p:nvSpPr>
          <p:spPr>
            <a:xfrm>
              <a:off x="850034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0" name="Rechteck: abgerundete Ecken 859">
              <a:extLst>
                <a:ext uri="{FF2B5EF4-FFF2-40B4-BE49-F238E27FC236}">
                  <a16:creationId xmlns:a16="http://schemas.microsoft.com/office/drawing/2014/main" id="{4DB5DDC4-ED52-8FF1-42C7-7139F610BCD4}"/>
                </a:ext>
              </a:extLst>
            </p:cNvPr>
            <p:cNvSpPr/>
            <p:nvPr/>
          </p:nvSpPr>
          <p:spPr>
            <a:xfrm>
              <a:off x="871137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1" name="Rechteck: abgerundete Ecken 860">
              <a:extLst>
                <a:ext uri="{FF2B5EF4-FFF2-40B4-BE49-F238E27FC236}">
                  <a16:creationId xmlns:a16="http://schemas.microsoft.com/office/drawing/2014/main" id="{340C2AB7-BA37-8FCA-32AF-1C6E895EF725}"/>
                </a:ext>
              </a:extLst>
            </p:cNvPr>
            <p:cNvSpPr/>
            <p:nvPr/>
          </p:nvSpPr>
          <p:spPr>
            <a:xfrm>
              <a:off x="892241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2" name="Rechteck: abgerundete Ecken 861">
              <a:extLst>
                <a:ext uri="{FF2B5EF4-FFF2-40B4-BE49-F238E27FC236}">
                  <a16:creationId xmlns:a16="http://schemas.microsoft.com/office/drawing/2014/main" id="{84606A18-1261-9380-D24A-5756D1C817DA}"/>
                </a:ext>
              </a:extLst>
            </p:cNvPr>
            <p:cNvSpPr/>
            <p:nvPr/>
          </p:nvSpPr>
          <p:spPr>
            <a:xfrm>
              <a:off x="913344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3" name="Rechteck: abgerundete Ecken 862">
              <a:extLst>
                <a:ext uri="{FF2B5EF4-FFF2-40B4-BE49-F238E27FC236}">
                  <a16:creationId xmlns:a16="http://schemas.microsoft.com/office/drawing/2014/main" id="{2C150C2B-EE99-1F39-FD8B-E298E5964838}"/>
                </a:ext>
              </a:extLst>
            </p:cNvPr>
            <p:cNvSpPr/>
            <p:nvPr/>
          </p:nvSpPr>
          <p:spPr>
            <a:xfrm>
              <a:off x="9344485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4" name="Rechteck: abgerundete Ecken 863">
              <a:extLst>
                <a:ext uri="{FF2B5EF4-FFF2-40B4-BE49-F238E27FC236}">
                  <a16:creationId xmlns:a16="http://schemas.microsoft.com/office/drawing/2014/main" id="{B98311E3-2944-FB45-E3BA-A25A111A6F54}"/>
                </a:ext>
              </a:extLst>
            </p:cNvPr>
            <p:cNvSpPr/>
            <p:nvPr/>
          </p:nvSpPr>
          <p:spPr>
            <a:xfrm>
              <a:off x="765620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5" name="Rechteck: abgerundete Ecken 864">
              <a:extLst>
                <a:ext uri="{FF2B5EF4-FFF2-40B4-BE49-F238E27FC236}">
                  <a16:creationId xmlns:a16="http://schemas.microsoft.com/office/drawing/2014/main" id="{72AD841F-8B21-1306-2100-CF59987C3459}"/>
                </a:ext>
              </a:extLst>
            </p:cNvPr>
            <p:cNvSpPr/>
            <p:nvPr/>
          </p:nvSpPr>
          <p:spPr>
            <a:xfrm>
              <a:off x="786723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6" name="Rechteck: abgerundete Ecken 865">
              <a:extLst>
                <a:ext uri="{FF2B5EF4-FFF2-40B4-BE49-F238E27FC236}">
                  <a16:creationId xmlns:a16="http://schemas.microsoft.com/office/drawing/2014/main" id="{079160EE-D680-A2EC-183A-0A5657B90146}"/>
                </a:ext>
              </a:extLst>
            </p:cNvPr>
            <p:cNvSpPr/>
            <p:nvPr/>
          </p:nvSpPr>
          <p:spPr>
            <a:xfrm>
              <a:off x="807827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7" name="Rechteck: abgerundete Ecken 866">
              <a:extLst>
                <a:ext uri="{FF2B5EF4-FFF2-40B4-BE49-F238E27FC236}">
                  <a16:creationId xmlns:a16="http://schemas.microsoft.com/office/drawing/2014/main" id="{B98CEC2B-CAAB-1461-0D49-F358E8F5BE2A}"/>
                </a:ext>
              </a:extLst>
            </p:cNvPr>
            <p:cNvSpPr/>
            <p:nvPr/>
          </p:nvSpPr>
          <p:spPr>
            <a:xfrm>
              <a:off x="892241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8" name="Rechteck: abgerundete Ecken 867">
              <a:extLst>
                <a:ext uri="{FF2B5EF4-FFF2-40B4-BE49-F238E27FC236}">
                  <a16:creationId xmlns:a16="http://schemas.microsoft.com/office/drawing/2014/main" id="{5B6B9BEA-3383-4F46-39FA-41A915DD2750}"/>
                </a:ext>
              </a:extLst>
            </p:cNvPr>
            <p:cNvSpPr/>
            <p:nvPr/>
          </p:nvSpPr>
          <p:spPr>
            <a:xfrm>
              <a:off x="913344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9" name="Rechteck: abgerundete Ecken 868">
              <a:extLst>
                <a:ext uri="{FF2B5EF4-FFF2-40B4-BE49-F238E27FC236}">
                  <a16:creationId xmlns:a16="http://schemas.microsoft.com/office/drawing/2014/main" id="{3C464139-D05C-E8A2-6208-17ED1E8CACE2}"/>
                </a:ext>
              </a:extLst>
            </p:cNvPr>
            <p:cNvSpPr/>
            <p:nvPr/>
          </p:nvSpPr>
          <p:spPr>
            <a:xfrm>
              <a:off x="9344485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0" name="Rechteck: abgerundete Ecken 869">
              <a:extLst>
                <a:ext uri="{FF2B5EF4-FFF2-40B4-BE49-F238E27FC236}">
                  <a16:creationId xmlns:a16="http://schemas.microsoft.com/office/drawing/2014/main" id="{0308E802-3E43-4B2F-0C28-8A0BE7B51A0A}"/>
                </a:ext>
              </a:extLst>
            </p:cNvPr>
            <p:cNvSpPr/>
            <p:nvPr/>
          </p:nvSpPr>
          <p:spPr>
            <a:xfrm>
              <a:off x="765620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1" name="Rechteck: abgerundete Ecken 870">
              <a:extLst>
                <a:ext uri="{FF2B5EF4-FFF2-40B4-BE49-F238E27FC236}">
                  <a16:creationId xmlns:a16="http://schemas.microsoft.com/office/drawing/2014/main" id="{8768C75A-D474-1FE6-646D-87A0B9C5A09B}"/>
                </a:ext>
              </a:extLst>
            </p:cNvPr>
            <p:cNvSpPr/>
            <p:nvPr/>
          </p:nvSpPr>
          <p:spPr>
            <a:xfrm>
              <a:off x="807827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2" name="Rechteck: abgerundete Ecken 871">
              <a:extLst>
                <a:ext uri="{FF2B5EF4-FFF2-40B4-BE49-F238E27FC236}">
                  <a16:creationId xmlns:a16="http://schemas.microsoft.com/office/drawing/2014/main" id="{E08E925F-C637-8764-F10D-FA5605B3D488}"/>
                </a:ext>
              </a:extLst>
            </p:cNvPr>
            <p:cNvSpPr/>
            <p:nvPr/>
          </p:nvSpPr>
          <p:spPr>
            <a:xfrm>
              <a:off x="892241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3" name="Rechteck: abgerundete Ecken 872">
              <a:extLst>
                <a:ext uri="{FF2B5EF4-FFF2-40B4-BE49-F238E27FC236}">
                  <a16:creationId xmlns:a16="http://schemas.microsoft.com/office/drawing/2014/main" id="{A6A2C625-255B-C4CE-FC88-B0BB49F4B88A}"/>
                </a:ext>
              </a:extLst>
            </p:cNvPr>
            <p:cNvSpPr/>
            <p:nvPr/>
          </p:nvSpPr>
          <p:spPr>
            <a:xfrm>
              <a:off x="9344485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4" name="Rechteck: abgerundete Ecken 873">
              <a:extLst>
                <a:ext uri="{FF2B5EF4-FFF2-40B4-BE49-F238E27FC236}">
                  <a16:creationId xmlns:a16="http://schemas.microsoft.com/office/drawing/2014/main" id="{3793B048-57B6-A488-9577-76B8F41141F5}"/>
                </a:ext>
              </a:extLst>
            </p:cNvPr>
            <p:cNvSpPr/>
            <p:nvPr/>
          </p:nvSpPr>
          <p:spPr>
            <a:xfrm>
              <a:off x="765620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5" name="Rechteck: abgerundete Ecken 874">
              <a:extLst>
                <a:ext uri="{FF2B5EF4-FFF2-40B4-BE49-F238E27FC236}">
                  <a16:creationId xmlns:a16="http://schemas.microsoft.com/office/drawing/2014/main" id="{6C71C3C4-989B-FC4B-BF31-74E2B0AF6A32}"/>
                </a:ext>
              </a:extLst>
            </p:cNvPr>
            <p:cNvSpPr/>
            <p:nvPr/>
          </p:nvSpPr>
          <p:spPr>
            <a:xfrm>
              <a:off x="786723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6" name="Rechteck: abgerundete Ecken 875">
              <a:extLst>
                <a:ext uri="{FF2B5EF4-FFF2-40B4-BE49-F238E27FC236}">
                  <a16:creationId xmlns:a16="http://schemas.microsoft.com/office/drawing/2014/main" id="{A3B7007C-2164-E2F6-ECE4-B7250A94283D}"/>
                </a:ext>
              </a:extLst>
            </p:cNvPr>
            <p:cNvSpPr/>
            <p:nvPr/>
          </p:nvSpPr>
          <p:spPr>
            <a:xfrm>
              <a:off x="807827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7" name="Rechteck: abgerundete Ecken 876">
              <a:extLst>
                <a:ext uri="{FF2B5EF4-FFF2-40B4-BE49-F238E27FC236}">
                  <a16:creationId xmlns:a16="http://schemas.microsoft.com/office/drawing/2014/main" id="{5A3D78A8-A354-BD53-A9A7-86347A947B91}"/>
                </a:ext>
              </a:extLst>
            </p:cNvPr>
            <p:cNvSpPr/>
            <p:nvPr/>
          </p:nvSpPr>
          <p:spPr>
            <a:xfrm>
              <a:off x="892241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8" name="Rechteck: abgerundete Ecken 877">
              <a:extLst>
                <a:ext uri="{FF2B5EF4-FFF2-40B4-BE49-F238E27FC236}">
                  <a16:creationId xmlns:a16="http://schemas.microsoft.com/office/drawing/2014/main" id="{7953C279-425E-7392-30F2-272589BE827A}"/>
                </a:ext>
              </a:extLst>
            </p:cNvPr>
            <p:cNvSpPr/>
            <p:nvPr/>
          </p:nvSpPr>
          <p:spPr>
            <a:xfrm>
              <a:off x="913344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9" name="Rechteck: abgerundete Ecken 878">
              <a:extLst>
                <a:ext uri="{FF2B5EF4-FFF2-40B4-BE49-F238E27FC236}">
                  <a16:creationId xmlns:a16="http://schemas.microsoft.com/office/drawing/2014/main" id="{3BA8BFE1-FA12-D12E-562D-1EAC71C811A9}"/>
                </a:ext>
              </a:extLst>
            </p:cNvPr>
            <p:cNvSpPr/>
            <p:nvPr/>
          </p:nvSpPr>
          <p:spPr>
            <a:xfrm>
              <a:off x="9344485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0" name="Rechteck: abgerundete Ecken 879">
              <a:extLst>
                <a:ext uri="{FF2B5EF4-FFF2-40B4-BE49-F238E27FC236}">
                  <a16:creationId xmlns:a16="http://schemas.microsoft.com/office/drawing/2014/main" id="{E6FB38B2-9928-93B0-E65D-5D11A42C92A8}"/>
                </a:ext>
              </a:extLst>
            </p:cNvPr>
            <p:cNvSpPr/>
            <p:nvPr/>
          </p:nvSpPr>
          <p:spPr>
            <a:xfrm>
              <a:off x="765620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1" name="Rechteck: abgerundete Ecken 880">
              <a:extLst>
                <a:ext uri="{FF2B5EF4-FFF2-40B4-BE49-F238E27FC236}">
                  <a16:creationId xmlns:a16="http://schemas.microsoft.com/office/drawing/2014/main" id="{FDDDA1F2-DF4B-0195-C8B1-543F7B9D0F00}"/>
                </a:ext>
              </a:extLst>
            </p:cNvPr>
            <p:cNvSpPr/>
            <p:nvPr/>
          </p:nvSpPr>
          <p:spPr>
            <a:xfrm>
              <a:off x="786723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2" name="Rechteck: abgerundete Ecken 881">
              <a:extLst>
                <a:ext uri="{FF2B5EF4-FFF2-40B4-BE49-F238E27FC236}">
                  <a16:creationId xmlns:a16="http://schemas.microsoft.com/office/drawing/2014/main" id="{EE59DA7F-12B0-F97D-ED70-EC46BA9EB2EE}"/>
                </a:ext>
              </a:extLst>
            </p:cNvPr>
            <p:cNvSpPr/>
            <p:nvPr/>
          </p:nvSpPr>
          <p:spPr>
            <a:xfrm>
              <a:off x="807827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3" name="Rechteck: abgerundete Ecken 882">
              <a:extLst>
                <a:ext uri="{FF2B5EF4-FFF2-40B4-BE49-F238E27FC236}">
                  <a16:creationId xmlns:a16="http://schemas.microsoft.com/office/drawing/2014/main" id="{374554D7-149B-1E99-02A8-4DB312F65E45}"/>
                </a:ext>
              </a:extLst>
            </p:cNvPr>
            <p:cNvSpPr/>
            <p:nvPr/>
          </p:nvSpPr>
          <p:spPr>
            <a:xfrm>
              <a:off x="828930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4" name="Rechteck: abgerundete Ecken 883">
              <a:extLst>
                <a:ext uri="{FF2B5EF4-FFF2-40B4-BE49-F238E27FC236}">
                  <a16:creationId xmlns:a16="http://schemas.microsoft.com/office/drawing/2014/main" id="{2071D02E-55CA-F53F-8F9B-100FF72DEBB9}"/>
                </a:ext>
              </a:extLst>
            </p:cNvPr>
            <p:cNvSpPr/>
            <p:nvPr/>
          </p:nvSpPr>
          <p:spPr>
            <a:xfrm>
              <a:off x="850034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5" name="Rechteck: abgerundete Ecken 884">
              <a:extLst>
                <a:ext uri="{FF2B5EF4-FFF2-40B4-BE49-F238E27FC236}">
                  <a16:creationId xmlns:a16="http://schemas.microsoft.com/office/drawing/2014/main" id="{E582B729-DA17-4AF9-9D26-94FEDAE26797}"/>
                </a:ext>
              </a:extLst>
            </p:cNvPr>
            <p:cNvSpPr/>
            <p:nvPr/>
          </p:nvSpPr>
          <p:spPr>
            <a:xfrm>
              <a:off x="871137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6" name="Rechteck: abgerundete Ecken 885">
              <a:extLst>
                <a:ext uri="{FF2B5EF4-FFF2-40B4-BE49-F238E27FC236}">
                  <a16:creationId xmlns:a16="http://schemas.microsoft.com/office/drawing/2014/main" id="{2EA0F9A1-F59C-B022-5315-A2CE74C8FD7E}"/>
                </a:ext>
              </a:extLst>
            </p:cNvPr>
            <p:cNvSpPr/>
            <p:nvPr/>
          </p:nvSpPr>
          <p:spPr>
            <a:xfrm>
              <a:off x="892241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7" name="Rechteck: abgerundete Ecken 886">
              <a:extLst>
                <a:ext uri="{FF2B5EF4-FFF2-40B4-BE49-F238E27FC236}">
                  <a16:creationId xmlns:a16="http://schemas.microsoft.com/office/drawing/2014/main" id="{360C0290-1EA5-58AE-30CE-D61F8261201A}"/>
                </a:ext>
              </a:extLst>
            </p:cNvPr>
            <p:cNvSpPr/>
            <p:nvPr/>
          </p:nvSpPr>
          <p:spPr>
            <a:xfrm>
              <a:off x="913344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8" name="Rechteck: abgerundete Ecken 887">
              <a:extLst>
                <a:ext uri="{FF2B5EF4-FFF2-40B4-BE49-F238E27FC236}">
                  <a16:creationId xmlns:a16="http://schemas.microsoft.com/office/drawing/2014/main" id="{5D2EBA34-6FDC-1208-21A8-C260DCB13764}"/>
                </a:ext>
              </a:extLst>
            </p:cNvPr>
            <p:cNvSpPr/>
            <p:nvPr/>
          </p:nvSpPr>
          <p:spPr>
            <a:xfrm>
              <a:off x="9344485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9" name="Rechteck: abgerundete Ecken 888">
              <a:extLst>
                <a:ext uri="{FF2B5EF4-FFF2-40B4-BE49-F238E27FC236}">
                  <a16:creationId xmlns:a16="http://schemas.microsoft.com/office/drawing/2014/main" id="{48F435A8-1BBE-4782-9C86-1B1E943FEFB7}"/>
                </a:ext>
              </a:extLst>
            </p:cNvPr>
            <p:cNvSpPr/>
            <p:nvPr/>
          </p:nvSpPr>
          <p:spPr>
            <a:xfrm>
              <a:off x="765620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0" name="Rechteck: abgerundete Ecken 889">
              <a:extLst>
                <a:ext uri="{FF2B5EF4-FFF2-40B4-BE49-F238E27FC236}">
                  <a16:creationId xmlns:a16="http://schemas.microsoft.com/office/drawing/2014/main" id="{7A9E7478-A89E-8ABC-AEF0-3CF7F7B04AD1}"/>
                </a:ext>
              </a:extLst>
            </p:cNvPr>
            <p:cNvSpPr/>
            <p:nvPr/>
          </p:nvSpPr>
          <p:spPr>
            <a:xfrm>
              <a:off x="807827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1" name="Rechteck: abgerundete Ecken 890">
              <a:extLst>
                <a:ext uri="{FF2B5EF4-FFF2-40B4-BE49-F238E27FC236}">
                  <a16:creationId xmlns:a16="http://schemas.microsoft.com/office/drawing/2014/main" id="{D4440DD0-BE93-FA9A-90FF-1854491DDCCC}"/>
                </a:ext>
              </a:extLst>
            </p:cNvPr>
            <p:cNvSpPr/>
            <p:nvPr/>
          </p:nvSpPr>
          <p:spPr>
            <a:xfrm>
              <a:off x="828930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2" name="Rechteck: abgerundete Ecken 891">
              <a:extLst>
                <a:ext uri="{FF2B5EF4-FFF2-40B4-BE49-F238E27FC236}">
                  <a16:creationId xmlns:a16="http://schemas.microsoft.com/office/drawing/2014/main" id="{8B3764C9-6FDF-814E-D4BE-BCD2EC17F493}"/>
                </a:ext>
              </a:extLst>
            </p:cNvPr>
            <p:cNvSpPr/>
            <p:nvPr/>
          </p:nvSpPr>
          <p:spPr>
            <a:xfrm>
              <a:off x="871137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3" name="Rechteck: abgerundete Ecken 892">
              <a:extLst>
                <a:ext uri="{FF2B5EF4-FFF2-40B4-BE49-F238E27FC236}">
                  <a16:creationId xmlns:a16="http://schemas.microsoft.com/office/drawing/2014/main" id="{06DD16BA-29E4-272F-990E-3748140B03D5}"/>
                </a:ext>
              </a:extLst>
            </p:cNvPr>
            <p:cNvSpPr/>
            <p:nvPr/>
          </p:nvSpPr>
          <p:spPr>
            <a:xfrm>
              <a:off x="892241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4" name="Rechteck: abgerundete Ecken 893">
              <a:extLst>
                <a:ext uri="{FF2B5EF4-FFF2-40B4-BE49-F238E27FC236}">
                  <a16:creationId xmlns:a16="http://schemas.microsoft.com/office/drawing/2014/main" id="{948B0C7B-52DE-36BB-7F0E-2414F4321AEF}"/>
                </a:ext>
              </a:extLst>
            </p:cNvPr>
            <p:cNvSpPr/>
            <p:nvPr/>
          </p:nvSpPr>
          <p:spPr>
            <a:xfrm>
              <a:off x="9344485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5" name="Rechteck: abgerundete Ecken 894">
              <a:extLst>
                <a:ext uri="{FF2B5EF4-FFF2-40B4-BE49-F238E27FC236}">
                  <a16:creationId xmlns:a16="http://schemas.microsoft.com/office/drawing/2014/main" id="{486C1B6F-ADC1-9879-9C4D-D2BB64320C64}"/>
                </a:ext>
              </a:extLst>
            </p:cNvPr>
            <p:cNvSpPr/>
            <p:nvPr/>
          </p:nvSpPr>
          <p:spPr>
            <a:xfrm>
              <a:off x="765620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6" name="Rechteck: abgerundete Ecken 895">
              <a:extLst>
                <a:ext uri="{FF2B5EF4-FFF2-40B4-BE49-F238E27FC236}">
                  <a16:creationId xmlns:a16="http://schemas.microsoft.com/office/drawing/2014/main" id="{CE5F1035-AFF1-5042-F472-08F010061C35}"/>
                </a:ext>
              </a:extLst>
            </p:cNvPr>
            <p:cNvSpPr/>
            <p:nvPr/>
          </p:nvSpPr>
          <p:spPr>
            <a:xfrm>
              <a:off x="786723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7" name="Rechteck: abgerundete Ecken 896">
              <a:extLst>
                <a:ext uri="{FF2B5EF4-FFF2-40B4-BE49-F238E27FC236}">
                  <a16:creationId xmlns:a16="http://schemas.microsoft.com/office/drawing/2014/main" id="{A12A0AED-BD64-1830-F955-178E6B8ABEFA}"/>
                </a:ext>
              </a:extLst>
            </p:cNvPr>
            <p:cNvSpPr/>
            <p:nvPr/>
          </p:nvSpPr>
          <p:spPr>
            <a:xfrm>
              <a:off x="807827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8" name="Rechteck: abgerundete Ecken 897">
              <a:extLst>
                <a:ext uri="{FF2B5EF4-FFF2-40B4-BE49-F238E27FC236}">
                  <a16:creationId xmlns:a16="http://schemas.microsoft.com/office/drawing/2014/main" id="{4B4E8EF6-BC6D-060F-04DA-ED6260C714AD}"/>
                </a:ext>
              </a:extLst>
            </p:cNvPr>
            <p:cNvSpPr/>
            <p:nvPr/>
          </p:nvSpPr>
          <p:spPr>
            <a:xfrm>
              <a:off x="828930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9" name="Rechteck: abgerundete Ecken 898">
              <a:extLst>
                <a:ext uri="{FF2B5EF4-FFF2-40B4-BE49-F238E27FC236}">
                  <a16:creationId xmlns:a16="http://schemas.microsoft.com/office/drawing/2014/main" id="{61869D62-10A5-7F96-8DC2-23869FC4EBE9}"/>
                </a:ext>
              </a:extLst>
            </p:cNvPr>
            <p:cNvSpPr/>
            <p:nvPr/>
          </p:nvSpPr>
          <p:spPr>
            <a:xfrm>
              <a:off x="850034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00" name="Rechteck: abgerundete Ecken 899">
              <a:extLst>
                <a:ext uri="{FF2B5EF4-FFF2-40B4-BE49-F238E27FC236}">
                  <a16:creationId xmlns:a16="http://schemas.microsoft.com/office/drawing/2014/main" id="{AC798096-99D4-8AA2-1085-6AC79192BDBC}"/>
                </a:ext>
              </a:extLst>
            </p:cNvPr>
            <p:cNvSpPr/>
            <p:nvPr/>
          </p:nvSpPr>
          <p:spPr>
            <a:xfrm>
              <a:off x="871137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01" name="Rechteck: abgerundete Ecken 900">
              <a:extLst>
                <a:ext uri="{FF2B5EF4-FFF2-40B4-BE49-F238E27FC236}">
                  <a16:creationId xmlns:a16="http://schemas.microsoft.com/office/drawing/2014/main" id="{BE3879C3-FD91-B7CC-8DE3-7979B66D8E94}"/>
                </a:ext>
              </a:extLst>
            </p:cNvPr>
            <p:cNvSpPr/>
            <p:nvPr/>
          </p:nvSpPr>
          <p:spPr>
            <a:xfrm>
              <a:off x="892241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02" name="Rechteck: abgerundete Ecken 901">
              <a:extLst>
                <a:ext uri="{FF2B5EF4-FFF2-40B4-BE49-F238E27FC236}">
                  <a16:creationId xmlns:a16="http://schemas.microsoft.com/office/drawing/2014/main" id="{C10178D1-C960-A03C-1309-1A1A031B8C5A}"/>
                </a:ext>
              </a:extLst>
            </p:cNvPr>
            <p:cNvSpPr/>
            <p:nvPr/>
          </p:nvSpPr>
          <p:spPr>
            <a:xfrm>
              <a:off x="913344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03" name="Rechteck: abgerundete Ecken 902">
              <a:extLst>
                <a:ext uri="{FF2B5EF4-FFF2-40B4-BE49-F238E27FC236}">
                  <a16:creationId xmlns:a16="http://schemas.microsoft.com/office/drawing/2014/main" id="{2D892466-3A29-0D57-0AAF-24C2562F11A8}"/>
                </a:ext>
              </a:extLst>
            </p:cNvPr>
            <p:cNvSpPr/>
            <p:nvPr/>
          </p:nvSpPr>
          <p:spPr>
            <a:xfrm>
              <a:off x="9344485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921" name="Gruppieren 920">
            <a:extLst>
              <a:ext uri="{FF2B5EF4-FFF2-40B4-BE49-F238E27FC236}">
                <a16:creationId xmlns:a16="http://schemas.microsoft.com/office/drawing/2014/main" id="{154A5AD1-61F9-3161-8FE0-89884D6E2112}"/>
              </a:ext>
            </a:extLst>
          </p:cNvPr>
          <p:cNvGrpSpPr>
            <a:grpSpLocks noChangeAspect="1"/>
          </p:cNvGrpSpPr>
          <p:nvPr/>
        </p:nvGrpSpPr>
        <p:grpSpPr>
          <a:xfrm>
            <a:off x="10631676" y="2265953"/>
            <a:ext cx="645416" cy="646512"/>
            <a:chOff x="7656202" y="1001022"/>
            <a:chExt cx="1937551" cy="1940841"/>
          </a:xfrm>
        </p:grpSpPr>
        <p:grpSp>
          <p:nvGrpSpPr>
            <p:cNvPr id="922" name="Gruppieren 921">
              <a:extLst>
                <a:ext uri="{FF2B5EF4-FFF2-40B4-BE49-F238E27FC236}">
                  <a16:creationId xmlns:a16="http://schemas.microsoft.com/office/drawing/2014/main" id="{61DEC1E1-8344-86F6-A2D0-27007AA80DE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74768" y="1018704"/>
              <a:ext cx="1901505" cy="1901952"/>
              <a:chOff x="2958860" y="447675"/>
              <a:chExt cx="3825762" cy="3826661"/>
            </a:xfrm>
          </p:grpSpPr>
          <p:pic>
            <p:nvPicPr>
              <p:cNvPr id="987" name="Grafik 986">
                <a:extLst>
                  <a:ext uri="{FF2B5EF4-FFF2-40B4-BE49-F238E27FC236}">
                    <a16:creationId xmlns:a16="http://schemas.microsoft.com/office/drawing/2014/main" id="{0808C56D-3452-F33C-B88D-09BCFB7D9C3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</a:blip>
              <a:srcRect r="35895" b="35838"/>
              <a:stretch/>
            </p:blipFill>
            <p:spPr>
              <a:xfrm>
                <a:off x="2962275" y="447675"/>
                <a:ext cx="3822347" cy="3825762"/>
              </a:xfrm>
              <a:prstGeom prst="rect">
                <a:avLst/>
              </a:prstGeom>
            </p:spPr>
          </p:pic>
          <p:sp>
            <p:nvSpPr>
              <p:cNvPr id="988" name="Rechteck 987">
                <a:extLst>
                  <a:ext uri="{FF2B5EF4-FFF2-40B4-BE49-F238E27FC236}">
                    <a16:creationId xmlns:a16="http://schemas.microsoft.com/office/drawing/2014/main" id="{314F0618-C9FC-FC57-C56A-70D8FB7BA67C}"/>
                  </a:ext>
                </a:extLst>
              </p:cNvPr>
              <p:cNvSpPr/>
              <p:nvPr/>
            </p:nvSpPr>
            <p:spPr>
              <a:xfrm>
                <a:off x="2958860" y="448574"/>
                <a:ext cx="3825762" cy="3825762"/>
              </a:xfrm>
              <a:prstGeom prst="rect">
                <a:avLst/>
              </a:prstGeom>
              <a:solidFill>
                <a:schemeClr val="accent1"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989" name="Rechteck 988">
                <a:extLst>
                  <a:ext uri="{FF2B5EF4-FFF2-40B4-BE49-F238E27FC236}">
                    <a16:creationId xmlns:a16="http://schemas.microsoft.com/office/drawing/2014/main" id="{FF2FE29C-08B0-B9AB-F508-1756178715D9}"/>
                  </a:ext>
                </a:extLst>
              </p:cNvPr>
              <p:cNvSpPr/>
              <p:nvPr/>
            </p:nvSpPr>
            <p:spPr>
              <a:xfrm>
                <a:off x="4227801" y="1719831"/>
                <a:ext cx="1282347" cy="1282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90" name="Rechteck 989">
                <a:extLst>
                  <a:ext uri="{FF2B5EF4-FFF2-40B4-BE49-F238E27FC236}">
                    <a16:creationId xmlns:a16="http://schemas.microsoft.com/office/drawing/2014/main" id="{DF5403CF-DAED-E2FE-4D84-3E66AEEB025B}"/>
                  </a:ext>
                </a:extLst>
              </p:cNvPr>
              <p:cNvSpPr/>
              <p:nvPr/>
            </p:nvSpPr>
            <p:spPr>
              <a:xfrm>
                <a:off x="5943600" y="878063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91" name="Rechteck 990">
                <a:extLst>
                  <a:ext uri="{FF2B5EF4-FFF2-40B4-BE49-F238E27FC236}">
                    <a16:creationId xmlns:a16="http://schemas.microsoft.com/office/drawing/2014/main" id="{E5BA6D78-64BE-791D-7BF1-370FEAAF09A4}"/>
                  </a:ext>
                </a:extLst>
              </p:cNvPr>
              <p:cNvSpPr/>
              <p:nvPr/>
            </p:nvSpPr>
            <p:spPr>
              <a:xfrm>
                <a:off x="5943599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92" name="Rechteck 991">
                <a:extLst>
                  <a:ext uri="{FF2B5EF4-FFF2-40B4-BE49-F238E27FC236}">
                    <a16:creationId xmlns:a16="http://schemas.microsoft.com/office/drawing/2014/main" id="{BE9C3896-DBD4-E099-07C6-02D6120B6F5E}"/>
                  </a:ext>
                </a:extLst>
              </p:cNvPr>
              <p:cNvSpPr/>
              <p:nvPr/>
            </p:nvSpPr>
            <p:spPr>
              <a:xfrm>
                <a:off x="3392663" y="87806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93" name="Rechteck 992">
                <a:extLst>
                  <a:ext uri="{FF2B5EF4-FFF2-40B4-BE49-F238E27FC236}">
                    <a16:creationId xmlns:a16="http://schemas.microsoft.com/office/drawing/2014/main" id="{61D5E4F6-CCE1-DA05-04B6-444245CB8735}"/>
                  </a:ext>
                </a:extLst>
              </p:cNvPr>
              <p:cNvSpPr/>
              <p:nvPr/>
            </p:nvSpPr>
            <p:spPr>
              <a:xfrm>
                <a:off x="3392663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94" name="Rechteck 993">
                <a:extLst>
                  <a:ext uri="{FF2B5EF4-FFF2-40B4-BE49-F238E27FC236}">
                    <a16:creationId xmlns:a16="http://schemas.microsoft.com/office/drawing/2014/main" id="{131B1C7A-915E-74CB-5520-FE0F5281FB6E}"/>
                  </a:ext>
                </a:extLst>
              </p:cNvPr>
              <p:cNvSpPr/>
              <p:nvPr/>
            </p:nvSpPr>
            <p:spPr>
              <a:xfrm>
                <a:off x="5943599" y="2150219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95" name="Rechteck 994">
                <a:extLst>
                  <a:ext uri="{FF2B5EF4-FFF2-40B4-BE49-F238E27FC236}">
                    <a16:creationId xmlns:a16="http://schemas.microsoft.com/office/drawing/2014/main" id="{B44DED38-63D3-37A7-7856-EEF9E0175330}"/>
                  </a:ext>
                </a:extLst>
              </p:cNvPr>
              <p:cNvSpPr/>
              <p:nvPr/>
            </p:nvSpPr>
            <p:spPr>
              <a:xfrm>
                <a:off x="3381374" y="21502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96" name="Rechteck 995">
                <a:extLst>
                  <a:ext uri="{FF2B5EF4-FFF2-40B4-BE49-F238E27FC236}">
                    <a16:creationId xmlns:a16="http://schemas.microsoft.com/office/drawing/2014/main" id="{988D4A0C-5B0C-F5FC-D0B3-B851B08C7E8F}"/>
                  </a:ext>
                </a:extLst>
              </p:cNvPr>
              <p:cNvSpPr/>
              <p:nvPr/>
            </p:nvSpPr>
            <p:spPr>
              <a:xfrm>
                <a:off x="4673599" y="8734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97" name="Rechteck 996">
                <a:extLst>
                  <a:ext uri="{FF2B5EF4-FFF2-40B4-BE49-F238E27FC236}">
                    <a16:creationId xmlns:a16="http://schemas.microsoft.com/office/drawing/2014/main" id="{22F8D681-9ECE-C8CB-0E70-B9AC80656E1D}"/>
                  </a:ext>
                </a:extLst>
              </p:cNvPr>
              <p:cNvSpPr/>
              <p:nvPr/>
            </p:nvSpPr>
            <p:spPr>
              <a:xfrm>
                <a:off x="4668131" y="342702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98" name="Rechteck 997">
                <a:extLst>
                  <a:ext uri="{FF2B5EF4-FFF2-40B4-BE49-F238E27FC236}">
                    <a16:creationId xmlns:a16="http://schemas.microsoft.com/office/drawing/2014/main" id="{A80B0029-6E48-1980-B897-9E8081B5E8BC}"/>
                  </a:ext>
                </a:extLst>
              </p:cNvPr>
              <p:cNvSpPr/>
              <p:nvPr/>
            </p:nvSpPr>
            <p:spPr>
              <a:xfrm>
                <a:off x="4806011" y="35652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99" name="Rechteck 998">
                <a:extLst>
                  <a:ext uri="{FF2B5EF4-FFF2-40B4-BE49-F238E27FC236}">
                    <a16:creationId xmlns:a16="http://schemas.microsoft.com/office/drawing/2014/main" id="{EB8A3976-C440-999B-C5D1-6298AD65F121}"/>
                  </a:ext>
                </a:extLst>
              </p:cNvPr>
              <p:cNvSpPr/>
              <p:nvPr/>
            </p:nvSpPr>
            <p:spPr>
              <a:xfrm>
                <a:off x="4806011" y="10239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00" name="Rechteck 999">
                <a:extLst>
                  <a:ext uri="{FF2B5EF4-FFF2-40B4-BE49-F238E27FC236}">
                    <a16:creationId xmlns:a16="http://schemas.microsoft.com/office/drawing/2014/main" id="{76428468-A0DD-136E-45B6-AA3BC0C238DF}"/>
                  </a:ext>
                </a:extLst>
              </p:cNvPr>
              <p:cNvSpPr/>
              <p:nvPr/>
            </p:nvSpPr>
            <p:spPr>
              <a:xfrm>
                <a:off x="4385865" y="1881117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01" name="Rechteck 1000">
                <a:extLst>
                  <a:ext uri="{FF2B5EF4-FFF2-40B4-BE49-F238E27FC236}">
                    <a16:creationId xmlns:a16="http://schemas.microsoft.com/office/drawing/2014/main" id="{75BD1E78-1525-0655-E714-B4CF32CEBA7E}"/>
                  </a:ext>
                </a:extLst>
              </p:cNvPr>
              <p:cNvSpPr/>
              <p:nvPr/>
            </p:nvSpPr>
            <p:spPr>
              <a:xfrm>
                <a:off x="5233266" y="1881116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02" name="Rechteck 1001">
                <a:extLst>
                  <a:ext uri="{FF2B5EF4-FFF2-40B4-BE49-F238E27FC236}">
                    <a16:creationId xmlns:a16="http://schemas.microsoft.com/office/drawing/2014/main" id="{F8A11C7F-F341-CACF-DF95-DEF948560EB1}"/>
                  </a:ext>
                </a:extLst>
              </p:cNvPr>
              <p:cNvSpPr/>
              <p:nvPr/>
            </p:nvSpPr>
            <p:spPr>
              <a:xfrm>
                <a:off x="4385865" y="2716950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03" name="Rechteck 1002">
                <a:extLst>
                  <a:ext uri="{FF2B5EF4-FFF2-40B4-BE49-F238E27FC236}">
                    <a16:creationId xmlns:a16="http://schemas.microsoft.com/office/drawing/2014/main" id="{34548E73-3C1D-2AE3-1E7B-9E46195946FF}"/>
                  </a:ext>
                </a:extLst>
              </p:cNvPr>
              <p:cNvSpPr/>
              <p:nvPr/>
            </p:nvSpPr>
            <p:spPr>
              <a:xfrm>
                <a:off x="5233266" y="2716949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923" name="Rechteck: abgerundete Ecken 922">
              <a:extLst>
                <a:ext uri="{FF2B5EF4-FFF2-40B4-BE49-F238E27FC236}">
                  <a16:creationId xmlns:a16="http://schemas.microsoft.com/office/drawing/2014/main" id="{EA3B54CA-5B08-3877-9414-7DC3A6C37340}"/>
                </a:ext>
              </a:extLst>
            </p:cNvPr>
            <p:cNvSpPr/>
            <p:nvPr/>
          </p:nvSpPr>
          <p:spPr>
            <a:xfrm>
              <a:off x="765620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24" name="Rechteck: abgerundete Ecken 923">
              <a:extLst>
                <a:ext uri="{FF2B5EF4-FFF2-40B4-BE49-F238E27FC236}">
                  <a16:creationId xmlns:a16="http://schemas.microsoft.com/office/drawing/2014/main" id="{EEC1DDF0-5B4D-E3C8-95F5-282B39F65322}"/>
                </a:ext>
              </a:extLst>
            </p:cNvPr>
            <p:cNvSpPr/>
            <p:nvPr/>
          </p:nvSpPr>
          <p:spPr>
            <a:xfrm>
              <a:off x="786723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25" name="Rechteck: abgerundete Ecken 924">
              <a:extLst>
                <a:ext uri="{FF2B5EF4-FFF2-40B4-BE49-F238E27FC236}">
                  <a16:creationId xmlns:a16="http://schemas.microsoft.com/office/drawing/2014/main" id="{A495846E-D46B-78B3-F8FA-434DB9CDBB88}"/>
                </a:ext>
              </a:extLst>
            </p:cNvPr>
            <p:cNvSpPr/>
            <p:nvPr/>
          </p:nvSpPr>
          <p:spPr>
            <a:xfrm>
              <a:off x="807827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26" name="Rechteck: abgerundete Ecken 925">
              <a:extLst>
                <a:ext uri="{FF2B5EF4-FFF2-40B4-BE49-F238E27FC236}">
                  <a16:creationId xmlns:a16="http://schemas.microsoft.com/office/drawing/2014/main" id="{87A9ECCA-56B8-7D90-1B87-C3282252B6F1}"/>
                </a:ext>
              </a:extLst>
            </p:cNvPr>
            <p:cNvSpPr/>
            <p:nvPr/>
          </p:nvSpPr>
          <p:spPr>
            <a:xfrm>
              <a:off x="828930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27" name="Rechteck: abgerundete Ecken 926">
              <a:extLst>
                <a:ext uri="{FF2B5EF4-FFF2-40B4-BE49-F238E27FC236}">
                  <a16:creationId xmlns:a16="http://schemas.microsoft.com/office/drawing/2014/main" id="{12213A7F-44F9-1823-8200-80A601EBC810}"/>
                </a:ext>
              </a:extLst>
            </p:cNvPr>
            <p:cNvSpPr/>
            <p:nvPr/>
          </p:nvSpPr>
          <p:spPr>
            <a:xfrm>
              <a:off x="850034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28" name="Rechteck: abgerundete Ecken 927">
              <a:extLst>
                <a:ext uri="{FF2B5EF4-FFF2-40B4-BE49-F238E27FC236}">
                  <a16:creationId xmlns:a16="http://schemas.microsoft.com/office/drawing/2014/main" id="{072F8CEB-7417-DACC-7DB5-40143249EBEF}"/>
                </a:ext>
              </a:extLst>
            </p:cNvPr>
            <p:cNvSpPr/>
            <p:nvPr/>
          </p:nvSpPr>
          <p:spPr>
            <a:xfrm>
              <a:off x="871137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29" name="Rechteck: abgerundete Ecken 928">
              <a:extLst>
                <a:ext uri="{FF2B5EF4-FFF2-40B4-BE49-F238E27FC236}">
                  <a16:creationId xmlns:a16="http://schemas.microsoft.com/office/drawing/2014/main" id="{DF90CE33-1DCE-4D32-37E3-363C7F591DE4}"/>
                </a:ext>
              </a:extLst>
            </p:cNvPr>
            <p:cNvSpPr/>
            <p:nvPr/>
          </p:nvSpPr>
          <p:spPr>
            <a:xfrm>
              <a:off x="892241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0" name="Rechteck: abgerundete Ecken 929">
              <a:extLst>
                <a:ext uri="{FF2B5EF4-FFF2-40B4-BE49-F238E27FC236}">
                  <a16:creationId xmlns:a16="http://schemas.microsoft.com/office/drawing/2014/main" id="{71EC78AF-CE4B-13B9-FEB7-2160513FA428}"/>
                </a:ext>
              </a:extLst>
            </p:cNvPr>
            <p:cNvSpPr/>
            <p:nvPr/>
          </p:nvSpPr>
          <p:spPr>
            <a:xfrm>
              <a:off x="913344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1" name="Rechteck: abgerundete Ecken 930">
              <a:extLst>
                <a:ext uri="{FF2B5EF4-FFF2-40B4-BE49-F238E27FC236}">
                  <a16:creationId xmlns:a16="http://schemas.microsoft.com/office/drawing/2014/main" id="{A55CA351-DEE8-A8D5-7B16-4CB8693F8A75}"/>
                </a:ext>
              </a:extLst>
            </p:cNvPr>
            <p:cNvSpPr/>
            <p:nvPr/>
          </p:nvSpPr>
          <p:spPr>
            <a:xfrm>
              <a:off x="9344485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2" name="Rechteck: abgerundete Ecken 931">
              <a:extLst>
                <a:ext uri="{FF2B5EF4-FFF2-40B4-BE49-F238E27FC236}">
                  <a16:creationId xmlns:a16="http://schemas.microsoft.com/office/drawing/2014/main" id="{F6C5EDED-1ED9-5246-90F1-CE57095B4178}"/>
                </a:ext>
              </a:extLst>
            </p:cNvPr>
            <p:cNvSpPr/>
            <p:nvPr/>
          </p:nvSpPr>
          <p:spPr>
            <a:xfrm>
              <a:off x="765620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3" name="Rechteck: abgerundete Ecken 932">
              <a:extLst>
                <a:ext uri="{FF2B5EF4-FFF2-40B4-BE49-F238E27FC236}">
                  <a16:creationId xmlns:a16="http://schemas.microsoft.com/office/drawing/2014/main" id="{F0091C67-2EBD-B911-FA47-B48F92BC5737}"/>
                </a:ext>
              </a:extLst>
            </p:cNvPr>
            <p:cNvSpPr/>
            <p:nvPr/>
          </p:nvSpPr>
          <p:spPr>
            <a:xfrm>
              <a:off x="807827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4" name="Rechteck: abgerundete Ecken 933">
              <a:extLst>
                <a:ext uri="{FF2B5EF4-FFF2-40B4-BE49-F238E27FC236}">
                  <a16:creationId xmlns:a16="http://schemas.microsoft.com/office/drawing/2014/main" id="{5ED586FE-EAFD-71EB-0419-1A8E7DB98826}"/>
                </a:ext>
              </a:extLst>
            </p:cNvPr>
            <p:cNvSpPr/>
            <p:nvPr/>
          </p:nvSpPr>
          <p:spPr>
            <a:xfrm>
              <a:off x="828930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5" name="Rechteck: abgerundete Ecken 934">
              <a:extLst>
                <a:ext uri="{FF2B5EF4-FFF2-40B4-BE49-F238E27FC236}">
                  <a16:creationId xmlns:a16="http://schemas.microsoft.com/office/drawing/2014/main" id="{39ABE049-87AA-C97F-DD91-CC7FA7DE8518}"/>
                </a:ext>
              </a:extLst>
            </p:cNvPr>
            <p:cNvSpPr/>
            <p:nvPr/>
          </p:nvSpPr>
          <p:spPr>
            <a:xfrm>
              <a:off x="871137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6" name="Rechteck: abgerundete Ecken 935">
              <a:extLst>
                <a:ext uri="{FF2B5EF4-FFF2-40B4-BE49-F238E27FC236}">
                  <a16:creationId xmlns:a16="http://schemas.microsoft.com/office/drawing/2014/main" id="{31CC7A9D-3471-F1BC-4B40-E747CC657DAA}"/>
                </a:ext>
              </a:extLst>
            </p:cNvPr>
            <p:cNvSpPr/>
            <p:nvPr/>
          </p:nvSpPr>
          <p:spPr>
            <a:xfrm>
              <a:off x="892241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7" name="Rechteck: abgerundete Ecken 936">
              <a:extLst>
                <a:ext uri="{FF2B5EF4-FFF2-40B4-BE49-F238E27FC236}">
                  <a16:creationId xmlns:a16="http://schemas.microsoft.com/office/drawing/2014/main" id="{B6A86F6F-9E4C-1E22-B7F7-5825552408C7}"/>
                </a:ext>
              </a:extLst>
            </p:cNvPr>
            <p:cNvSpPr/>
            <p:nvPr/>
          </p:nvSpPr>
          <p:spPr>
            <a:xfrm>
              <a:off x="9344485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8" name="Rechteck: abgerundete Ecken 937">
              <a:extLst>
                <a:ext uri="{FF2B5EF4-FFF2-40B4-BE49-F238E27FC236}">
                  <a16:creationId xmlns:a16="http://schemas.microsoft.com/office/drawing/2014/main" id="{8AB92BF6-5A44-7DD7-8050-214524D5A650}"/>
                </a:ext>
              </a:extLst>
            </p:cNvPr>
            <p:cNvSpPr/>
            <p:nvPr/>
          </p:nvSpPr>
          <p:spPr>
            <a:xfrm>
              <a:off x="765620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9" name="Rechteck: abgerundete Ecken 938">
              <a:extLst>
                <a:ext uri="{FF2B5EF4-FFF2-40B4-BE49-F238E27FC236}">
                  <a16:creationId xmlns:a16="http://schemas.microsoft.com/office/drawing/2014/main" id="{CD225DDE-A1CC-42F9-027E-14D01F1791A2}"/>
                </a:ext>
              </a:extLst>
            </p:cNvPr>
            <p:cNvSpPr/>
            <p:nvPr/>
          </p:nvSpPr>
          <p:spPr>
            <a:xfrm>
              <a:off x="786723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0" name="Rechteck: abgerundete Ecken 939">
              <a:extLst>
                <a:ext uri="{FF2B5EF4-FFF2-40B4-BE49-F238E27FC236}">
                  <a16:creationId xmlns:a16="http://schemas.microsoft.com/office/drawing/2014/main" id="{EBBD3960-4DFF-799C-243D-F5892FFAAEF5}"/>
                </a:ext>
              </a:extLst>
            </p:cNvPr>
            <p:cNvSpPr/>
            <p:nvPr/>
          </p:nvSpPr>
          <p:spPr>
            <a:xfrm>
              <a:off x="807827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1" name="Rechteck: abgerundete Ecken 940">
              <a:extLst>
                <a:ext uri="{FF2B5EF4-FFF2-40B4-BE49-F238E27FC236}">
                  <a16:creationId xmlns:a16="http://schemas.microsoft.com/office/drawing/2014/main" id="{80410D22-489F-D993-B4D6-A267381014E6}"/>
                </a:ext>
              </a:extLst>
            </p:cNvPr>
            <p:cNvSpPr/>
            <p:nvPr/>
          </p:nvSpPr>
          <p:spPr>
            <a:xfrm>
              <a:off x="828930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2" name="Rechteck: abgerundete Ecken 941">
              <a:extLst>
                <a:ext uri="{FF2B5EF4-FFF2-40B4-BE49-F238E27FC236}">
                  <a16:creationId xmlns:a16="http://schemas.microsoft.com/office/drawing/2014/main" id="{EAD5D2BC-09A7-0981-F083-EC13143848F2}"/>
                </a:ext>
              </a:extLst>
            </p:cNvPr>
            <p:cNvSpPr/>
            <p:nvPr/>
          </p:nvSpPr>
          <p:spPr>
            <a:xfrm>
              <a:off x="850034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3" name="Rechteck: abgerundete Ecken 942">
              <a:extLst>
                <a:ext uri="{FF2B5EF4-FFF2-40B4-BE49-F238E27FC236}">
                  <a16:creationId xmlns:a16="http://schemas.microsoft.com/office/drawing/2014/main" id="{35DED286-8F59-94ED-9CF0-ABA0248C7B50}"/>
                </a:ext>
              </a:extLst>
            </p:cNvPr>
            <p:cNvSpPr/>
            <p:nvPr/>
          </p:nvSpPr>
          <p:spPr>
            <a:xfrm>
              <a:off x="871137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4" name="Rechteck: abgerundete Ecken 943">
              <a:extLst>
                <a:ext uri="{FF2B5EF4-FFF2-40B4-BE49-F238E27FC236}">
                  <a16:creationId xmlns:a16="http://schemas.microsoft.com/office/drawing/2014/main" id="{8B3FC8BF-5E75-00FF-F73E-B0B9FB1F3C46}"/>
                </a:ext>
              </a:extLst>
            </p:cNvPr>
            <p:cNvSpPr/>
            <p:nvPr/>
          </p:nvSpPr>
          <p:spPr>
            <a:xfrm>
              <a:off x="892241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5" name="Rechteck: abgerundete Ecken 944">
              <a:extLst>
                <a:ext uri="{FF2B5EF4-FFF2-40B4-BE49-F238E27FC236}">
                  <a16:creationId xmlns:a16="http://schemas.microsoft.com/office/drawing/2014/main" id="{840CBA14-94C7-3D21-FDDA-70079C97E334}"/>
                </a:ext>
              </a:extLst>
            </p:cNvPr>
            <p:cNvSpPr/>
            <p:nvPr/>
          </p:nvSpPr>
          <p:spPr>
            <a:xfrm>
              <a:off x="913344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6" name="Rechteck: abgerundete Ecken 945">
              <a:extLst>
                <a:ext uri="{FF2B5EF4-FFF2-40B4-BE49-F238E27FC236}">
                  <a16:creationId xmlns:a16="http://schemas.microsoft.com/office/drawing/2014/main" id="{BA6AE27E-9B1D-6437-5546-B421624FADCC}"/>
                </a:ext>
              </a:extLst>
            </p:cNvPr>
            <p:cNvSpPr/>
            <p:nvPr/>
          </p:nvSpPr>
          <p:spPr>
            <a:xfrm>
              <a:off x="9344485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7" name="Rechteck: abgerundete Ecken 946">
              <a:extLst>
                <a:ext uri="{FF2B5EF4-FFF2-40B4-BE49-F238E27FC236}">
                  <a16:creationId xmlns:a16="http://schemas.microsoft.com/office/drawing/2014/main" id="{E8FBC6D0-7053-6DAE-3810-6E0A61739DA7}"/>
                </a:ext>
              </a:extLst>
            </p:cNvPr>
            <p:cNvSpPr/>
            <p:nvPr/>
          </p:nvSpPr>
          <p:spPr>
            <a:xfrm>
              <a:off x="765620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8" name="Rechteck: abgerundete Ecken 947">
              <a:extLst>
                <a:ext uri="{FF2B5EF4-FFF2-40B4-BE49-F238E27FC236}">
                  <a16:creationId xmlns:a16="http://schemas.microsoft.com/office/drawing/2014/main" id="{32CA378D-E19C-4592-BA4B-2F0A9F60CC95}"/>
                </a:ext>
              </a:extLst>
            </p:cNvPr>
            <p:cNvSpPr/>
            <p:nvPr/>
          </p:nvSpPr>
          <p:spPr>
            <a:xfrm>
              <a:off x="786723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9" name="Rechteck: abgerundete Ecken 948">
              <a:extLst>
                <a:ext uri="{FF2B5EF4-FFF2-40B4-BE49-F238E27FC236}">
                  <a16:creationId xmlns:a16="http://schemas.microsoft.com/office/drawing/2014/main" id="{19478436-0334-8F42-CC9D-C5B50AE749F5}"/>
                </a:ext>
              </a:extLst>
            </p:cNvPr>
            <p:cNvSpPr/>
            <p:nvPr/>
          </p:nvSpPr>
          <p:spPr>
            <a:xfrm>
              <a:off x="807827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0" name="Rechteck: abgerundete Ecken 949">
              <a:extLst>
                <a:ext uri="{FF2B5EF4-FFF2-40B4-BE49-F238E27FC236}">
                  <a16:creationId xmlns:a16="http://schemas.microsoft.com/office/drawing/2014/main" id="{7DEB5FFF-363A-A267-FC46-CB24FD7AFC9C}"/>
                </a:ext>
              </a:extLst>
            </p:cNvPr>
            <p:cNvSpPr/>
            <p:nvPr/>
          </p:nvSpPr>
          <p:spPr>
            <a:xfrm>
              <a:off x="892241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1" name="Rechteck: abgerundete Ecken 950">
              <a:extLst>
                <a:ext uri="{FF2B5EF4-FFF2-40B4-BE49-F238E27FC236}">
                  <a16:creationId xmlns:a16="http://schemas.microsoft.com/office/drawing/2014/main" id="{0D248D8A-F652-511B-A642-7FFB530E1C79}"/>
                </a:ext>
              </a:extLst>
            </p:cNvPr>
            <p:cNvSpPr/>
            <p:nvPr/>
          </p:nvSpPr>
          <p:spPr>
            <a:xfrm>
              <a:off x="913344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2" name="Rechteck: abgerundete Ecken 951">
              <a:extLst>
                <a:ext uri="{FF2B5EF4-FFF2-40B4-BE49-F238E27FC236}">
                  <a16:creationId xmlns:a16="http://schemas.microsoft.com/office/drawing/2014/main" id="{552EF607-E237-12B2-4C5C-5113CC8E6C05}"/>
                </a:ext>
              </a:extLst>
            </p:cNvPr>
            <p:cNvSpPr/>
            <p:nvPr/>
          </p:nvSpPr>
          <p:spPr>
            <a:xfrm>
              <a:off x="9344485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3" name="Rechteck: abgerundete Ecken 952">
              <a:extLst>
                <a:ext uri="{FF2B5EF4-FFF2-40B4-BE49-F238E27FC236}">
                  <a16:creationId xmlns:a16="http://schemas.microsoft.com/office/drawing/2014/main" id="{5170F699-71DE-5976-0650-23592AA82FF2}"/>
                </a:ext>
              </a:extLst>
            </p:cNvPr>
            <p:cNvSpPr/>
            <p:nvPr/>
          </p:nvSpPr>
          <p:spPr>
            <a:xfrm>
              <a:off x="765620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4" name="Rechteck: abgerundete Ecken 953">
              <a:extLst>
                <a:ext uri="{FF2B5EF4-FFF2-40B4-BE49-F238E27FC236}">
                  <a16:creationId xmlns:a16="http://schemas.microsoft.com/office/drawing/2014/main" id="{A850C27B-FAC3-39E6-E0F9-45F4CACE3881}"/>
                </a:ext>
              </a:extLst>
            </p:cNvPr>
            <p:cNvSpPr/>
            <p:nvPr/>
          </p:nvSpPr>
          <p:spPr>
            <a:xfrm>
              <a:off x="807827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5" name="Rechteck: abgerundete Ecken 954">
              <a:extLst>
                <a:ext uri="{FF2B5EF4-FFF2-40B4-BE49-F238E27FC236}">
                  <a16:creationId xmlns:a16="http://schemas.microsoft.com/office/drawing/2014/main" id="{79812BD3-4B64-F3AA-162D-58145E3B19D6}"/>
                </a:ext>
              </a:extLst>
            </p:cNvPr>
            <p:cNvSpPr/>
            <p:nvPr/>
          </p:nvSpPr>
          <p:spPr>
            <a:xfrm>
              <a:off x="892241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6" name="Rechteck: abgerundete Ecken 955">
              <a:extLst>
                <a:ext uri="{FF2B5EF4-FFF2-40B4-BE49-F238E27FC236}">
                  <a16:creationId xmlns:a16="http://schemas.microsoft.com/office/drawing/2014/main" id="{781CBC59-0FE4-1A3A-11DE-68B664F7D61A}"/>
                </a:ext>
              </a:extLst>
            </p:cNvPr>
            <p:cNvSpPr/>
            <p:nvPr/>
          </p:nvSpPr>
          <p:spPr>
            <a:xfrm>
              <a:off x="9344485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7" name="Rechteck: abgerundete Ecken 956">
              <a:extLst>
                <a:ext uri="{FF2B5EF4-FFF2-40B4-BE49-F238E27FC236}">
                  <a16:creationId xmlns:a16="http://schemas.microsoft.com/office/drawing/2014/main" id="{786083BD-A031-5335-EA42-E54CC202EABB}"/>
                </a:ext>
              </a:extLst>
            </p:cNvPr>
            <p:cNvSpPr/>
            <p:nvPr/>
          </p:nvSpPr>
          <p:spPr>
            <a:xfrm>
              <a:off x="765620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8" name="Rechteck: abgerundete Ecken 957">
              <a:extLst>
                <a:ext uri="{FF2B5EF4-FFF2-40B4-BE49-F238E27FC236}">
                  <a16:creationId xmlns:a16="http://schemas.microsoft.com/office/drawing/2014/main" id="{D57B0FF0-3689-D26E-F8F2-4CAB075F2863}"/>
                </a:ext>
              </a:extLst>
            </p:cNvPr>
            <p:cNvSpPr/>
            <p:nvPr/>
          </p:nvSpPr>
          <p:spPr>
            <a:xfrm>
              <a:off x="786723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9" name="Rechteck: abgerundete Ecken 958">
              <a:extLst>
                <a:ext uri="{FF2B5EF4-FFF2-40B4-BE49-F238E27FC236}">
                  <a16:creationId xmlns:a16="http://schemas.microsoft.com/office/drawing/2014/main" id="{8CC851A5-B6CC-27C9-3622-8ABA72580EEB}"/>
                </a:ext>
              </a:extLst>
            </p:cNvPr>
            <p:cNvSpPr/>
            <p:nvPr/>
          </p:nvSpPr>
          <p:spPr>
            <a:xfrm>
              <a:off x="807827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0" name="Rechteck: abgerundete Ecken 959">
              <a:extLst>
                <a:ext uri="{FF2B5EF4-FFF2-40B4-BE49-F238E27FC236}">
                  <a16:creationId xmlns:a16="http://schemas.microsoft.com/office/drawing/2014/main" id="{72D154EA-BB71-9A1B-EBB7-024E1743C10E}"/>
                </a:ext>
              </a:extLst>
            </p:cNvPr>
            <p:cNvSpPr/>
            <p:nvPr/>
          </p:nvSpPr>
          <p:spPr>
            <a:xfrm>
              <a:off x="892241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1" name="Rechteck: abgerundete Ecken 960">
              <a:extLst>
                <a:ext uri="{FF2B5EF4-FFF2-40B4-BE49-F238E27FC236}">
                  <a16:creationId xmlns:a16="http://schemas.microsoft.com/office/drawing/2014/main" id="{110AA11F-50C3-B1D3-D3DE-374AF00BC667}"/>
                </a:ext>
              </a:extLst>
            </p:cNvPr>
            <p:cNvSpPr/>
            <p:nvPr/>
          </p:nvSpPr>
          <p:spPr>
            <a:xfrm>
              <a:off x="913344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2" name="Rechteck: abgerundete Ecken 961">
              <a:extLst>
                <a:ext uri="{FF2B5EF4-FFF2-40B4-BE49-F238E27FC236}">
                  <a16:creationId xmlns:a16="http://schemas.microsoft.com/office/drawing/2014/main" id="{EBF37C47-CBF7-2C08-75BD-A73D6BD99245}"/>
                </a:ext>
              </a:extLst>
            </p:cNvPr>
            <p:cNvSpPr/>
            <p:nvPr/>
          </p:nvSpPr>
          <p:spPr>
            <a:xfrm>
              <a:off x="9344485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3" name="Rechteck: abgerundete Ecken 962">
              <a:extLst>
                <a:ext uri="{FF2B5EF4-FFF2-40B4-BE49-F238E27FC236}">
                  <a16:creationId xmlns:a16="http://schemas.microsoft.com/office/drawing/2014/main" id="{7B04B4F5-D398-4573-D441-28FDD2CBF98D}"/>
                </a:ext>
              </a:extLst>
            </p:cNvPr>
            <p:cNvSpPr/>
            <p:nvPr/>
          </p:nvSpPr>
          <p:spPr>
            <a:xfrm>
              <a:off x="765620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4" name="Rechteck: abgerundete Ecken 963">
              <a:extLst>
                <a:ext uri="{FF2B5EF4-FFF2-40B4-BE49-F238E27FC236}">
                  <a16:creationId xmlns:a16="http://schemas.microsoft.com/office/drawing/2014/main" id="{143D91F8-958A-465C-C7F4-939AB3828C3B}"/>
                </a:ext>
              </a:extLst>
            </p:cNvPr>
            <p:cNvSpPr/>
            <p:nvPr/>
          </p:nvSpPr>
          <p:spPr>
            <a:xfrm>
              <a:off x="786723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5" name="Rechteck: abgerundete Ecken 964">
              <a:extLst>
                <a:ext uri="{FF2B5EF4-FFF2-40B4-BE49-F238E27FC236}">
                  <a16:creationId xmlns:a16="http://schemas.microsoft.com/office/drawing/2014/main" id="{BAA26EE6-5FA9-93DA-7557-5068B9557446}"/>
                </a:ext>
              </a:extLst>
            </p:cNvPr>
            <p:cNvSpPr/>
            <p:nvPr/>
          </p:nvSpPr>
          <p:spPr>
            <a:xfrm>
              <a:off x="807827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6" name="Rechteck: abgerundete Ecken 965">
              <a:extLst>
                <a:ext uri="{FF2B5EF4-FFF2-40B4-BE49-F238E27FC236}">
                  <a16:creationId xmlns:a16="http://schemas.microsoft.com/office/drawing/2014/main" id="{E22F5D34-4026-3F43-A1D1-E1B8ABF116F1}"/>
                </a:ext>
              </a:extLst>
            </p:cNvPr>
            <p:cNvSpPr/>
            <p:nvPr/>
          </p:nvSpPr>
          <p:spPr>
            <a:xfrm>
              <a:off x="828930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7" name="Rechteck: abgerundete Ecken 966">
              <a:extLst>
                <a:ext uri="{FF2B5EF4-FFF2-40B4-BE49-F238E27FC236}">
                  <a16:creationId xmlns:a16="http://schemas.microsoft.com/office/drawing/2014/main" id="{C9D92B33-EBE5-DF65-3486-E31267CAE5C0}"/>
                </a:ext>
              </a:extLst>
            </p:cNvPr>
            <p:cNvSpPr/>
            <p:nvPr/>
          </p:nvSpPr>
          <p:spPr>
            <a:xfrm>
              <a:off x="850034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8" name="Rechteck: abgerundete Ecken 967">
              <a:extLst>
                <a:ext uri="{FF2B5EF4-FFF2-40B4-BE49-F238E27FC236}">
                  <a16:creationId xmlns:a16="http://schemas.microsoft.com/office/drawing/2014/main" id="{61E305FA-964D-A24C-6F88-7405D67D5645}"/>
                </a:ext>
              </a:extLst>
            </p:cNvPr>
            <p:cNvSpPr/>
            <p:nvPr/>
          </p:nvSpPr>
          <p:spPr>
            <a:xfrm>
              <a:off x="871137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9" name="Rechteck: abgerundete Ecken 968">
              <a:extLst>
                <a:ext uri="{FF2B5EF4-FFF2-40B4-BE49-F238E27FC236}">
                  <a16:creationId xmlns:a16="http://schemas.microsoft.com/office/drawing/2014/main" id="{5D9A57E9-7614-8459-5928-57CC21E3979F}"/>
                </a:ext>
              </a:extLst>
            </p:cNvPr>
            <p:cNvSpPr/>
            <p:nvPr/>
          </p:nvSpPr>
          <p:spPr>
            <a:xfrm>
              <a:off x="892241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70" name="Rechteck: abgerundete Ecken 969">
              <a:extLst>
                <a:ext uri="{FF2B5EF4-FFF2-40B4-BE49-F238E27FC236}">
                  <a16:creationId xmlns:a16="http://schemas.microsoft.com/office/drawing/2014/main" id="{073702DD-25EA-AEC5-CDCE-E09AEDC0ED1E}"/>
                </a:ext>
              </a:extLst>
            </p:cNvPr>
            <p:cNvSpPr/>
            <p:nvPr/>
          </p:nvSpPr>
          <p:spPr>
            <a:xfrm>
              <a:off x="913344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71" name="Rechteck: abgerundete Ecken 970">
              <a:extLst>
                <a:ext uri="{FF2B5EF4-FFF2-40B4-BE49-F238E27FC236}">
                  <a16:creationId xmlns:a16="http://schemas.microsoft.com/office/drawing/2014/main" id="{9229CF02-0AB9-AAB4-3D75-EA87E39DEA10}"/>
                </a:ext>
              </a:extLst>
            </p:cNvPr>
            <p:cNvSpPr/>
            <p:nvPr/>
          </p:nvSpPr>
          <p:spPr>
            <a:xfrm>
              <a:off x="9344485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72" name="Rechteck: abgerundete Ecken 971">
              <a:extLst>
                <a:ext uri="{FF2B5EF4-FFF2-40B4-BE49-F238E27FC236}">
                  <a16:creationId xmlns:a16="http://schemas.microsoft.com/office/drawing/2014/main" id="{1C79F803-A465-0342-407D-784D69FCDAFB}"/>
                </a:ext>
              </a:extLst>
            </p:cNvPr>
            <p:cNvSpPr/>
            <p:nvPr/>
          </p:nvSpPr>
          <p:spPr>
            <a:xfrm>
              <a:off x="765620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73" name="Rechteck: abgerundete Ecken 972">
              <a:extLst>
                <a:ext uri="{FF2B5EF4-FFF2-40B4-BE49-F238E27FC236}">
                  <a16:creationId xmlns:a16="http://schemas.microsoft.com/office/drawing/2014/main" id="{20D8019B-74D7-A9DE-E5E5-C31C95E1ED74}"/>
                </a:ext>
              </a:extLst>
            </p:cNvPr>
            <p:cNvSpPr/>
            <p:nvPr/>
          </p:nvSpPr>
          <p:spPr>
            <a:xfrm>
              <a:off x="807827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74" name="Rechteck: abgerundete Ecken 973">
              <a:extLst>
                <a:ext uri="{FF2B5EF4-FFF2-40B4-BE49-F238E27FC236}">
                  <a16:creationId xmlns:a16="http://schemas.microsoft.com/office/drawing/2014/main" id="{C56C6B26-5697-C761-B2D6-99D8254FFDD6}"/>
                </a:ext>
              </a:extLst>
            </p:cNvPr>
            <p:cNvSpPr/>
            <p:nvPr/>
          </p:nvSpPr>
          <p:spPr>
            <a:xfrm>
              <a:off x="828930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75" name="Rechteck: abgerundete Ecken 974">
              <a:extLst>
                <a:ext uri="{FF2B5EF4-FFF2-40B4-BE49-F238E27FC236}">
                  <a16:creationId xmlns:a16="http://schemas.microsoft.com/office/drawing/2014/main" id="{3385FA61-645A-05B3-6B5A-B62C89D4C0D7}"/>
                </a:ext>
              </a:extLst>
            </p:cNvPr>
            <p:cNvSpPr/>
            <p:nvPr/>
          </p:nvSpPr>
          <p:spPr>
            <a:xfrm>
              <a:off x="871137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76" name="Rechteck: abgerundete Ecken 975">
              <a:extLst>
                <a:ext uri="{FF2B5EF4-FFF2-40B4-BE49-F238E27FC236}">
                  <a16:creationId xmlns:a16="http://schemas.microsoft.com/office/drawing/2014/main" id="{AB7FC6BB-55F5-C6B0-2EC7-4AF1CE72DA69}"/>
                </a:ext>
              </a:extLst>
            </p:cNvPr>
            <p:cNvSpPr/>
            <p:nvPr/>
          </p:nvSpPr>
          <p:spPr>
            <a:xfrm>
              <a:off x="892241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77" name="Rechteck: abgerundete Ecken 976">
              <a:extLst>
                <a:ext uri="{FF2B5EF4-FFF2-40B4-BE49-F238E27FC236}">
                  <a16:creationId xmlns:a16="http://schemas.microsoft.com/office/drawing/2014/main" id="{21F0291C-0221-8955-36C1-F7156C9C8959}"/>
                </a:ext>
              </a:extLst>
            </p:cNvPr>
            <p:cNvSpPr/>
            <p:nvPr/>
          </p:nvSpPr>
          <p:spPr>
            <a:xfrm>
              <a:off x="9344485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78" name="Rechteck: abgerundete Ecken 977">
              <a:extLst>
                <a:ext uri="{FF2B5EF4-FFF2-40B4-BE49-F238E27FC236}">
                  <a16:creationId xmlns:a16="http://schemas.microsoft.com/office/drawing/2014/main" id="{C09BE491-20BB-689B-1877-287535C5738A}"/>
                </a:ext>
              </a:extLst>
            </p:cNvPr>
            <p:cNvSpPr/>
            <p:nvPr/>
          </p:nvSpPr>
          <p:spPr>
            <a:xfrm>
              <a:off x="765620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79" name="Rechteck: abgerundete Ecken 978">
              <a:extLst>
                <a:ext uri="{FF2B5EF4-FFF2-40B4-BE49-F238E27FC236}">
                  <a16:creationId xmlns:a16="http://schemas.microsoft.com/office/drawing/2014/main" id="{2C51161D-ED3F-FCDC-7213-5C321E134D83}"/>
                </a:ext>
              </a:extLst>
            </p:cNvPr>
            <p:cNvSpPr/>
            <p:nvPr/>
          </p:nvSpPr>
          <p:spPr>
            <a:xfrm>
              <a:off x="786723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80" name="Rechteck: abgerundete Ecken 979">
              <a:extLst>
                <a:ext uri="{FF2B5EF4-FFF2-40B4-BE49-F238E27FC236}">
                  <a16:creationId xmlns:a16="http://schemas.microsoft.com/office/drawing/2014/main" id="{EA2D2EE3-8E62-2364-6FC2-9E179CE58CBE}"/>
                </a:ext>
              </a:extLst>
            </p:cNvPr>
            <p:cNvSpPr/>
            <p:nvPr/>
          </p:nvSpPr>
          <p:spPr>
            <a:xfrm>
              <a:off x="807827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81" name="Rechteck: abgerundete Ecken 980">
              <a:extLst>
                <a:ext uri="{FF2B5EF4-FFF2-40B4-BE49-F238E27FC236}">
                  <a16:creationId xmlns:a16="http://schemas.microsoft.com/office/drawing/2014/main" id="{21496306-6AA3-1276-1619-AF5F434E33E3}"/>
                </a:ext>
              </a:extLst>
            </p:cNvPr>
            <p:cNvSpPr/>
            <p:nvPr/>
          </p:nvSpPr>
          <p:spPr>
            <a:xfrm>
              <a:off x="828930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82" name="Rechteck: abgerundete Ecken 981">
              <a:extLst>
                <a:ext uri="{FF2B5EF4-FFF2-40B4-BE49-F238E27FC236}">
                  <a16:creationId xmlns:a16="http://schemas.microsoft.com/office/drawing/2014/main" id="{AB76D1B6-2646-CAAD-5F9B-6EE90BD1F2FF}"/>
                </a:ext>
              </a:extLst>
            </p:cNvPr>
            <p:cNvSpPr/>
            <p:nvPr/>
          </p:nvSpPr>
          <p:spPr>
            <a:xfrm>
              <a:off x="850034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83" name="Rechteck: abgerundete Ecken 982">
              <a:extLst>
                <a:ext uri="{FF2B5EF4-FFF2-40B4-BE49-F238E27FC236}">
                  <a16:creationId xmlns:a16="http://schemas.microsoft.com/office/drawing/2014/main" id="{BCC03891-DE23-8F1F-6D7D-05A7FC9AD84D}"/>
                </a:ext>
              </a:extLst>
            </p:cNvPr>
            <p:cNvSpPr/>
            <p:nvPr/>
          </p:nvSpPr>
          <p:spPr>
            <a:xfrm>
              <a:off x="871137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84" name="Rechteck: abgerundete Ecken 983">
              <a:extLst>
                <a:ext uri="{FF2B5EF4-FFF2-40B4-BE49-F238E27FC236}">
                  <a16:creationId xmlns:a16="http://schemas.microsoft.com/office/drawing/2014/main" id="{553C94A5-CB81-0D33-2C36-6966255687F8}"/>
                </a:ext>
              </a:extLst>
            </p:cNvPr>
            <p:cNvSpPr/>
            <p:nvPr/>
          </p:nvSpPr>
          <p:spPr>
            <a:xfrm>
              <a:off x="892241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85" name="Rechteck: abgerundete Ecken 984">
              <a:extLst>
                <a:ext uri="{FF2B5EF4-FFF2-40B4-BE49-F238E27FC236}">
                  <a16:creationId xmlns:a16="http://schemas.microsoft.com/office/drawing/2014/main" id="{51C72780-033A-460C-CCF0-FCC5189E3CBB}"/>
                </a:ext>
              </a:extLst>
            </p:cNvPr>
            <p:cNvSpPr/>
            <p:nvPr/>
          </p:nvSpPr>
          <p:spPr>
            <a:xfrm>
              <a:off x="913344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86" name="Rechteck: abgerundete Ecken 985">
              <a:extLst>
                <a:ext uri="{FF2B5EF4-FFF2-40B4-BE49-F238E27FC236}">
                  <a16:creationId xmlns:a16="http://schemas.microsoft.com/office/drawing/2014/main" id="{5EC6C866-2FF0-7EC6-0292-E3EB4EE1731D}"/>
                </a:ext>
              </a:extLst>
            </p:cNvPr>
            <p:cNvSpPr/>
            <p:nvPr/>
          </p:nvSpPr>
          <p:spPr>
            <a:xfrm>
              <a:off x="9344485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004" name="Gruppieren 1003">
            <a:extLst>
              <a:ext uri="{FF2B5EF4-FFF2-40B4-BE49-F238E27FC236}">
                <a16:creationId xmlns:a16="http://schemas.microsoft.com/office/drawing/2014/main" id="{E9C45E73-84BE-1EB4-E07F-CC52FB5A1BF5}"/>
              </a:ext>
            </a:extLst>
          </p:cNvPr>
          <p:cNvGrpSpPr>
            <a:grpSpLocks noChangeAspect="1"/>
          </p:cNvGrpSpPr>
          <p:nvPr/>
        </p:nvGrpSpPr>
        <p:grpSpPr>
          <a:xfrm>
            <a:off x="11265629" y="2263298"/>
            <a:ext cx="645416" cy="646512"/>
            <a:chOff x="7656202" y="1001022"/>
            <a:chExt cx="1937551" cy="1940841"/>
          </a:xfrm>
        </p:grpSpPr>
        <p:grpSp>
          <p:nvGrpSpPr>
            <p:cNvPr id="1005" name="Gruppieren 1004">
              <a:extLst>
                <a:ext uri="{FF2B5EF4-FFF2-40B4-BE49-F238E27FC236}">
                  <a16:creationId xmlns:a16="http://schemas.microsoft.com/office/drawing/2014/main" id="{D32F81B3-F14C-13F0-88AC-829F449CADB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74768" y="1018704"/>
              <a:ext cx="1901505" cy="1901952"/>
              <a:chOff x="2958860" y="447675"/>
              <a:chExt cx="3825762" cy="3826661"/>
            </a:xfrm>
          </p:grpSpPr>
          <p:pic>
            <p:nvPicPr>
              <p:cNvPr id="1070" name="Grafik 1069">
                <a:extLst>
                  <a:ext uri="{FF2B5EF4-FFF2-40B4-BE49-F238E27FC236}">
                    <a16:creationId xmlns:a16="http://schemas.microsoft.com/office/drawing/2014/main" id="{249A766F-126E-07E4-D447-20B62F084DE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</a:blip>
              <a:srcRect r="35895" b="35838"/>
              <a:stretch/>
            </p:blipFill>
            <p:spPr>
              <a:xfrm>
                <a:off x="2962275" y="447675"/>
                <a:ext cx="3822347" cy="3825762"/>
              </a:xfrm>
              <a:prstGeom prst="rect">
                <a:avLst/>
              </a:prstGeom>
            </p:spPr>
          </p:pic>
          <p:sp>
            <p:nvSpPr>
              <p:cNvPr id="1071" name="Rechteck 1070">
                <a:extLst>
                  <a:ext uri="{FF2B5EF4-FFF2-40B4-BE49-F238E27FC236}">
                    <a16:creationId xmlns:a16="http://schemas.microsoft.com/office/drawing/2014/main" id="{B46A533C-9655-CBE9-178B-218DBC692B1D}"/>
                  </a:ext>
                </a:extLst>
              </p:cNvPr>
              <p:cNvSpPr/>
              <p:nvPr/>
            </p:nvSpPr>
            <p:spPr>
              <a:xfrm>
                <a:off x="2958860" y="448574"/>
                <a:ext cx="3825762" cy="3825762"/>
              </a:xfrm>
              <a:prstGeom prst="rect">
                <a:avLst/>
              </a:prstGeom>
              <a:solidFill>
                <a:schemeClr val="accent1"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72" name="Rechteck 1071">
                <a:extLst>
                  <a:ext uri="{FF2B5EF4-FFF2-40B4-BE49-F238E27FC236}">
                    <a16:creationId xmlns:a16="http://schemas.microsoft.com/office/drawing/2014/main" id="{01F14167-86CC-2302-72BB-13967B6A913C}"/>
                  </a:ext>
                </a:extLst>
              </p:cNvPr>
              <p:cNvSpPr/>
              <p:nvPr/>
            </p:nvSpPr>
            <p:spPr>
              <a:xfrm>
                <a:off x="4227801" y="1719831"/>
                <a:ext cx="1282347" cy="1282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73" name="Rechteck 1072">
                <a:extLst>
                  <a:ext uri="{FF2B5EF4-FFF2-40B4-BE49-F238E27FC236}">
                    <a16:creationId xmlns:a16="http://schemas.microsoft.com/office/drawing/2014/main" id="{1D6579D1-E6C0-9D1A-1BC0-90F62BCD4AFE}"/>
                  </a:ext>
                </a:extLst>
              </p:cNvPr>
              <p:cNvSpPr/>
              <p:nvPr/>
            </p:nvSpPr>
            <p:spPr>
              <a:xfrm>
                <a:off x="5943600" y="878063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74" name="Rechteck 1073">
                <a:extLst>
                  <a:ext uri="{FF2B5EF4-FFF2-40B4-BE49-F238E27FC236}">
                    <a16:creationId xmlns:a16="http://schemas.microsoft.com/office/drawing/2014/main" id="{2E036708-016C-E094-36A7-0E0A8CCA61BA}"/>
                  </a:ext>
                </a:extLst>
              </p:cNvPr>
              <p:cNvSpPr/>
              <p:nvPr/>
            </p:nvSpPr>
            <p:spPr>
              <a:xfrm>
                <a:off x="5943599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75" name="Rechteck 1074">
                <a:extLst>
                  <a:ext uri="{FF2B5EF4-FFF2-40B4-BE49-F238E27FC236}">
                    <a16:creationId xmlns:a16="http://schemas.microsoft.com/office/drawing/2014/main" id="{61CEB849-A603-8F6C-F1EA-33A5103407C1}"/>
                  </a:ext>
                </a:extLst>
              </p:cNvPr>
              <p:cNvSpPr/>
              <p:nvPr/>
            </p:nvSpPr>
            <p:spPr>
              <a:xfrm>
                <a:off x="3392663" y="87806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76" name="Rechteck 1075">
                <a:extLst>
                  <a:ext uri="{FF2B5EF4-FFF2-40B4-BE49-F238E27FC236}">
                    <a16:creationId xmlns:a16="http://schemas.microsoft.com/office/drawing/2014/main" id="{E5F654FF-28A4-C59D-BF4C-FB41B2DD8341}"/>
                  </a:ext>
                </a:extLst>
              </p:cNvPr>
              <p:cNvSpPr/>
              <p:nvPr/>
            </p:nvSpPr>
            <p:spPr>
              <a:xfrm>
                <a:off x="3392663" y="3429000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77" name="Rechteck 1076">
                <a:extLst>
                  <a:ext uri="{FF2B5EF4-FFF2-40B4-BE49-F238E27FC236}">
                    <a16:creationId xmlns:a16="http://schemas.microsoft.com/office/drawing/2014/main" id="{0B1B54DC-B842-C78F-774F-F0B65B7FA02D}"/>
                  </a:ext>
                </a:extLst>
              </p:cNvPr>
              <p:cNvSpPr/>
              <p:nvPr/>
            </p:nvSpPr>
            <p:spPr>
              <a:xfrm>
                <a:off x="5943599" y="2150219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78" name="Rechteck 1077">
                <a:extLst>
                  <a:ext uri="{FF2B5EF4-FFF2-40B4-BE49-F238E27FC236}">
                    <a16:creationId xmlns:a16="http://schemas.microsoft.com/office/drawing/2014/main" id="{8167AD9C-B804-6EFD-1F3F-AF22CBA1E2B4}"/>
                  </a:ext>
                </a:extLst>
              </p:cNvPr>
              <p:cNvSpPr/>
              <p:nvPr/>
            </p:nvSpPr>
            <p:spPr>
              <a:xfrm>
                <a:off x="3381374" y="21502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79" name="Rechteck 1078">
                <a:extLst>
                  <a:ext uri="{FF2B5EF4-FFF2-40B4-BE49-F238E27FC236}">
                    <a16:creationId xmlns:a16="http://schemas.microsoft.com/office/drawing/2014/main" id="{51115E49-6CB7-3BE6-AA19-D06CB020088D}"/>
                  </a:ext>
                </a:extLst>
              </p:cNvPr>
              <p:cNvSpPr/>
              <p:nvPr/>
            </p:nvSpPr>
            <p:spPr>
              <a:xfrm>
                <a:off x="4673599" y="873418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80" name="Rechteck 1079">
                <a:extLst>
                  <a:ext uri="{FF2B5EF4-FFF2-40B4-BE49-F238E27FC236}">
                    <a16:creationId xmlns:a16="http://schemas.microsoft.com/office/drawing/2014/main" id="{A063E616-B9E7-425F-ADFD-A6FDD139AACE}"/>
                  </a:ext>
                </a:extLst>
              </p:cNvPr>
              <p:cNvSpPr/>
              <p:nvPr/>
            </p:nvSpPr>
            <p:spPr>
              <a:xfrm>
                <a:off x="4668131" y="3427022"/>
                <a:ext cx="421569" cy="421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81" name="Rechteck 1080">
                <a:extLst>
                  <a:ext uri="{FF2B5EF4-FFF2-40B4-BE49-F238E27FC236}">
                    <a16:creationId xmlns:a16="http://schemas.microsoft.com/office/drawing/2014/main" id="{A1061CEE-A7B1-3695-8AC1-66632787F800}"/>
                  </a:ext>
                </a:extLst>
              </p:cNvPr>
              <p:cNvSpPr/>
              <p:nvPr/>
            </p:nvSpPr>
            <p:spPr>
              <a:xfrm>
                <a:off x="4806011" y="35652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82" name="Rechteck 1081">
                <a:extLst>
                  <a:ext uri="{FF2B5EF4-FFF2-40B4-BE49-F238E27FC236}">
                    <a16:creationId xmlns:a16="http://schemas.microsoft.com/office/drawing/2014/main" id="{97F17A11-874B-E405-4201-C5669C0A088F}"/>
                  </a:ext>
                </a:extLst>
              </p:cNvPr>
              <p:cNvSpPr/>
              <p:nvPr/>
            </p:nvSpPr>
            <p:spPr>
              <a:xfrm>
                <a:off x="4806011" y="1023903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83" name="Rechteck 1082">
                <a:extLst>
                  <a:ext uri="{FF2B5EF4-FFF2-40B4-BE49-F238E27FC236}">
                    <a16:creationId xmlns:a16="http://schemas.microsoft.com/office/drawing/2014/main" id="{C8E55C3F-EB97-C354-F5ED-B56E4AA787E8}"/>
                  </a:ext>
                </a:extLst>
              </p:cNvPr>
              <p:cNvSpPr/>
              <p:nvPr/>
            </p:nvSpPr>
            <p:spPr>
              <a:xfrm>
                <a:off x="4385865" y="1881117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84" name="Rechteck 1083">
                <a:extLst>
                  <a:ext uri="{FF2B5EF4-FFF2-40B4-BE49-F238E27FC236}">
                    <a16:creationId xmlns:a16="http://schemas.microsoft.com/office/drawing/2014/main" id="{51408B78-1F1E-7580-CDF8-9DEE7A3E9417}"/>
                  </a:ext>
                </a:extLst>
              </p:cNvPr>
              <p:cNvSpPr/>
              <p:nvPr/>
            </p:nvSpPr>
            <p:spPr>
              <a:xfrm>
                <a:off x="5233266" y="1881116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85" name="Rechteck 1084">
                <a:extLst>
                  <a:ext uri="{FF2B5EF4-FFF2-40B4-BE49-F238E27FC236}">
                    <a16:creationId xmlns:a16="http://schemas.microsoft.com/office/drawing/2014/main" id="{6D90BEA4-C786-5F06-E7DC-8A643DA48C57}"/>
                  </a:ext>
                </a:extLst>
              </p:cNvPr>
              <p:cNvSpPr/>
              <p:nvPr/>
            </p:nvSpPr>
            <p:spPr>
              <a:xfrm>
                <a:off x="4385865" y="2716950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86" name="Rechteck 1085">
                <a:extLst>
                  <a:ext uri="{FF2B5EF4-FFF2-40B4-BE49-F238E27FC236}">
                    <a16:creationId xmlns:a16="http://schemas.microsoft.com/office/drawing/2014/main" id="{3D751D96-65BA-57D7-C888-AF31F173281C}"/>
                  </a:ext>
                </a:extLst>
              </p:cNvPr>
              <p:cNvSpPr/>
              <p:nvPr/>
            </p:nvSpPr>
            <p:spPr>
              <a:xfrm>
                <a:off x="5233266" y="2716949"/>
                <a:ext cx="145205" cy="1452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1006" name="Rechteck: abgerundete Ecken 1005">
              <a:extLst>
                <a:ext uri="{FF2B5EF4-FFF2-40B4-BE49-F238E27FC236}">
                  <a16:creationId xmlns:a16="http://schemas.microsoft.com/office/drawing/2014/main" id="{90A29065-0960-EE68-2248-F40238DC4F4F}"/>
                </a:ext>
              </a:extLst>
            </p:cNvPr>
            <p:cNvSpPr/>
            <p:nvPr/>
          </p:nvSpPr>
          <p:spPr>
            <a:xfrm>
              <a:off x="765620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07" name="Rechteck: abgerundete Ecken 1006">
              <a:extLst>
                <a:ext uri="{FF2B5EF4-FFF2-40B4-BE49-F238E27FC236}">
                  <a16:creationId xmlns:a16="http://schemas.microsoft.com/office/drawing/2014/main" id="{207B0584-8935-DAC7-E5AC-1A36021CD766}"/>
                </a:ext>
              </a:extLst>
            </p:cNvPr>
            <p:cNvSpPr/>
            <p:nvPr/>
          </p:nvSpPr>
          <p:spPr>
            <a:xfrm>
              <a:off x="786723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08" name="Rechteck: abgerundete Ecken 1007">
              <a:extLst>
                <a:ext uri="{FF2B5EF4-FFF2-40B4-BE49-F238E27FC236}">
                  <a16:creationId xmlns:a16="http://schemas.microsoft.com/office/drawing/2014/main" id="{57E3C5B3-DE53-D264-0A52-3E559629552F}"/>
                </a:ext>
              </a:extLst>
            </p:cNvPr>
            <p:cNvSpPr/>
            <p:nvPr/>
          </p:nvSpPr>
          <p:spPr>
            <a:xfrm>
              <a:off x="807827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09" name="Rechteck: abgerundete Ecken 1008">
              <a:extLst>
                <a:ext uri="{FF2B5EF4-FFF2-40B4-BE49-F238E27FC236}">
                  <a16:creationId xmlns:a16="http://schemas.microsoft.com/office/drawing/2014/main" id="{BFD9473D-805E-B5FC-F6E3-720AF970BAA6}"/>
                </a:ext>
              </a:extLst>
            </p:cNvPr>
            <p:cNvSpPr/>
            <p:nvPr/>
          </p:nvSpPr>
          <p:spPr>
            <a:xfrm>
              <a:off x="828930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10" name="Rechteck: abgerundete Ecken 1009">
              <a:extLst>
                <a:ext uri="{FF2B5EF4-FFF2-40B4-BE49-F238E27FC236}">
                  <a16:creationId xmlns:a16="http://schemas.microsoft.com/office/drawing/2014/main" id="{525AAE46-1D8A-1F57-1202-69DB42E434C0}"/>
                </a:ext>
              </a:extLst>
            </p:cNvPr>
            <p:cNvSpPr/>
            <p:nvPr/>
          </p:nvSpPr>
          <p:spPr>
            <a:xfrm>
              <a:off x="850034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11" name="Rechteck: abgerundete Ecken 1010">
              <a:extLst>
                <a:ext uri="{FF2B5EF4-FFF2-40B4-BE49-F238E27FC236}">
                  <a16:creationId xmlns:a16="http://schemas.microsoft.com/office/drawing/2014/main" id="{C2660944-6B65-97EF-809B-80C1893204A5}"/>
                </a:ext>
              </a:extLst>
            </p:cNvPr>
            <p:cNvSpPr/>
            <p:nvPr/>
          </p:nvSpPr>
          <p:spPr>
            <a:xfrm>
              <a:off x="871137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12" name="Rechteck: abgerundete Ecken 1011">
              <a:extLst>
                <a:ext uri="{FF2B5EF4-FFF2-40B4-BE49-F238E27FC236}">
                  <a16:creationId xmlns:a16="http://schemas.microsoft.com/office/drawing/2014/main" id="{CCFEFBD9-578B-3C8E-87B9-E3A0D4399F24}"/>
                </a:ext>
              </a:extLst>
            </p:cNvPr>
            <p:cNvSpPr/>
            <p:nvPr/>
          </p:nvSpPr>
          <p:spPr>
            <a:xfrm>
              <a:off x="8922412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13" name="Rechteck: abgerundete Ecken 1012">
              <a:extLst>
                <a:ext uri="{FF2B5EF4-FFF2-40B4-BE49-F238E27FC236}">
                  <a16:creationId xmlns:a16="http://schemas.microsoft.com/office/drawing/2014/main" id="{AA55468D-34CA-E4DB-1DAD-8F37B289BC11}"/>
                </a:ext>
              </a:extLst>
            </p:cNvPr>
            <p:cNvSpPr/>
            <p:nvPr/>
          </p:nvSpPr>
          <p:spPr>
            <a:xfrm>
              <a:off x="9133447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14" name="Rechteck: abgerundete Ecken 1013">
              <a:extLst>
                <a:ext uri="{FF2B5EF4-FFF2-40B4-BE49-F238E27FC236}">
                  <a16:creationId xmlns:a16="http://schemas.microsoft.com/office/drawing/2014/main" id="{0513DF56-9453-BB73-A768-67D1EB51994F}"/>
                </a:ext>
              </a:extLst>
            </p:cNvPr>
            <p:cNvSpPr/>
            <p:nvPr/>
          </p:nvSpPr>
          <p:spPr>
            <a:xfrm>
              <a:off x="9344485" y="1001022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15" name="Rechteck: abgerundete Ecken 1014">
              <a:extLst>
                <a:ext uri="{FF2B5EF4-FFF2-40B4-BE49-F238E27FC236}">
                  <a16:creationId xmlns:a16="http://schemas.microsoft.com/office/drawing/2014/main" id="{885AB354-AFD6-4857-B98B-FFABD679BB63}"/>
                </a:ext>
              </a:extLst>
            </p:cNvPr>
            <p:cNvSpPr/>
            <p:nvPr/>
          </p:nvSpPr>
          <p:spPr>
            <a:xfrm>
              <a:off x="765620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16" name="Rechteck: abgerundete Ecken 1015">
              <a:extLst>
                <a:ext uri="{FF2B5EF4-FFF2-40B4-BE49-F238E27FC236}">
                  <a16:creationId xmlns:a16="http://schemas.microsoft.com/office/drawing/2014/main" id="{9A48C03B-2AD5-5550-0607-4BCF18AC787F}"/>
                </a:ext>
              </a:extLst>
            </p:cNvPr>
            <p:cNvSpPr/>
            <p:nvPr/>
          </p:nvSpPr>
          <p:spPr>
            <a:xfrm>
              <a:off x="807827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17" name="Rechteck: abgerundete Ecken 1016">
              <a:extLst>
                <a:ext uri="{FF2B5EF4-FFF2-40B4-BE49-F238E27FC236}">
                  <a16:creationId xmlns:a16="http://schemas.microsoft.com/office/drawing/2014/main" id="{ED0775F2-8CCC-CA4D-7835-6D4C9D3BF420}"/>
                </a:ext>
              </a:extLst>
            </p:cNvPr>
            <p:cNvSpPr/>
            <p:nvPr/>
          </p:nvSpPr>
          <p:spPr>
            <a:xfrm>
              <a:off x="828930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18" name="Rechteck: abgerundete Ecken 1017">
              <a:extLst>
                <a:ext uri="{FF2B5EF4-FFF2-40B4-BE49-F238E27FC236}">
                  <a16:creationId xmlns:a16="http://schemas.microsoft.com/office/drawing/2014/main" id="{A85B2B5E-7F40-B2D5-6FC7-B13DD47E8FE3}"/>
                </a:ext>
              </a:extLst>
            </p:cNvPr>
            <p:cNvSpPr/>
            <p:nvPr/>
          </p:nvSpPr>
          <p:spPr>
            <a:xfrm>
              <a:off x="8711377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19" name="Rechteck: abgerundete Ecken 1018">
              <a:extLst>
                <a:ext uri="{FF2B5EF4-FFF2-40B4-BE49-F238E27FC236}">
                  <a16:creationId xmlns:a16="http://schemas.microsoft.com/office/drawing/2014/main" id="{5DC93661-EA80-E619-EB5A-99258D51A640}"/>
                </a:ext>
              </a:extLst>
            </p:cNvPr>
            <p:cNvSpPr/>
            <p:nvPr/>
          </p:nvSpPr>
          <p:spPr>
            <a:xfrm>
              <a:off x="8922412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20" name="Rechteck: abgerundete Ecken 1019">
              <a:extLst>
                <a:ext uri="{FF2B5EF4-FFF2-40B4-BE49-F238E27FC236}">
                  <a16:creationId xmlns:a16="http://schemas.microsoft.com/office/drawing/2014/main" id="{8303561C-7CBB-6B59-2131-2F39CB1D3E9D}"/>
                </a:ext>
              </a:extLst>
            </p:cNvPr>
            <p:cNvSpPr/>
            <p:nvPr/>
          </p:nvSpPr>
          <p:spPr>
            <a:xfrm>
              <a:off x="9344485" y="1212469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21" name="Rechteck: abgerundete Ecken 1020">
              <a:extLst>
                <a:ext uri="{FF2B5EF4-FFF2-40B4-BE49-F238E27FC236}">
                  <a16:creationId xmlns:a16="http://schemas.microsoft.com/office/drawing/2014/main" id="{E85E4373-8537-3014-41EA-3C2B1E527867}"/>
                </a:ext>
              </a:extLst>
            </p:cNvPr>
            <p:cNvSpPr/>
            <p:nvPr/>
          </p:nvSpPr>
          <p:spPr>
            <a:xfrm>
              <a:off x="765620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22" name="Rechteck: abgerundete Ecken 1021">
              <a:extLst>
                <a:ext uri="{FF2B5EF4-FFF2-40B4-BE49-F238E27FC236}">
                  <a16:creationId xmlns:a16="http://schemas.microsoft.com/office/drawing/2014/main" id="{E2179EF5-C1E7-842F-2616-7DAC6D727B27}"/>
                </a:ext>
              </a:extLst>
            </p:cNvPr>
            <p:cNvSpPr/>
            <p:nvPr/>
          </p:nvSpPr>
          <p:spPr>
            <a:xfrm>
              <a:off x="786723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23" name="Rechteck: abgerundete Ecken 1022">
              <a:extLst>
                <a:ext uri="{FF2B5EF4-FFF2-40B4-BE49-F238E27FC236}">
                  <a16:creationId xmlns:a16="http://schemas.microsoft.com/office/drawing/2014/main" id="{ADB9EAFE-4A23-C4F8-374F-004D068FB061}"/>
                </a:ext>
              </a:extLst>
            </p:cNvPr>
            <p:cNvSpPr/>
            <p:nvPr/>
          </p:nvSpPr>
          <p:spPr>
            <a:xfrm>
              <a:off x="807827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24" name="Rechteck: abgerundete Ecken 1023">
              <a:extLst>
                <a:ext uri="{FF2B5EF4-FFF2-40B4-BE49-F238E27FC236}">
                  <a16:creationId xmlns:a16="http://schemas.microsoft.com/office/drawing/2014/main" id="{5B6F3B60-E720-11D0-07DF-9C310FDDBC7B}"/>
                </a:ext>
              </a:extLst>
            </p:cNvPr>
            <p:cNvSpPr/>
            <p:nvPr/>
          </p:nvSpPr>
          <p:spPr>
            <a:xfrm>
              <a:off x="828930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25" name="Rechteck: abgerundete Ecken 1024">
              <a:extLst>
                <a:ext uri="{FF2B5EF4-FFF2-40B4-BE49-F238E27FC236}">
                  <a16:creationId xmlns:a16="http://schemas.microsoft.com/office/drawing/2014/main" id="{8DCB3DF9-90D2-57F6-7D8A-1D1B217B8DD3}"/>
                </a:ext>
              </a:extLst>
            </p:cNvPr>
            <p:cNvSpPr/>
            <p:nvPr/>
          </p:nvSpPr>
          <p:spPr>
            <a:xfrm>
              <a:off x="850034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26" name="Rechteck: abgerundete Ecken 1025">
              <a:extLst>
                <a:ext uri="{FF2B5EF4-FFF2-40B4-BE49-F238E27FC236}">
                  <a16:creationId xmlns:a16="http://schemas.microsoft.com/office/drawing/2014/main" id="{B6F6AA06-27BB-BC8A-5B05-257414A2D275}"/>
                </a:ext>
              </a:extLst>
            </p:cNvPr>
            <p:cNvSpPr/>
            <p:nvPr/>
          </p:nvSpPr>
          <p:spPr>
            <a:xfrm>
              <a:off x="871137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27" name="Rechteck: abgerundete Ecken 1026">
              <a:extLst>
                <a:ext uri="{FF2B5EF4-FFF2-40B4-BE49-F238E27FC236}">
                  <a16:creationId xmlns:a16="http://schemas.microsoft.com/office/drawing/2014/main" id="{36B15837-1218-1C28-5757-D8B3250F742D}"/>
                </a:ext>
              </a:extLst>
            </p:cNvPr>
            <p:cNvSpPr/>
            <p:nvPr/>
          </p:nvSpPr>
          <p:spPr>
            <a:xfrm>
              <a:off x="8922412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28" name="Rechteck: abgerundete Ecken 1027">
              <a:extLst>
                <a:ext uri="{FF2B5EF4-FFF2-40B4-BE49-F238E27FC236}">
                  <a16:creationId xmlns:a16="http://schemas.microsoft.com/office/drawing/2014/main" id="{EF1019E0-5617-3C1C-8BFE-09E647AC4083}"/>
                </a:ext>
              </a:extLst>
            </p:cNvPr>
            <p:cNvSpPr/>
            <p:nvPr/>
          </p:nvSpPr>
          <p:spPr>
            <a:xfrm>
              <a:off x="9133447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29" name="Rechteck: abgerundete Ecken 1028">
              <a:extLst>
                <a:ext uri="{FF2B5EF4-FFF2-40B4-BE49-F238E27FC236}">
                  <a16:creationId xmlns:a16="http://schemas.microsoft.com/office/drawing/2014/main" id="{02C5E440-0F50-17AF-68D9-671DC3772BBD}"/>
                </a:ext>
              </a:extLst>
            </p:cNvPr>
            <p:cNvSpPr/>
            <p:nvPr/>
          </p:nvSpPr>
          <p:spPr>
            <a:xfrm>
              <a:off x="9344485" y="1423916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0" name="Rechteck: abgerundete Ecken 1029">
              <a:extLst>
                <a:ext uri="{FF2B5EF4-FFF2-40B4-BE49-F238E27FC236}">
                  <a16:creationId xmlns:a16="http://schemas.microsoft.com/office/drawing/2014/main" id="{87CFB150-2A6E-7D13-13A3-A204A43576CF}"/>
                </a:ext>
              </a:extLst>
            </p:cNvPr>
            <p:cNvSpPr/>
            <p:nvPr/>
          </p:nvSpPr>
          <p:spPr>
            <a:xfrm>
              <a:off x="765620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1" name="Rechteck: abgerundete Ecken 1030">
              <a:extLst>
                <a:ext uri="{FF2B5EF4-FFF2-40B4-BE49-F238E27FC236}">
                  <a16:creationId xmlns:a16="http://schemas.microsoft.com/office/drawing/2014/main" id="{936BDB21-D265-F69A-091D-2E528A188D59}"/>
                </a:ext>
              </a:extLst>
            </p:cNvPr>
            <p:cNvSpPr/>
            <p:nvPr/>
          </p:nvSpPr>
          <p:spPr>
            <a:xfrm>
              <a:off x="786723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2" name="Rechteck: abgerundete Ecken 1031">
              <a:extLst>
                <a:ext uri="{FF2B5EF4-FFF2-40B4-BE49-F238E27FC236}">
                  <a16:creationId xmlns:a16="http://schemas.microsoft.com/office/drawing/2014/main" id="{F6E5F0F4-ABCF-B531-9242-CC7529037D84}"/>
                </a:ext>
              </a:extLst>
            </p:cNvPr>
            <p:cNvSpPr/>
            <p:nvPr/>
          </p:nvSpPr>
          <p:spPr>
            <a:xfrm>
              <a:off x="807827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3" name="Rechteck: abgerundete Ecken 1032">
              <a:extLst>
                <a:ext uri="{FF2B5EF4-FFF2-40B4-BE49-F238E27FC236}">
                  <a16:creationId xmlns:a16="http://schemas.microsoft.com/office/drawing/2014/main" id="{791BE0F3-D8D3-FC87-353F-6DB7976F3AB0}"/>
                </a:ext>
              </a:extLst>
            </p:cNvPr>
            <p:cNvSpPr/>
            <p:nvPr/>
          </p:nvSpPr>
          <p:spPr>
            <a:xfrm>
              <a:off x="8922412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4" name="Rechteck: abgerundete Ecken 1033">
              <a:extLst>
                <a:ext uri="{FF2B5EF4-FFF2-40B4-BE49-F238E27FC236}">
                  <a16:creationId xmlns:a16="http://schemas.microsoft.com/office/drawing/2014/main" id="{930BC0F7-90F0-D43A-DC03-7FC2FAA3026C}"/>
                </a:ext>
              </a:extLst>
            </p:cNvPr>
            <p:cNvSpPr/>
            <p:nvPr/>
          </p:nvSpPr>
          <p:spPr>
            <a:xfrm>
              <a:off x="9133447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5" name="Rechteck: abgerundete Ecken 1034">
              <a:extLst>
                <a:ext uri="{FF2B5EF4-FFF2-40B4-BE49-F238E27FC236}">
                  <a16:creationId xmlns:a16="http://schemas.microsoft.com/office/drawing/2014/main" id="{5A95DE1A-2178-EA86-03C7-ECA60F601416}"/>
                </a:ext>
              </a:extLst>
            </p:cNvPr>
            <p:cNvSpPr/>
            <p:nvPr/>
          </p:nvSpPr>
          <p:spPr>
            <a:xfrm>
              <a:off x="9344485" y="1635363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6" name="Rechteck: abgerundete Ecken 1035">
              <a:extLst>
                <a:ext uri="{FF2B5EF4-FFF2-40B4-BE49-F238E27FC236}">
                  <a16:creationId xmlns:a16="http://schemas.microsoft.com/office/drawing/2014/main" id="{EF39B6BB-482E-5E63-E07A-8F0E0F7BD36F}"/>
                </a:ext>
              </a:extLst>
            </p:cNvPr>
            <p:cNvSpPr/>
            <p:nvPr/>
          </p:nvSpPr>
          <p:spPr>
            <a:xfrm>
              <a:off x="765620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7" name="Rechteck: abgerundete Ecken 1036">
              <a:extLst>
                <a:ext uri="{FF2B5EF4-FFF2-40B4-BE49-F238E27FC236}">
                  <a16:creationId xmlns:a16="http://schemas.microsoft.com/office/drawing/2014/main" id="{8DF635F7-FBCA-38EA-7992-7DFC9A5945BA}"/>
                </a:ext>
              </a:extLst>
            </p:cNvPr>
            <p:cNvSpPr/>
            <p:nvPr/>
          </p:nvSpPr>
          <p:spPr>
            <a:xfrm>
              <a:off x="807827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8" name="Rechteck: abgerundete Ecken 1037">
              <a:extLst>
                <a:ext uri="{FF2B5EF4-FFF2-40B4-BE49-F238E27FC236}">
                  <a16:creationId xmlns:a16="http://schemas.microsoft.com/office/drawing/2014/main" id="{445D311E-EC87-E3F9-5ECD-8C8A20796068}"/>
                </a:ext>
              </a:extLst>
            </p:cNvPr>
            <p:cNvSpPr/>
            <p:nvPr/>
          </p:nvSpPr>
          <p:spPr>
            <a:xfrm>
              <a:off x="8922412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9" name="Rechteck: abgerundete Ecken 1038">
              <a:extLst>
                <a:ext uri="{FF2B5EF4-FFF2-40B4-BE49-F238E27FC236}">
                  <a16:creationId xmlns:a16="http://schemas.microsoft.com/office/drawing/2014/main" id="{E76C2FDE-95DC-85C4-E026-B23B3B2BDB50}"/>
                </a:ext>
              </a:extLst>
            </p:cNvPr>
            <p:cNvSpPr/>
            <p:nvPr/>
          </p:nvSpPr>
          <p:spPr>
            <a:xfrm>
              <a:off x="9344485" y="1846810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0" name="Rechteck: abgerundete Ecken 1039">
              <a:extLst>
                <a:ext uri="{FF2B5EF4-FFF2-40B4-BE49-F238E27FC236}">
                  <a16:creationId xmlns:a16="http://schemas.microsoft.com/office/drawing/2014/main" id="{7FF6D098-6354-C8E0-7213-4CE322564410}"/>
                </a:ext>
              </a:extLst>
            </p:cNvPr>
            <p:cNvSpPr/>
            <p:nvPr/>
          </p:nvSpPr>
          <p:spPr>
            <a:xfrm>
              <a:off x="765620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1" name="Rechteck: abgerundete Ecken 1040">
              <a:extLst>
                <a:ext uri="{FF2B5EF4-FFF2-40B4-BE49-F238E27FC236}">
                  <a16:creationId xmlns:a16="http://schemas.microsoft.com/office/drawing/2014/main" id="{AA7AAF52-0A06-A69A-A4D6-5041A0C78147}"/>
                </a:ext>
              </a:extLst>
            </p:cNvPr>
            <p:cNvSpPr/>
            <p:nvPr/>
          </p:nvSpPr>
          <p:spPr>
            <a:xfrm>
              <a:off x="786723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2" name="Rechteck: abgerundete Ecken 1041">
              <a:extLst>
                <a:ext uri="{FF2B5EF4-FFF2-40B4-BE49-F238E27FC236}">
                  <a16:creationId xmlns:a16="http://schemas.microsoft.com/office/drawing/2014/main" id="{54C362F4-A172-F734-53FC-24D6B61F1BF5}"/>
                </a:ext>
              </a:extLst>
            </p:cNvPr>
            <p:cNvSpPr/>
            <p:nvPr/>
          </p:nvSpPr>
          <p:spPr>
            <a:xfrm>
              <a:off x="807827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3" name="Rechteck: abgerundete Ecken 1042">
              <a:extLst>
                <a:ext uri="{FF2B5EF4-FFF2-40B4-BE49-F238E27FC236}">
                  <a16:creationId xmlns:a16="http://schemas.microsoft.com/office/drawing/2014/main" id="{EDBCAFCC-37BF-60AE-9855-9FE04313AF57}"/>
                </a:ext>
              </a:extLst>
            </p:cNvPr>
            <p:cNvSpPr/>
            <p:nvPr/>
          </p:nvSpPr>
          <p:spPr>
            <a:xfrm>
              <a:off x="8922412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4" name="Rechteck: abgerundete Ecken 1043">
              <a:extLst>
                <a:ext uri="{FF2B5EF4-FFF2-40B4-BE49-F238E27FC236}">
                  <a16:creationId xmlns:a16="http://schemas.microsoft.com/office/drawing/2014/main" id="{FCB78DE1-1C0D-3AA7-8CB4-92CFDC19B1F2}"/>
                </a:ext>
              </a:extLst>
            </p:cNvPr>
            <p:cNvSpPr/>
            <p:nvPr/>
          </p:nvSpPr>
          <p:spPr>
            <a:xfrm>
              <a:off x="9133447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5" name="Rechteck: abgerundete Ecken 1044">
              <a:extLst>
                <a:ext uri="{FF2B5EF4-FFF2-40B4-BE49-F238E27FC236}">
                  <a16:creationId xmlns:a16="http://schemas.microsoft.com/office/drawing/2014/main" id="{DE71C828-0E5E-44A3-8E67-C649025B3453}"/>
                </a:ext>
              </a:extLst>
            </p:cNvPr>
            <p:cNvSpPr/>
            <p:nvPr/>
          </p:nvSpPr>
          <p:spPr>
            <a:xfrm>
              <a:off x="9344485" y="2058257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6" name="Rechteck: abgerundete Ecken 1045">
              <a:extLst>
                <a:ext uri="{FF2B5EF4-FFF2-40B4-BE49-F238E27FC236}">
                  <a16:creationId xmlns:a16="http://schemas.microsoft.com/office/drawing/2014/main" id="{90B9DD28-BFF5-596B-3EF8-FAE7AFAAF4A4}"/>
                </a:ext>
              </a:extLst>
            </p:cNvPr>
            <p:cNvSpPr/>
            <p:nvPr/>
          </p:nvSpPr>
          <p:spPr>
            <a:xfrm>
              <a:off x="765620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7" name="Rechteck: abgerundete Ecken 1046">
              <a:extLst>
                <a:ext uri="{FF2B5EF4-FFF2-40B4-BE49-F238E27FC236}">
                  <a16:creationId xmlns:a16="http://schemas.microsoft.com/office/drawing/2014/main" id="{8145581D-01FC-ADA5-C647-6A7AAA9DB99E}"/>
                </a:ext>
              </a:extLst>
            </p:cNvPr>
            <p:cNvSpPr/>
            <p:nvPr/>
          </p:nvSpPr>
          <p:spPr>
            <a:xfrm>
              <a:off x="786723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8" name="Rechteck: abgerundete Ecken 1047">
              <a:extLst>
                <a:ext uri="{FF2B5EF4-FFF2-40B4-BE49-F238E27FC236}">
                  <a16:creationId xmlns:a16="http://schemas.microsoft.com/office/drawing/2014/main" id="{4A02C2DA-37A3-5FA9-D2F2-6E99BC75526B}"/>
                </a:ext>
              </a:extLst>
            </p:cNvPr>
            <p:cNvSpPr/>
            <p:nvPr/>
          </p:nvSpPr>
          <p:spPr>
            <a:xfrm>
              <a:off x="807827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9" name="Rechteck: abgerundete Ecken 1048">
              <a:extLst>
                <a:ext uri="{FF2B5EF4-FFF2-40B4-BE49-F238E27FC236}">
                  <a16:creationId xmlns:a16="http://schemas.microsoft.com/office/drawing/2014/main" id="{663C7968-9CD2-3580-1265-F3611762E21F}"/>
                </a:ext>
              </a:extLst>
            </p:cNvPr>
            <p:cNvSpPr/>
            <p:nvPr/>
          </p:nvSpPr>
          <p:spPr>
            <a:xfrm>
              <a:off x="828930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0" name="Rechteck: abgerundete Ecken 1049">
              <a:extLst>
                <a:ext uri="{FF2B5EF4-FFF2-40B4-BE49-F238E27FC236}">
                  <a16:creationId xmlns:a16="http://schemas.microsoft.com/office/drawing/2014/main" id="{78F8B387-6484-136E-E97B-FED881596784}"/>
                </a:ext>
              </a:extLst>
            </p:cNvPr>
            <p:cNvSpPr/>
            <p:nvPr/>
          </p:nvSpPr>
          <p:spPr>
            <a:xfrm>
              <a:off x="850034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1" name="Rechteck: abgerundete Ecken 1050">
              <a:extLst>
                <a:ext uri="{FF2B5EF4-FFF2-40B4-BE49-F238E27FC236}">
                  <a16:creationId xmlns:a16="http://schemas.microsoft.com/office/drawing/2014/main" id="{1416E866-B276-BE7C-2F92-86EE836ECAE5}"/>
                </a:ext>
              </a:extLst>
            </p:cNvPr>
            <p:cNvSpPr/>
            <p:nvPr/>
          </p:nvSpPr>
          <p:spPr>
            <a:xfrm>
              <a:off x="871137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2" name="Rechteck: abgerundete Ecken 1051">
              <a:extLst>
                <a:ext uri="{FF2B5EF4-FFF2-40B4-BE49-F238E27FC236}">
                  <a16:creationId xmlns:a16="http://schemas.microsoft.com/office/drawing/2014/main" id="{531AB95F-B643-6120-1174-EB3C46E92B6E}"/>
                </a:ext>
              </a:extLst>
            </p:cNvPr>
            <p:cNvSpPr/>
            <p:nvPr/>
          </p:nvSpPr>
          <p:spPr>
            <a:xfrm>
              <a:off x="8922412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3" name="Rechteck: abgerundete Ecken 1052">
              <a:extLst>
                <a:ext uri="{FF2B5EF4-FFF2-40B4-BE49-F238E27FC236}">
                  <a16:creationId xmlns:a16="http://schemas.microsoft.com/office/drawing/2014/main" id="{8B814057-E868-2CA5-2587-2034E0EF0A51}"/>
                </a:ext>
              </a:extLst>
            </p:cNvPr>
            <p:cNvSpPr/>
            <p:nvPr/>
          </p:nvSpPr>
          <p:spPr>
            <a:xfrm>
              <a:off x="9133447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4" name="Rechteck: abgerundete Ecken 1053">
              <a:extLst>
                <a:ext uri="{FF2B5EF4-FFF2-40B4-BE49-F238E27FC236}">
                  <a16:creationId xmlns:a16="http://schemas.microsoft.com/office/drawing/2014/main" id="{A43BC125-DC6C-8936-7C73-5B36966E1341}"/>
                </a:ext>
              </a:extLst>
            </p:cNvPr>
            <p:cNvSpPr/>
            <p:nvPr/>
          </p:nvSpPr>
          <p:spPr>
            <a:xfrm>
              <a:off x="9344485" y="226970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5" name="Rechteck: abgerundete Ecken 1054">
              <a:extLst>
                <a:ext uri="{FF2B5EF4-FFF2-40B4-BE49-F238E27FC236}">
                  <a16:creationId xmlns:a16="http://schemas.microsoft.com/office/drawing/2014/main" id="{9C17017A-E966-9F9B-C060-56AFAF4540D6}"/>
                </a:ext>
              </a:extLst>
            </p:cNvPr>
            <p:cNvSpPr/>
            <p:nvPr/>
          </p:nvSpPr>
          <p:spPr>
            <a:xfrm>
              <a:off x="765620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6" name="Rechteck: abgerundete Ecken 1055">
              <a:extLst>
                <a:ext uri="{FF2B5EF4-FFF2-40B4-BE49-F238E27FC236}">
                  <a16:creationId xmlns:a16="http://schemas.microsoft.com/office/drawing/2014/main" id="{07DCC618-5AB0-EC32-284F-E0746AC9CD14}"/>
                </a:ext>
              </a:extLst>
            </p:cNvPr>
            <p:cNvSpPr/>
            <p:nvPr/>
          </p:nvSpPr>
          <p:spPr>
            <a:xfrm>
              <a:off x="807827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7" name="Rechteck: abgerundete Ecken 1056">
              <a:extLst>
                <a:ext uri="{FF2B5EF4-FFF2-40B4-BE49-F238E27FC236}">
                  <a16:creationId xmlns:a16="http://schemas.microsoft.com/office/drawing/2014/main" id="{AF555854-A24F-EF86-B09A-10EEC53D189C}"/>
                </a:ext>
              </a:extLst>
            </p:cNvPr>
            <p:cNvSpPr/>
            <p:nvPr/>
          </p:nvSpPr>
          <p:spPr>
            <a:xfrm>
              <a:off x="828930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8" name="Rechteck: abgerundete Ecken 1057">
              <a:extLst>
                <a:ext uri="{FF2B5EF4-FFF2-40B4-BE49-F238E27FC236}">
                  <a16:creationId xmlns:a16="http://schemas.microsoft.com/office/drawing/2014/main" id="{730D5B94-30DE-ED89-74A2-F7170757A5C5}"/>
                </a:ext>
              </a:extLst>
            </p:cNvPr>
            <p:cNvSpPr/>
            <p:nvPr/>
          </p:nvSpPr>
          <p:spPr>
            <a:xfrm>
              <a:off x="8711377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9" name="Rechteck: abgerundete Ecken 1058">
              <a:extLst>
                <a:ext uri="{FF2B5EF4-FFF2-40B4-BE49-F238E27FC236}">
                  <a16:creationId xmlns:a16="http://schemas.microsoft.com/office/drawing/2014/main" id="{CA421FE2-BB49-0FE7-654E-A49115B5392F}"/>
                </a:ext>
              </a:extLst>
            </p:cNvPr>
            <p:cNvSpPr/>
            <p:nvPr/>
          </p:nvSpPr>
          <p:spPr>
            <a:xfrm>
              <a:off x="8922412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0" name="Rechteck: abgerundete Ecken 1059">
              <a:extLst>
                <a:ext uri="{FF2B5EF4-FFF2-40B4-BE49-F238E27FC236}">
                  <a16:creationId xmlns:a16="http://schemas.microsoft.com/office/drawing/2014/main" id="{7DC50907-B503-DD52-3584-E2282D837A69}"/>
                </a:ext>
              </a:extLst>
            </p:cNvPr>
            <p:cNvSpPr/>
            <p:nvPr/>
          </p:nvSpPr>
          <p:spPr>
            <a:xfrm>
              <a:off x="9344485" y="2481151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1" name="Rechteck: abgerundete Ecken 1060">
              <a:extLst>
                <a:ext uri="{FF2B5EF4-FFF2-40B4-BE49-F238E27FC236}">
                  <a16:creationId xmlns:a16="http://schemas.microsoft.com/office/drawing/2014/main" id="{B1E95B2E-59CA-62D2-0252-8AD9A2B97FDA}"/>
                </a:ext>
              </a:extLst>
            </p:cNvPr>
            <p:cNvSpPr/>
            <p:nvPr/>
          </p:nvSpPr>
          <p:spPr>
            <a:xfrm>
              <a:off x="765620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2" name="Rechteck: abgerundete Ecken 1061">
              <a:extLst>
                <a:ext uri="{FF2B5EF4-FFF2-40B4-BE49-F238E27FC236}">
                  <a16:creationId xmlns:a16="http://schemas.microsoft.com/office/drawing/2014/main" id="{A61CA4C2-D198-5E88-F2C3-C5A1FAD6F88C}"/>
                </a:ext>
              </a:extLst>
            </p:cNvPr>
            <p:cNvSpPr/>
            <p:nvPr/>
          </p:nvSpPr>
          <p:spPr>
            <a:xfrm>
              <a:off x="786723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3" name="Rechteck: abgerundete Ecken 1062">
              <a:extLst>
                <a:ext uri="{FF2B5EF4-FFF2-40B4-BE49-F238E27FC236}">
                  <a16:creationId xmlns:a16="http://schemas.microsoft.com/office/drawing/2014/main" id="{22ABD82B-579A-C75F-6FD5-7DD68CB791EC}"/>
                </a:ext>
              </a:extLst>
            </p:cNvPr>
            <p:cNvSpPr/>
            <p:nvPr/>
          </p:nvSpPr>
          <p:spPr>
            <a:xfrm>
              <a:off x="807827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4" name="Rechteck: abgerundete Ecken 1063">
              <a:extLst>
                <a:ext uri="{FF2B5EF4-FFF2-40B4-BE49-F238E27FC236}">
                  <a16:creationId xmlns:a16="http://schemas.microsoft.com/office/drawing/2014/main" id="{A2D41E90-5F98-958E-C20E-EEAB38FD5907}"/>
                </a:ext>
              </a:extLst>
            </p:cNvPr>
            <p:cNvSpPr/>
            <p:nvPr/>
          </p:nvSpPr>
          <p:spPr>
            <a:xfrm>
              <a:off x="828930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5" name="Rechteck: abgerundete Ecken 1064">
              <a:extLst>
                <a:ext uri="{FF2B5EF4-FFF2-40B4-BE49-F238E27FC236}">
                  <a16:creationId xmlns:a16="http://schemas.microsoft.com/office/drawing/2014/main" id="{729D416E-2854-56A7-D3BA-B66D71747604}"/>
                </a:ext>
              </a:extLst>
            </p:cNvPr>
            <p:cNvSpPr/>
            <p:nvPr/>
          </p:nvSpPr>
          <p:spPr>
            <a:xfrm>
              <a:off x="850034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6" name="Rechteck: abgerundete Ecken 1065">
              <a:extLst>
                <a:ext uri="{FF2B5EF4-FFF2-40B4-BE49-F238E27FC236}">
                  <a16:creationId xmlns:a16="http://schemas.microsoft.com/office/drawing/2014/main" id="{96AFF7CE-47A0-ED14-A746-6BDD04428568}"/>
                </a:ext>
              </a:extLst>
            </p:cNvPr>
            <p:cNvSpPr/>
            <p:nvPr/>
          </p:nvSpPr>
          <p:spPr>
            <a:xfrm>
              <a:off x="871137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7" name="Rechteck: abgerundete Ecken 1066">
              <a:extLst>
                <a:ext uri="{FF2B5EF4-FFF2-40B4-BE49-F238E27FC236}">
                  <a16:creationId xmlns:a16="http://schemas.microsoft.com/office/drawing/2014/main" id="{047CD16D-8CE9-70D2-D417-C644CCFF3ECA}"/>
                </a:ext>
              </a:extLst>
            </p:cNvPr>
            <p:cNvSpPr/>
            <p:nvPr/>
          </p:nvSpPr>
          <p:spPr>
            <a:xfrm>
              <a:off x="8922412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8" name="Rechteck: abgerundete Ecken 1067">
              <a:extLst>
                <a:ext uri="{FF2B5EF4-FFF2-40B4-BE49-F238E27FC236}">
                  <a16:creationId xmlns:a16="http://schemas.microsoft.com/office/drawing/2014/main" id="{27DD77C4-F63F-4AD8-5C1A-7BD382BD6D95}"/>
                </a:ext>
              </a:extLst>
            </p:cNvPr>
            <p:cNvSpPr/>
            <p:nvPr/>
          </p:nvSpPr>
          <p:spPr>
            <a:xfrm>
              <a:off x="9133447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9" name="Rechteck: abgerundete Ecken 1068">
              <a:extLst>
                <a:ext uri="{FF2B5EF4-FFF2-40B4-BE49-F238E27FC236}">
                  <a16:creationId xmlns:a16="http://schemas.microsoft.com/office/drawing/2014/main" id="{AB99CE47-8F64-8342-5DC0-774892F6AB87}"/>
                </a:ext>
              </a:extLst>
            </p:cNvPr>
            <p:cNvSpPr/>
            <p:nvPr/>
          </p:nvSpPr>
          <p:spPr>
            <a:xfrm>
              <a:off x="9344485" y="2692595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cxnSp>
        <p:nvCxnSpPr>
          <p:cNvPr id="1087" name="Gerade Verbindung mit Pfeil 1086">
            <a:extLst>
              <a:ext uri="{FF2B5EF4-FFF2-40B4-BE49-F238E27FC236}">
                <a16:creationId xmlns:a16="http://schemas.microsoft.com/office/drawing/2014/main" id="{DF23919E-371A-4CCE-1499-338ECF27A383}"/>
              </a:ext>
            </a:extLst>
          </p:cNvPr>
          <p:cNvCxnSpPr>
            <a:cxnSpLocks/>
          </p:cNvCxnSpPr>
          <p:nvPr/>
        </p:nvCxnSpPr>
        <p:spPr>
          <a:xfrm>
            <a:off x="562597" y="3132894"/>
            <a:ext cx="1957847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88" name="Textfeld 1087">
                <a:extLst>
                  <a:ext uri="{FF2B5EF4-FFF2-40B4-BE49-F238E27FC236}">
                    <a16:creationId xmlns:a16="http://schemas.microsoft.com/office/drawing/2014/main" id="{F3D331EC-56C4-30E1-006A-FB52903F8CBE}"/>
                  </a:ext>
                </a:extLst>
              </p:cNvPr>
              <p:cNvSpPr txBox="1"/>
              <p:nvPr/>
            </p:nvSpPr>
            <p:spPr>
              <a:xfrm>
                <a:off x="876428" y="3214182"/>
                <a:ext cx="1375954" cy="2995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AT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𝑜𝑟𝑖𝑔</m:t>
                        </m:r>
                      </m:sub>
                    </m:sSub>
                    <m:r>
                      <a:rPr lang="de-AT" b="0" i="1" smtClean="0">
                        <a:latin typeface="Cambria Math" panose="02040503050406030204" pitchFamily="18" charset="0"/>
                      </a:rPr>
                      <m:t>=324</m:t>
                    </m:r>
                  </m:oMath>
                </a14:m>
                <a:r>
                  <a:rPr lang="de-AT" dirty="0"/>
                  <a:t>px</a:t>
                </a:r>
              </a:p>
            </p:txBody>
          </p:sp>
        </mc:Choice>
        <mc:Fallback xmlns="">
          <p:sp>
            <p:nvSpPr>
              <p:cNvPr id="1088" name="Textfeld 1087">
                <a:extLst>
                  <a:ext uri="{FF2B5EF4-FFF2-40B4-BE49-F238E27FC236}">
                    <a16:creationId xmlns:a16="http://schemas.microsoft.com/office/drawing/2014/main" id="{F3D331EC-56C4-30E1-006A-FB52903F8C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428" y="3214182"/>
                <a:ext cx="1375954" cy="299569"/>
              </a:xfrm>
              <a:prstGeom prst="rect">
                <a:avLst/>
              </a:prstGeom>
              <a:blipFill>
                <a:blip r:embed="rId8"/>
                <a:stretch>
                  <a:fillRect l="-4444" t="-24490" r="-9333" b="-4285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57737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81740A06-EF1D-E786-B70E-ED287BAA8E8A}"/>
              </a:ext>
            </a:extLst>
          </p:cNvPr>
          <p:cNvGrpSpPr/>
          <p:nvPr/>
        </p:nvGrpSpPr>
        <p:grpSpPr>
          <a:xfrm>
            <a:off x="612537" y="931760"/>
            <a:ext cx="10770571" cy="2566809"/>
            <a:chOff x="612537" y="931760"/>
            <a:chExt cx="11306294" cy="2694481"/>
          </a:xfrm>
        </p:grpSpPr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409A5501-B78F-C84B-7A37-2B0E568530E8}"/>
                </a:ext>
              </a:extLst>
            </p:cNvPr>
            <p:cNvGrpSpPr/>
            <p:nvPr/>
          </p:nvGrpSpPr>
          <p:grpSpPr>
            <a:xfrm>
              <a:off x="2878185" y="931760"/>
              <a:ext cx="2069652" cy="2069652"/>
              <a:chOff x="2867387" y="931760"/>
              <a:chExt cx="2069652" cy="2069652"/>
            </a:xfrm>
          </p:grpSpPr>
          <p:pic>
            <p:nvPicPr>
              <p:cNvPr id="252" name="Grafik 251">
                <a:extLst>
                  <a:ext uri="{FF2B5EF4-FFF2-40B4-BE49-F238E27FC236}">
                    <a16:creationId xmlns:a16="http://schemas.microsoft.com/office/drawing/2014/main" id="{45C76BBE-A9F1-E756-DD3B-60A91B50B3E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</a:blip>
              <a:srcRect r="35895" b="35838"/>
              <a:stretch/>
            </p:blipFill>
            <p:spPr>
              <a:xfrm>
                <a:off x="2955096" y="1017772"/>
                <a:ext cx="1899808" cy="1901505"/>
              </a:xfrm>
              <a:prstGeom prst="rect">
                <a:avLst/>
              </a:prstGeom>
            </p:spPr>
          </p:pic>
          <p:sp>
            <p:nvSpPr>
              <p:cNvPr id="253" name="Rechteck 252">
                <a:extLst>
                  <a:ext uri="{FF2B5EF4-FFF2-40B4-BE49-F238E27FC236}">
                    <a16:creationId xmlns:a16="http://schemas.microsoft.com/office/drawing/2014/main" id="{9C90C855-7845-4F31-2B70-29FADBF21758}"/>
                  </a:ext>
                </a:extLst>
              </p:cNvPr>
              <p:cNvSpPr/>
              <p:nvPr/>
            </p:nvSpPr>
            <p:spPr>
              <a:xfrm>
                <a:off x="2953399" y="1018219"/>
                <a:ext cx="1901505" cy="1901505"/>
              </a:xfrm>
              <a:prstGeom prst="rect">
                <a:avLst/>
              </a:prstGeom>
              <a:solidFill>
                <a:schemeClr val="accent1">
                  <a:alpha val="5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254" name="Rechteck: abgerundete Ecken 253">
                <a:extLst>
                  <a:ext uri="{FF2B5EF4-FFF2-40B4-BE49-F238E27FC236}">
                    <a16:creationId xmlns:a16="http://schemas.microsoft.com/office/drawing/2014/main" id="{6B6E63C0-57B8-496D-0286-8075276492FC}"/>
                  </a:ext>
                </a:extLst>
              </p:cNvPr>
              <p:cNvSpPr/>
              <p:nvPr/>
            </p:nvSpPr>
            <p:spPr>
              <a:xfrm>
                <a:off x="2867387" y="931760"/>
                <a:ext cx="2069652" cy="2069652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E1CC31BD-E123-B8C2-20EF-DAFCF25632A8}"/>
                </a:ext>
              </a:extLst>
            </p:cNvPr>
            <p:cNvGrpSpPr/>
            <p:nvPr/>
          </p:nvGrpSpPr>
          <p:grpSpPr>
            <a:xfrm>
              <a:off x="5309748" y="967659"/>
              <a:ext cx="2035002" cy="1993792"/>
              <a:chOff x="5290598" y="967659"/>
              <a:chExt cx="2035002" cy="1993792"/>
            </a:xfrm>
          </p:grpSpPr>
          <p:grpSp>
            <p:nvGrpSpPr>
              <p:cNvPr id="226" name="Gruppieren 225">
                <a:extLst>
                  <a:ext uri="{FF2B5EF4-FFF2-40B4-BE49-F238E27FC236}">
                    <a16:creationId xmlns:a16="http://schemas.microsoft.com/office/drawing/2014/main" id="{BBAB0C97-837B-CE82-D7CE-A12555E6016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343414" y="1018704"/>
                <a:ext cx="1901505" cy="1901952"/>
                <a:chOff x="2958860" y="447675"/>
                <a:chExt cx="3825762" cy="3826661"/>
              </a:xfrm>
            </p:grpSpPr>
            <p:pic>
              <p:nvPicPr>
                <p:cNvPr id="227" name="Grafik 226">
                  <a:extLst>
                    <a:ext uri="{FF2B5EF4-FFF2-40B4-BE49-F238E27FC236}">
                      <a16:creationId xmlns:a16="http://schemas.microsoft.com/office/drawing/2014/main" id="{A14E24EF-F677-645B-37E1-D8470354C5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lum bright="70000" contrast="-70000"/>
                </a:blip>
                <a:srcRect r="35895" b="35838"/>
                <a:stretch/>
              </p:blipFill>
              <p:spPr>
                <a:xfrm>
                  <a:off x="2962275" y="447675"/>
                  <a:ext cx="3822347" cy="3825762"/>
                </a:xfrm>
                <a:prstGeom prst="rect">
                  <a:avLst/>
                </a:prstGeom>
              </p:spPr>
            </p:pic>
            <p:sp>
              <p:nvSpPr>
                <p:cNvPr id="228" name="Rechteck 227">
                  <a:extLst>
                    <a:ext uri="{FF2B5EF4-FFF2-40B4-BE49-F238E27FC236}">
                      <a16:creationId xmlns:a16="http://schemas.microsoft.com/office/drawing/2014/main" id="{51635BF5-19D3-6A01-DCFE-5F3FBD1F1915}"/>
                    </a:ext>
                  </a:extLst>
                </p:cNvPr>
                <p:cNvSpPr/>
                <p:nvPr/>
              </p:nvSpPr>
              <p:spPr>
                <a:xfrm>
                  <a:off x="2958860" y="448574"/>
                  <a:ext cx="3825762" cy="3825762"/>
                </a:xfrm>
                <a:prstGeom prst="rect">
                  <a:avLst/>
                </a:prstGeom>
                <a:solidFill>
                  <a:schemeClr val="accent1">
                    <a:alpha val="5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dirty="0"/>
                </a:p>
              </p:txBody>
            </p:sp>
            <p:sp>
              <p:nvSpPr>
                <p:cNvPr id="229" name="Rechteck 228">
                  <a:extLst>
                    <a:ext uri="{FF2B5EF4-FFF2-40B4-BE49-F238E27FC236}">
                      <a16:creationId xmlns:a16="http://schemas.microsoft.com/office/drawing/2014/main" id="{1633296D-E60C-1EAE-D2B7-A772C4A9E3ED}"/>
                    </a:ext>
                  </a:extLst>
                </p:cNvPr>
                <p:cNvSpPr/>
                <p:nvPr/>
              </p:nvSpPr>
              <p:spPr>
                <a:xfrm>
                  <a:off x="4227801" y="1719831"/>
                  <a:ext cx="1282347" cy="12823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30" name="Rechteck 229">
                  <a:extLst>
                    <a:ext uri="{FF2B5EF4-FFF2-40B4-BE49-F238E27FC236}">
                      <a16:creationId xmlns:a16="http://schemas.microsoft.com/office/drawing/2014/main" id="{06033EE2-2625-FF58-CAB5-6926F92B19D3}"/>
                    </a:ext>
                  </a:extLst>
                </p:cNvPr>
                <p:cNvSpPr/>
                <p:nvPr/>
              </p:nvSpPr>
              <p:spPr>
                <a:xfrm>
                  <a:off x="4385865" y="1881117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31" name="Rechteck 230">
                  <a:extLst>
                    <a:ext uri="{FF2B5EF4-FFF2-40B4-BE49-F238E27FC236}">
                      <a16:creationId xmlns:a16="http://schemas.microsoft.com/office/drawing/2014/main" id="{C87BC4F2-E7D1-47BC-5D3A-CC0D339E4EFD}"/>
                    </a:ext>
                  </a:extLst>
                </p:cNvPr>
                <p:cNvSpPr/>
                <p:nvPr/>
              </p:nvSpPr>
              <p:spPr>
                <a:xfrm>
                  <a:off x="5233266" y="1881116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32" name="Rechteck 231">
                  <a:extLst>
                    <a:ext uri="{FF2B5EF4-FFF2-40B4-BE49-F238E27FC236}">
                      <a16:creationId xmlns:a16="http://schemas.microsoft.com/office/drawing/2014/main" id="{29C925EE-7821-3EC7-D273-5DDAE6561224}"/>
                    </a:ext>
                  </a:extLst>
                </p:cNvPr>
                <p:cNvSpPr/>
                <p:nvPr/>
              </p:nvSpPr>
              <p:spPr>
                <a:xfrm>
                  <a:off x="4385865" y="2716950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33" name="Rechteck 232">
                  <a:extLst>
                    <a:ext uri="{FF2B5EF4-FFF2-40B4-BE49-F238E27FC236}">
                      <a16:creationId xmlns:a16="http://schemas.microsoft.com/office/drawing/2014/main" id="{7BECE69B-F06C-B35C-8B49-FA5D7DA372F6}"/>
                    </a:ext>
                  </a:extLst>
                </p:cNvPr>
                <p:cNvSpPr/>
                <p:nvPr/>
              </p:nvSpPr>
              <p:spPr>
                <a:xfrm>
                  <a:off x="5233266" y="2716949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</p:grpSp>
          <p:sp>
            <p:nvSpPr>
              <p:cNvPr id="255" name="Rechteck: abgerundete Ecken 254">
                <a:extLst>
                  <a:ext uri="{FF2B5EF4-FFF2-40B4-BE49-F238E27FC236}">
                    <a16:creationId xmlns:a16="http://schemas.microsoft.com/office/drawing/2014/main" id="{107BF07C-615D-D77E-816F-3DC1460F26E1}"/>
                  </a:ext>
                </a:extLst>
              </p:cNvPr>
              <p:cNvSpPr/>
              <p:nvPr/>
            </p:nvSpPr>
            <p:spPr>
              <a:xfrm>
                <a:off x="5290598" y="972427"/>
                <a:ext cx="729084" cy="729084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7" name="Rechteck: abgerundete Ecken 256">
                <a:extLst>
                  <a:ext uri="{FF2B5EF4-FFF2-40B4-BE49-F238E27FC236}">
                    <a16:creationId xmlns:a16="http://schemas.microsoft.com/office/drawing/2014/main" id="{5928D3D0-74D1-2D5B-95FE-D224665C64DB}"/>
                  </a:ext>
                </a:extLst>
              </p:cNvPr>
              <p:cNvSpPr/>
              <p:nvPr/>
            </p:nvSpPr>
            <p:spPr>
              <a:xfrm>
                <a:off x="5941361" y="972427"/>
                <a:ext cx="729084" cy="729084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8" name="Rechteck: abgerundete Ecken 257">
                <a:extLst>
                  <a:ext uri="{FF2B5EF4-FFF2-40B4-BE49-F238E27FC236}">
                    <a16:creationId xmlns:a16="http://schemas.microsoft.com/office/drawing/2014/main" id="{35A8781D-17C3-6100-7A99-02C5A1FF9545}"/>
                  </a:ext>
                </a:extLst>
              </p:cNvPr>
              <p:cNvSpPr/>
              <p:nvPr/>
            </p:nvSpPr>
            <p:spPr>
              <a:xfrm>
                <a:off x="6580490" y="967659"/>
                <a:ext cx="729084" cy="729084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9" name="Rechteck: abgerundete Ecken 258">
                <a:extLst>
                  <a:ext uri="{FF2B5EF4-FFF2-40B4-BE49-F238E27FC236}">
                    <a16:creationId xmlns:a16="http://schemas.microsoft.com/office/drawing/2014/main" id="{A80AF8EB-2B63-7BC2-EB74-FDD31D0570F0}"/>
                  </a:ext>
                </a:extLst>
              </p:cNvPr>
              <p:cNvSpPr/>
              <p:nvPr/>
            </p:nvSpPr>
            <p:spPr>
              <a:xfrm>
                <a:off x="5298611" y="1602397"/>
                <a:ext cx="729084" cy="729084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1" name="Rechteck: abgerundete Ecken 260">
                <a:extLst>
                  <a:ext uri="{FF2B5EF4-FFF2-40B4-BE49-F238E27FC236}">
                    <a16:creationId xmlns:a16="http://schemas.microsoft.com/office/drawing/2014/main" id="{2BA25AB2-1759-C4E9-3442-45D1C16C8972}"/>
                  </a:ext>
                </a:extLst>
              </p:cNvPr>
              <p:cNvSpPr/>
              <p:nvPr/>
            </p:nvSpPr>
            <p:spPr>
              <a:xfrm>
                <a:off x="6588503" y="1597629"/>
                <a:ext cx="729084" cy="729084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2" name="Rechteck: abgerundete Ecken 261">
                <a:extLst>
                  <a:ext uri="{FF2B5EF4-FFF2-40B4-BE49-F238E27FC236}">
                    <a16:creationId xmlns:a16="http://schemas.microsoft.com/office/drawing/2014/main" id="{22E3267B-0914-09DE-2A39-F00847727A30}"/>
                  </a:ext>
                </a:extLst>
              </p:cNvPr>
              <p:cNvSpPr/>
              <p:nvPr/>
            </p:nvSpPr>
            <p:spPr>
              <a:xfrm>
                <a:off x="5306624" y="2232367"/>
                <a:ext cx="729084" cy="729084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3" name="Rechteck: abgerundete Ecken 262">
                <a:extLst>
                  <a:ext uri="{FF2B5EF4-FFF2-40B4-BE49-F238E27FC236}">
                    <a16:creationId xmlns:a16="http://schemas.microsoft.com/office/drawing/2014/main" id="{14E581BD-29F6-D9ED-E05B-8BFD86C573B7}"/>
                  </a:ext>
                </a:extLst>
              </p:cNvPr>
              <p:cNvSpPr/>
              <p:nvPr/>
            </p:nvSpPr>
            <p:spPr>
              <a:xfrm>
                <a:off x="5957387" y="2232367"/>
                <a:ext cx="729084" cy="729084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4" name="Rechteck: abgerundete Ecken 263">
                <a:extLst>
                  <a:ext uri="{FF2B5EF4-FFF2-40B4-BE49-F238E27FC236}">
                    <a16:creationId xmlns:a16="http://schemas.microsoft.com/office/drawing/2014/main" id="{147E7CE0-79A5-A19D-9983-7ACAF4438FAD}"/>
                  </a:ext>
                </a:extLst>
              </p:cNvPr>
              <p:cNvSpPr/>
              <p:nvPr/>
            </p:nvSpPr>
            <p:spPr>
              <a:xfrm>
                <a:off x="6596516" y="2227599"/>
                <a:ext cx="729084" cy="729084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5" name="Gruppieren 4">
              <a:extLst>
                <a:ext uri="{FF2B5EF4-FFF2-40B4-BE49-F238E27FC236}">
                  <a16:creationId xmlns:a16="http://schemas.microsoft.com/office/drawing/2014/main" id="{CC134050-6746-23A2-7962-F3CB02C9F2A3}"/>
                </a:ext>
              </a:extLst>
            </p:cNvPr>
            <p:cNvGrpSpPr/>
            <p:nvPr/>
          </p:nvGrpSpPr>
          <p:grpSpPr>
            <a:xfrm>
              <a:off x="7706661" y="1001022"/>
              <a:ext cx="1937551" cy="1940841"/>
              <a:chOff x="7656202" y="1001022"/>
              <a:chExt cx="1937551" cy="1940841"/>
            </a:xfrm>
          </p:grpSpPr>
          <p:grpSp>
            <p:nvGrpSpPr>
              <p:cNvPr id="234" name="Gruppieren 233">
                <a:extLst>
                  <a:ext uri="{FF2B5EF4-FFF2-40B4-BE49-F238E27FC236}">
                    <a16:creationId xmlns:a16="http://schemas.microsoft.com/office/drawing/2014/main" id="{CCE2C261-CF61-35DA-B5FC-418190BF91D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74768" y="1018704"/>
                <a:ext cx="1901505" cy="1901952"/>
                <a:chOff x="2958860" y="447675"/>
                <a:chExt cx="3825762" cy="3826661"/>
              </a:xfrm>
            </p:grpSpPr>
            <p:pic>
              <p:nvPicPr>
                <p:cNvPr id="235" name="Grafik 234">
                  <a:extLst>
                    <a:ext uri="{FF2B5EF4-FFF2-40B4-BE49-F238E27FC236}">
                      <a16:creationId xmlns:a16="http://schemas.microsoft.com/office/drawing/2014/main" id="{83824BBC-BF19-42E0-1FE2-EDDB15C12E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lum bright="70000" contrast="-70000"/>
                </a:blip>
                <a:srcRect r="35895" b="35838"/>
                <a:stretch/>
              </p:blipFill>
              <p:spPr>
                <a:xfrm>
                  <a:off x="2962275" y="447675"/>
                  <a:ext cx="3822347" cy="3825762"/>
                </a:xfrm>
                <a:prstGeom prst="rect">
                  <a:avLst/>
                </a:prstGeom>
              </p:spPr>
            </p:pic>
            <p:sp>
              <p:nvSpPr>
                <p:cNvPr id="236" name="Rechteck 235">
                  <a:extLst>
                    <a:ext uri="{FF2B5EF4-FFF2-40B4-BE49-F238E27FC236}">
                      <a16:creationId xmlns:a16="http://schemas.microsoft.com/office/drawing/2014/main" id="{F7E342FB-9810-45CF-E1CA-F1C783220909}"/>
                    </a:ext>
                  </a:extLst>
                </p:cNvPr>
                <p:cNvSpPr/>
                <p:nvPr/>
              </p:nvSpPr>
              <p:spPr>
                <a:xfrm>
                  <a:off x="2958860" y="448574"/>
                  <a:ext cx="3825762" cy="3825762"/>
                </a:xfrm>
                <a:prstGeom prst="rect">
                  <a:avLst/>
                </a:prstGeom>
                <a:solidFill>
                  <a:schemeClr val="accent1">
                    <a:alpha val="5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dirty="0"/>
                </a:p>
              </p:txBody>
            </p:sp>
            <p:sp>
              <p:nvSpPr>
                <p:cNvPr id="237" name="Rechteck 236">
                  <a:extLst>
                    <a:ext uri="{FF2B5EF4-FFF2-40B4-BE49-F238E27FC236}">
                      <a16:creationId xmlns:a16="http://schemas.microsoft.com/office/drawing/2014/main" id="{8ED1F400-5D8E-0F4C-F06C-2B05C32B5DDC}"/>
                    </a:ext>
                  </a:extLst>
                </p:cNvPr>
                <p:cNvSpPr/>
                <p:nvPr/>
              </p:nvSpPr>
              <p:spPr>
                <a:xfrm>
                  <a:off x="4227801" y="1719831"/>
                  <a:ext cx="1282347" cy="12823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38" name="Rechteck 237">
                  <a:extLst>
                    <a:ext uri="{FF2B5EF4-FFF2-40B4-BE49-F238E27FC236}">
                      <a16:creationId xmlns:a16="http://schemas.microsoft.com/office/drawing/2014/main" id="{053C3C03-53BC-7B27-D0B0-06E472D0E21F}"/>
                    </a:ext>
                  </a:extLst>
                </p:cNvPr>
                <p:cNvSpPr/>
                <p:nvPr/>
              </p:nvSpPr>
              <p:spPr>
                <a:xfrm>
                  <a:off x="5943600" y="878063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39" name="Rechteck 238">
                  <a:extLst>
                    <a:ext uri="{FF2B5EF4-FFF2-40B4-BE49-F238E27FC236}">
                      <a16:creationId xmlns:a16="http://schemas.microsoft.com/office/drawing/2014/main" id="{C7398BE3-0AB7-B545-8E43-F23BB92B8E1A}"/>
                    </a:ext>
                  </a:extLst>
                </p:cNvPr>
                <p:cNvSpPr/>
                <p:nvPr/>
              </p:nvSpPr>
              <p:spPr>
                <a:xfrm>
                  <a:off x="5943599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40" name="Rechteck 239">
                  <a:extLst>
                    <a:ext uri="{FF2B5EF4-FFF2-40B4-BE49-F238E27FC236}">
                      <a16:creationId xmlns:a16="http://schemas.microsoft.com/office/drawing/2014/main" id="{FF876AEA-58F1-05B5-C40C-6BF7CF6EF2D9}"/>
                    </a:ext>
                  </a:extLst>
                </p:cNvPr>
                <p:cNvSpPr/>
                <p:nvPr/>
              </p:nvSpPr>
              <p:spPr>
                <a:xfrm>
                  <a:off x="3392663" y="87806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41" name="Rechteck 240">
                  <a:extLst>
                    <a:ext uri="{FF2B5EF4-FFF2-40B4-BE49-F238E27FC236}">
                      <a16:creationId xmlns:a16="http://schemas.microsoft.com/office/drawing/2014/main" id="{4B040177-4225-DF65-661C-F84115976E5B}"/>
                    </a:ext>
                  </a:extLst>
                </p:cNvPr>
                <p:cNvSpPr/>
                <p:nvPr/>
              </p:nvSpPr>
              <p:spPr>
                <a:xfrm>
                  <a:off x="3392663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42" name="Rechteck 241">
                  <a:extLst>
                    <a:ext uri="{FF2B5EF4-FFF2-40B4-BE49-F238E27FC236}">
                      <a16:creationId xmlns:a16="http://schemas.microsoft.com/office/drawing/2014/main" id="{9F937FE6-2C21-FE66-3676-E8E552CDE22B}"/>
                    </a:ext>
                  </a:extLst>
                </p:cNvPr>
                <p:cNvSpPr/>
                <p:nvPr/>
              </p:nvSpPr>
              <p:spPr>
                <a:xfrm>
                  <a:off x="5943599" y="2150219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43" name="Rechteck 242">
                  <a:extLst>
                    <a:ext uri="{FF2B5EF4-FFF2-40B4-BE49-F238E27FC236}">
                      <a16:creationId xmlns:a16="http://schemas.microsoft.com/office/drawing/2014/main" id="{FC4846BD-4A87-DFF8-AEA3-ACE0DC57C305}"/>
                    </a:ext>
                  </a:extLst>
                </p:cNvPr>
                <p:cNvSpPr/>
                <p:nvPr/>
              </p:nvSpPr>
              <p:spPr>
                <a:xfrm>
                  <a:off x="3381374" y="21502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44" name="Rechteck 243">
                  <a:extLst>
                    <a:ext uri="{FF2B5EF4-FFF2-40B4-BE49-F238E27FC236}">
                      <a16:creationId xmlns:a16="http://schemas.microsoft.com/office/drawing/2014/main" id="{50146EF3-7052-BE6E-F0F7-D08FEDDAC007}"/>
                    </a:ext>
                  </a:extLst>
                </p:cNvPr>
                <p:cNvSpPr/>
                <p:nvPr/>
              </p:nvSpPr>
              <p:spPr>
                <a:xfrm>
                  <a:off x="4673599" y="8734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45" name="Rechteck 244">
                  <a:extLst>
                    <a:ext uri="{FF2B5EF4-FFF2-40B4-BE49-F238E27FC236}">
                      <a16:creationId xmlns:a16="http://schemas.microsoft.com/office/drawing/2014/main" id="{D5C5D953-4DDC-E444-A425-574446D249C9}"/>
                    </a:ext>
                  </a:extLst>
                </p:cNvPr>
                <p:cNvSpPr/>
                <p:nvPr/>
              </p:nvSpPr>
              <p:spPr>
                <a:xfrm>
                  <a:off x="4668131" y="342702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46" name="Rechteck 245">
                  <a:extLst>
                    <a:ext uri="{FF2B5EF4-FFF2-40B4-BE49-F238E27FC236}">
                      <a16:creationId xmlns:a16="http://schemas.microsoft.com/office/drawing/2014/main" id="{C5EF2172-6CFC-1463-D194-8EE502FD22CB}"/>
                    </a:ext>
                  </a:extLst>
                </p:cNvPr>
                <p:cNvSpPr/>
                <p:nvPr/>
              </p:nvSpPr>
              <p:spPr>
                <a:xfrm>
                  <a:off x="4806011" y="35652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47" name="Rechteck 246">
                  <a:extLst>
                    <a:ext uri="{FF2B5EF4-FFF2-40B4-BE49-F238E27FC236}">
                      <a16:creationId xmlns:a16="http://schemas.microsoft.com/office/drawing/2014/main" id="{0FEA0818-9F0C-410B-68B4-1923B95D38B1}"/>
                    </a:ext>
                  </a:extLst>
                </p:cNvPr>
                <p:cNvSpPr/>
                <p:nvPr/>
              </p:nvSpPr>
              <p:spPr>
                <a:xfrm>
                  <a:off x="4806011" y="10239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48" name="Rechteck 247">
                  <a:extLst>
                    <a:ext uri="{FF2B5EF4-FFF2-40B4-BE49-F238E27FC236}">
                      <a16:creationId xmlns:a16="http://schemas.microsoft.com/office/drawing/2014/main" id="{50855A25-7D7E-64C2-A3D9-099269A4E1A0}"/>
                    </a:ext>
                  </a:extLst>
                </p:cNvPr>
                <p:cNvSpPr/>
                <p:nvPr/>
              </p:nvSpPr>
              <p:spPr>
                <a:xfrm>
                  <a:off x="4385865" y="1881117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49" name="Rechteck 248">
                  <a:extLst>
                    <a:ext uri="{FF2B5EF4-FFF2-40B4-BE49-F238E27FC236}">
                      <a16:creationId xmlns:a16="http://schemas.microsoft.com/office/drawing/2014/main" id="{B76360DE-9F57-B90A-EB58-E8AB205C2F9C}"/>
                    </a:ext>
                  </a:extLst>
                </p:cNvPr>
                <p:cNvSpPr/>
                <p:nvPr/>
              </p:nvSpPr>
              <p:spPr>
                <a:xfrm>
                  <a:off x="5233266" y="1881116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50" name="Rechteck 249">
                  <a:extLst>
                    <a:ext uri="{FF2B5EF4-FFF2-40B4-BE49-F238E27FC236}">
                      <a16:creationId xmlns:a16="http://schemas.microsoft.com/office/drawing/2014/main" id="{166D9EDC-791A-DDDE-7FAC-3D4BABCFB718}"/>
                    </a:ext>
                  </a:extLst>
                </p:cNvPr>
                <p:cNvSpPr/>
                <p:nvPr/>
              </p:nvSpPr>
              <p:spPr>
                <a:xfrm>
                  <a:off x="4385865" y="2716950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251" name="Rechteck 250">
                  <a:extLst>
                    <a:ext uri="{FF2B5EF4-FFF2-40B4-BE49-F238E27FC236}">
                      <a16:creationId xmlns:a16="http://schemas.microsoft.com/office/drawing/2014/main" id="{28A1C4CA-D297-CDDA-8124-F2DC4835D7B5}"/>
                    </a:ext>
                  </a:extLst>
                </p:cNvPr>
                <p:cNvSpPr/>
                <p:nvPr/>
              </p:nvSpPr>
              <p:spPr>
                <a:xfrm>
                  <a:off x="5233266" y="2716949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</p:grpSp>
          <p:sp>
            <p:nvSpPr>
              <p:cNvPr id="265" name="Rechteck: abgerundete Ecken 264">
                <a:extLst>
                  <a:ext uri="{FF2B5EF4-FFF2-40B4-BE49-F238E27FC236}">
                    <a16:creationId xmlns:a16="http://schemas.microsoft.com/office/drawing/2014/main" id="{5DE145F0-4C79-F4BA-A2F5-B78FB55FF602}"/>
                  </a:ext>
                </a:extLst>
              </p:cNvPr>
              <p:cNvSpPr/>
              <p:nvPr/>
            </p:nvSpPr>
            <p:spPr>
              <a:xfrm>
                <a:off x="765620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7" name="Rechteck: abgerundete Ecken 266">
                <a:extLst>
                  <a:ext uri="{FF2B5EF4-FFF2-40B4-BE49-F238E27FC236}">
                    <a16:creationId xmlns:a16="http://schemas.microsoft.com/office/drawing/2014/main" id="{7555FEE5-6106-CDC4-F49A-D29F1C99AE8D}"/>
                  </a:ext>
                </a:extLst>
              </p:cNvPr>
              <p:cNvSpPr/>
              <p:nvPr/>
            </p:nvSpPr>
            <p:spPr>
              <a:xfrm>
                <a:off x="786723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8" name="Rechteck: abgerundete Ecken 267">
                <a:extLst>
                  <a:ext uri="{FF2B5EF4-FFF2-40B4-BE49-F238E27FC236}">
                    <a16:creationId xmlns:a16="http://schemas.microsoft.com/office/drawing/2014/main" id="{C8294C8B-A18C-7E41-1187-85A481D121CB}"/>
                  </a:ext>
                </a:extLst>
              </p:cNvPr>
              <p:cNvSpPr/>
              <p:nvPr/>
            </p:nvSpPr>
            <p:spPr>
              <a:xfrm>
                <a:off x="807827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9" name="Rechteck: abgerundete Ecken 268">
                <a:extLst>
                  <a:ext uri="{FF2B5EF4-FFF2-40B4-BE49-F238E27FC236}">
                    <a16:creationId xmlns:a16="http://schemas.microsoft.com/office/drawing/2014/main" id="{8604E852-F7F2-CA98-2104-A4BD3B9B1DC7}"/>
                  </a:ext>
                </a:extLst>
              </p:cNvPr>
              <p:cNvSpPr/>
              <p:nvPr/>
            </p:nvSpPr>
            <p:spPr>
              <a:xfrm>
                <a:off x="828930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0" name="Rechteck: abgerundete Ecken 269">
                <a:extLst>
                  <a:ext uri="{FF2B5EF4-FFF2-40B4-BE49-F238E27FC236}">
                    <a16:creationId xmlns:a16="http://schemas.microsoft.com/office/drawing/2014/main" id="{ADAA1500-3868-5BB7-B3AC-F6DE0A1C0AF7}"/>
                  </a:ext>
                </a:extLst>
              </p:cNvPr>
              <p:cNvSpPr/>
              <p:nvPr/>
            </p:nvSpPr>
            <p:spPr>
              <a:xfrm>
                <a:off x="850034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1" name="Rechteck: abgerundete Ecken 270">
                <a:extLst>
                  <a:ext uri="{FF2B5EF4-FFF2-40B4-BE49-F238E27FC236}">
                    <a16:creationId xmlns:a16="http://schemas.microsoft.com/office/drawing/2014/main" id="{B0F1A68B-EA6C-24A3-F9C8-8ABFE1D4E746}"/>
                  </a:ext>
                </a:extLst>
              </p:cNvPr>
              <p:cNvSpPr/>
              <p:nvPr/>
            </p:nvSpPr>
            <p:spPr>
              <a:xfrm>
                <a:off x="871137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2" name="Rechteck: abgerundete Ecken 271">
                <a:extLst>
                  <a:ext uri="{FF2B5EF4-FFF2-40B4-BE49-F238E27FC236}">
                    <a16:creationId xmlns:a16="http://schemas.microsoft.com/office/drawing/2014/main" id="{F79C5743-4003-7AC7-7A26-E28E2A3FD7E1}"/>
                  </a:ext>
                </a:extLst>
              </p:cNvPr>
              <p:cNvSpPr/>
              <p:nvPr/>
            </p:nvSpPr>
            <p:spPr>
              <a:xfrm>
                <a:off x="892241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3" name="Rechteck: abgerundete Ecken 272">
                <a:extLst>
                  <a:ext uri="{FF2B5EF4-FFF2-40B4-BE49-F238E27FC236}">
                    <a16:creationId xmlns:a16="http://schemas.microsoft.com/office/drawing/2014/main" id="{3823294B-3DEC-4B9B-2E1A-34322E659E7A}"/>
                  </a:ext>
                </a:extLst>
              </p:cNvPr>
              <p:cNvSpPr/>
              <p:nvPr/>
            </p:nvSpPr>
            <p:spPr>
              <a:xfrm>
                <a:off x="913344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4" name="Rechteck: abgerundete Ecken 273">
                <a:extLst>
                  <a:ext uri="{FF2B5EF4-FFF2-40B4-BE49-F238E27FC236}">
                    <a16:creationId xmlns:a16="http://schemas.microsoft.com/office/drawing/2014/main" id="{BFA441D7-7F94-F0FA-726C-C33E975889BB}"/>
                  </a:ext>
                </a:extLst>
              </p:cNvPr>
              <p:cNvSpPr/>
              <p:nvPr/>
            </p:nvSpPr>
            <p:spPr>
              <a:xfrm>
                <a:off x="9344485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6" name="Rechteck: abgerundete Ecken 285">
                <a:extLst>
                  <a:ext uri="{FF2B5EF4-FFF2-40B4-BE49-F238E27FC236}">
                    <a16:creationId xmlns:a16="http://schemas.microsoft.com/office/drawing/2014/main" id="{39FA0CD2-CCA6-9D0C-8F5A-7BCDE13735F0}"/>
                  </a:ext>
                </a:extLst>
              </p:cNvPr>
              <p:cNvSpPr/>
              <p:nvPr/>
            </p:nvSpPr>
            <p:spPr>
              <a:xfrm>
                <a:off x="765620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8" name="Rechteck: abgerundete Ecken 287">
                <a:extLst>
                  <a:ext uri="{FF2B5EF4-FFF2-40B4-BE49-F238E27FC236}">
                    <a16:creationId xmlns:a16="http://schemas.microsoft.com/office/drawing/2014/main" id="{5F92D121-019A-1398-B968-EFD76FF4C0A2}"/>
                  </a:ext>
                </a:extLst>
              </p:cNvPr>
              <p:cNvSpPr/>
              <p:nvPr/>
            </p:nvSpPr>
            <p:spPr>
              <a:xfrm>
                <a:off x="807827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9" name="Rechteck: abgerundete Ecken 288">
                <a:extLst>
                  <a:ext uri="{FF2B5EF4-FFF2-40B4-BE49-F238E27FC236}">
                    <a16:creationId xmlns:a16="http://schemas.microsoft.com/office/drawing/2014/main" id="{5CD680A0-4898-56A2-5885-2887E9AEF2ED}"/>
                  </a:ext>
                </a:extLst>
              </p:cNvPr>
              <p:cNvSpPr/>
              <p:nvPr/>
            </p:nvSpPr>
            <p:spPr>
              <a:xfrm>
                <a:off x="828930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1" name="Rechteck: abgerundete Ecken 290">
                <a:extLst>
                  <a:ext uri="{FF2B5EF4-FFF2-40B4-BE49-F238E27FC236}">
                    <a16:creationId xmlns:a16="http://schemas.microsoft.com/office/drawing/2014/main" id="{3ADBF90B-B4DB-5BCA-441A-EB678EF36F2A}"/>
                  </a:ext>
                </a:extLst>
              </p:cNvPr>
              <p:cNvSpPr/>
              <p:nvPr/>
            </p:nvSpPr>
            <p:spPr>
              <a:xfrm>
                <a:off x="871137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2" name="Rechteck: abgerundete Ecken 291">
                <a:extLst>
                  <a:ext uri="{FF2B5EF4-FFF2-40B4-BE49-F238E27FC236}">
                    <a16:creationId xmlns:a16="http://schemas.microsoft.com/office/drawing/2014/main" id="{326DB43B-2DF8-6A0D-F887-D9C3A5B966C6}"/>
                  </a:ext>
                </a:extLst>
              </p:cNvPr>
              <p:cNvSpPr/>
              <p:nvPr/>
            </p:nvSpPr>
            <p:spPr>
              <a:xfrm>
                <a:off x="892241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4" name="Rechteck: abgerundete Ecken 293">
                <a:extLst>
                  <a:ext uri="{FF2B5EF4-FFF2-40B4-BE49-F238E27FC236}">
                    <a16:creationId xmlns:a16="http://schemas.microsoft.com/office/drawing/2014/main" id="{72552363-203B-74E5-F15B-58BD57BE7E11}"/>
                  </a:ext>
                </a:extLst>
              </p:cNvPr>
              <p:cNvSpPr/>
              <p:nvPr/>
            </p:nvSpPr>
            <p:spPr>
              <a:xfrm>
                <a:off x="9344485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6" name="Rechteck: abgerundete Ecken 295">
                <a:extLst>
                  <a:ext uri="{FF2B5EF4-FFF2-40B4-BE49-F238E27FC236}">
                    <a16:creationId xmlns:a16="http://schemas.microsoft.com/office/drawing/2014/main" id="{37719421-5582-3188-AE58-91037DC1917F}"/>
                  </a:ext>
                </a:extLst>
              </p:cNvPr>
              <p:cNvSpPr/>
              <p:nvPr/>
            </p:nvSpPr>
            <p:spPr>
              <a:xfrm>
                <a:off x="765620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7" name="Rechteck: abgerundete Ecken 296">
                <a:extLst>
                  <a:ext uri="{FF2B5EF4-FFF2-40B4-BE49-F238E27FC236}">
                    <a16:creationId xmlns:a16="http://schemas.microsoft.com/office/drawing/2014/main" id="{2A715B7E-AF91-7EA5-66E1-A24E6EC0B837}"/>
                  </a:ext>
                </a:extLst>
              </p:cNvPr>
              <p:cNvSpPr/>
              <p:nvPr/>
            </p:nvSpPr>
            <p:spPr>
              <a:xfrm>
                <a:off x="786723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8" name="Rechteck: abgerundete Ecken 297">
                <a:extLst>
                  <a:ext uri="{FF2B5EF4-FFF2-40B4-BE49-F238E27FC236}">
                    <a16:creationId xmlns:a16="http://schemas.microsoft.com/office/drawing/2014/main" id="{16744901-9BFC-546D-2252-E4B79D8B45D8}"/>
                  </a:ext>
                </a:extLst>
              </p:cNvPr>
              <p:cNvSpPr/>
              <p:nvPr/>
            </p:nvSpPr>
            <p:spPr>
              <a:xfrm>
                <a:off x="807827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9" name="Rechteck: abgerundete Ecken 298">
                <a:extLst>
                  <a:ext uri="{FF2B5EF4-FFF2-40B4-BE49-F238E27FC236}">
                    <a16:creationId xmlns:a16="http://schemas.microsoft.com/office/drawing/2014/main" id="{0A4D984C-D86E-F78A-7FA4-6CA1E8CC5549}"/>
                  </a:ext>
                </a:extLst>
              </p:cNvPr>
              <p:cNvSpPr/>
              <p:nvPr/>
            </p:nvSpPr>
            <p:spPr>
              <a:xfrm>
                <a:off x="828930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0" name="Rechteck: abgerundete Ecken 299">
                <a:extLst>
                  <a:ext uri="{FF2B5EF4-FFF2-40B4-BE49-F238E27FC236}">
                    <a16:creationId xmlns:a16="http://schemas.microsoft.com/office/drawing/2014/main" id="{5377EE03-E3D0-D083-7697-63D76840771E}"/>
                  </a:ext>
                </a:extLst>
              </p:cNvPr>
              <p:cNvSpPr/>
              <p:nvPr/>
            </p:nvSpPr>
            <p:spPr>
              <a:xfrm>
                <a:off x="850034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1" name="Rechteck: abgerundete Ecken 300">
                <a:extLst>
                  <a:ext uri="{FF2B5EF4-FFF2-40B4-BE49-F238E27FC236}">
                    <a16:creationId xmlns:a16="http://schemas.microsoft.com/office/drawing/2014/main" id="{85A04568-137F-5D8A-4CCF-1F0F81583D9D}"/>
                  </a:ext>
                </a:extLst>
              </p:cNvPr>
              <p:cNvSpPr/>
              <p:nvPr/>
            </p:nvSpPr>
            <p:spPr>
              <a:xfrm>
                <a:off x="871137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2" name="Rechteck: abgerundete Ecken 301">
                <a:extLst>
                  <a:ext uri="{FF2B5EF4-FFF2-40B4-BE49-F238E27FC236}">
                    <a16:creationId xmlns:a16="http://schemas.microsoft.com/office/drawing/2014/main" id="{8D0F0235-2830-5F22-3D70-933EA6BAE769}"/>
                  </a:ext>
                </a:extLst>
              </p:cNvPr>
              <p:cNvSpPr/>
              <p:nvPr/>
            </p:nvSpPr>
            <p:spPr>
              <a:xfrm>
                <a:off x="892241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3" name="Rechteck: abgerundete Ecken 302">
                <a:extLst>
                  <a:ext uri="{FF2B5EF4-FFF2-40B4-BE49-F238E27FC236}">
                    <a16:creationId xmlns:a16="http://schemas.microsoft.com/office/drawing/2014/main" id="{838BA1CB-0204-9D2A-9311-83B2562DA978}"/>
                  </a:ext>
                </a:extLst>
              </p:cNvPr>
              <p:cNvSpPr/>
              <p:nvPr/>
            </p:nvSpPr>
            <p:spPr>
              <a:xfrm>
                <a:off x="913344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4" name="Rechteck: abgerundete Ecken 303">
                <a:extLst>
                  <a:ext uri="{FF2B5EF4-FFF2-40B4-BE49-F238E27FC236}">
                    <a16:creationId xmlns:a16="http://schemas.microsoft.com/office/drawing/2014/main" id="{D2ED0263-C825-72E6-E42B-CED8E3DA68CE}"/>
                  </a:ext>
                </a:extLst>
              </p:cNvPr>
              <p:cNvSpPr/>
              <p:nvPr/>
            </p:nvSpPr>
            <p:spPr>
              <a:xfrm>
                <a:off x="9344485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6" name="Rechteck: abgerundete Ecken 305">
                <a:extLst>
                  <a:ext uri="{FF2B5EF4-FFF2-40B4-BE49-F238E27FC236}">
                    <a16:creationId xmlns:a16="http://schemas.microsoft.com/office/drawing/2014/main" id="{783FE20B-2D8B-C3C6-18AC-EAE961C39748}"/>
                  </a:ext>
                </a:extLst>
              </p:cNvPr>
              <p:cNvSpPr/>
              <p:nvPr/>
            </p:nvSpPr>
            <p:spPr>
              <a:xfrm>
                <a:off x="765620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7" name="Rechteck: abgerundete Ecken 306">
                <a:extLst>
                  <a:ext uri="{FF2B5EF4-FFF2-40B4-BE49-F238E27FC236}">
                    <a16:creationId xmlns:a16="http://schemas.microsoft.com/office/drawing/2014/main" id="{39F48E52-15F7-06BD-317A-4DFAF8AA1959}"/>
                  </a:ext>
                </a:extLst>
              </p:cNvPr>
              <p:cNvSpPr/>
              <p:nvPr/>
            </p:nvSpPr>
            <p:spPr>
              <a:xfrm>
                <a:off x="786723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8" name="Rechteck: abgerundete Ecken 307">
                <a:extLst>
                  <a:ext uri="{FF2B5EF4-FFF2-40B4-BE49-F238E27FC236}">
                    <a16:creationId xmlns:a16="http://schemas.microsoft.com/office/drawing/2014/main" id="{85A911B3-A6E3-4580-6E9F-95D6AE28DB94}"/>
                  </a:ext>
                </a:extLst>
              </p:cNvPr>
              <p:cNvSpPr/>
              <p:nvPr/>
            </p:nvSpPr>
            <p:spPr>
              <a:xfrm>
                <a:off x="807827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2" name="Rechteck: abgerundete Ecken 311">
                <a:extLst>
                  <a:ext uri="{FF2B5EF4-FFF2-40B4-BE49-F238E27FC236}">
                    <a16:creationId xmlns:a16="http://schemas.microsoft.com/office/drawing/2014/main" id="{E4224C52-162B-E98B-9216-8AE51566FDFA}"/>
                  </a:ext>
                </a:extLst>
              </p:cNvPr>
              <p:cNvSpPr/>
              <p:nvPr/>
            </p:nvSpPr>
            <p:spPr>
              <a:xfrm>
                <a:off x="892241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3" name="Rechteck: abgerundete Ecken 312">
                <a:extLst>
                  <a:ext uri="{FF2B5EF4-FFF2-40B4-BE49-F238E27FC236}">
                    <a16:creationId xmlns:a16="http://schemas.microsoft.com/office/drawing/2014/main" id="{4BDBAA70-66BD-C2F5-1615-8181D4231148}"/>
                  </a:ext>
                </a:extLst>
              </p:cNvPr>
              <p:cNvSpPr/>
              <p:nvPr/>
            </p:nvSpPr>
            <p:spPr>
              <a:xfrm>
                <a:off x="913344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4" name="Rechteck: abgerundete Ecken 313">
                <a:extLst>
                  <a:ext uri="{FF2B5EF4-FFF2-40B4-BE49-F238E27FC236}">
                    <a16:creationId xmlns:a16="http://schemas.microsoft.com/office/drawing/2014/main" id="{DB0B0C82-0A9C-143B-F793-40D879B21C96}"/>
                  </a:ext>
                </a:extLst>
              </p:cNvPr>
              <p:cNvSpPr/>
              <p:nvPr/>
            </p:nvSpPr>
            <p:spPr>
              <a:xfrm>
                <a:off x="9344485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6" name="Rechteck: abgerundete Ecken 315">
                <a:extLst>
                  <a:ext uri="{FF2B5EF4-FFF2-40B4-BE49-F238E27FC236}">
                    <a16:creationId xmlns:a16="http://schemas.microsoft.com/office/drawing/2014/main" id="{B71E5892-C217-B35F-8550-9459F50544A7}"/>
                  </a:ext>
                </a:extLst>
              </p:cNvPr>
              <p:cNvSpPr/>
              <p:nvPr/>
            </p:nvSpPr>
            <p:spPr>
              <a:xfrm>
                <a:off x="765620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8" name="Rechteck: abgerundete Ecken 317">
                <a:extLst>
                  <a:ext uri="{FF2B5EF4-FFF2-40B4-BE49-F238E27FC236}">
                    <a16:creationId xmlns:a16="http://schemas.microsoft.com/office/drawing/2014/main" id="{F4E696D2-1041-3AD1-B81C-A6745A6AB322}"/>
                  </a:ext>
                </a:extLst>
              </p:cNvPr>
              <p:cNvSpPr/>
              <p:nvPr/>
            </p:nvSpPr>
            <p:spPr>
              <a:xfrm>
                <a:off x="807827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2" name="Rechteck: abgerundete Ecken 321">
                <a:extLst>
                  <a:ext uri="{FF2B5EF4-FFF2-40B4-BE49-F238E27FC236}">
                    <a16:creationId xmlns:a16="http://schemas.microsoft.com/office/drawing/2014/main" id="{7C3ECA3E-1796-DAB4-CA84-40F37E8CFA0D}"/>
                  </a:ext>
                </a:extLst>
              </p:cNvPr>
              <p:cNvSpPr/>
              <p:nvPr/>
            </p:nvSpPr>
            <p:spPr>
              <a:xfrm>
                <a:off x="892241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4" name="Rechteck: abgerundete Ecken 323">
                <a:extLst>
                  <a:ext uri="{FF2B5EF4-FFF2-40B4-BE49-F238E27FC236}">
                    <a16:creationId xmlns:a16="http://schemas.microsoft.com/office/drawing/2014/main" id="{A7B44F49-91CE-F5D9-966A-E54E4A1CC12A}"/>
                  </a:ext>
                </a:extLst>
              </p:cNvPr>
              <p:cNvSpPr/>
              <p:nvPr/>
            </p:nvSpPr>
            <p:spPr>
              <a:xfrm>
                <a:off x="9344485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6" name="Rechteck: abgerundete Ecken 325">
                <a:extLst>
                  <a:ext uri="{FF2B5EF4-FFF2-40B4-BE49-F238E27FC236}">
                    <a16:creationId xmlns:a16="http://schemas.microsoft.com/office/drawing/2014/main" id="{23AD99B2-3CC4-09F0-5F98-19B7017F4862}"/>
                  </a:ext>
                </a:extLst>
              </p:cNvPr>
              <p:cNvSpPr/>
              <p:nvPr/>
            </p:nvSpPr>
            <p:spPr>
              <a:xfrm>
                <a:off x="765620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7" name="Rechteck: abgerundete Ecken 326">
                <a:extLst>
                  <a:ext uri="{FF2B5EF4-FFF2-40B4-BE49-F238E27FC236}">
                    <a16:creationId xmlns:a16="http://schemas.microsoft.com/office/drawing/2014/main" id="{D7293C89-A6AF-270E-2D96-FE4A6F887AE9}"/>
                  </a:ext>
                </a:extLst>
              </p:cNvPr>
              <p:cNvSpPr/>
              <p:nvPr/>
            </p:nvSpPr>
            <p:spPr>
              <a:xfrm>
                <a:off x="786723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8" name="Rechteck: abgerundete Ecken 327">
                <a:extLst>
                  <a:ext uri="{FF2B5EF4-FFF2-40B4-BE49-F238E27FC236}">
                    <a16:creationId xmlns:a16="http://schemas.microsoft.com/office/drawing/2014/main" id="{6104696C-9B7A-5EFB-ECA5-BCA7E75D0AB1}"/>
                  </a:ext>
                </a:extLst>
              </p:cNvPr>
              <p:cNvSpPr/>
              <p:nvPr/>
            </p:nvSpPr>
            <p:spPr>
              <a:xfrm>
                <a:off x="807827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2" name="Rechteck: abgerundete Ecken 331">
                <a:extLst>
                  <a:ext uri="{FF2B5EF4-FFF2-40B4-BE49-F238E27FC236}">
                    <a16:creationId xmlns:a16="http://schemas.microsoft.com/office/drawing/2014/main" id="{A8C4BB47-39BA-2C6D-8BCC-E09BEB9BF560}"/>
                  </a:ext>
                </a:extLst>
              </p:cNvPr>
              <p:cNvSpPr/>
              <p:nvPr/>
            </p:nvSpPr>
            <p:spPr>
              <a:xfrm>
                <a:off x="892241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3" name="Rechteck: abgerundete Ecken 332">
                <a:extLst>
                  <a:ext uri="{FF2B5EF4-FFF2-40B4-BE49-F238E27FC236}">
                    <a16:creationId xmlns:a16="http://schemas.microsoft.com/office/drawing/2014/main" id="{03DACB2C-7F74-EC2B-B6D3-7F15A667B53E}"/>
                  </a:ext>
                </a:extLst>
              </p:cNvPr>
              <p:cNvSpPr/>
              <p:nvPr/>
            </p:nvSpPr>
            <p:spPr>
              <a:xfrm>
                <a:off x="913344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4" name="Rechteck: abgerundete Ecken 333">
                <a:extLst>
                  <a:ext uri="{FF2B5EF4-FFF2-40B4-BE49-F238E27FC236}">
                    <a16:creationId xmlns:a16="http://schemas.microsoft.com/office/drawing/2014/main" id="{66A8A610-0828-0F0B-5483-86FE33236625}"/>
                  </a:ext>
                </a:extLst>
              </p:cNvPr>
              <p:cNvSpPr/>
              <p:nvPr/>
            </p:nvSpPr>
            <p:spPr>
              <a:xfrm>
                <a:off x="9344485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6" name="Rechteck: abgerundete Ecken 335">
                <a:extLst>
                  <a:ext uri="{FF2B5EF4-FFF2-40B4-BE49-F238E27FC236}">
                    <a16:creationId xmlns:a16="http://schemas.microsoft.com/office/drawing/2014/main" id="{10BDF80C-7F71-4CAE-9861-D6B3C6255920}"/>
                  </a:ext>
                </a:extLst>
              </p:cNvPr>
              <p:cNvSpPr/>
              <p:nvPr/>
            </p:nvSpPr>
            <p:spPr>
              <a:xfrm>
                <a:off x="765620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7" name="Rechteck: abgerundete Ecken 336">
                <a:extLst>
                  <a:ext uri="{FF2B5EF4-FFF2-40B4-BE49-F238E27FC236}">
                    <a16:creationId xmlns:a16="http://schemas.microsoft.com/office/drawing/2014/main" id="{8B918ED3-3440-6190-7216-8663AE1EBEE9}"/>
                  </a:ext>
                </a:extLst>
              </p:cNvPr>
              <p:cNvSpPr/>
              <p:nvPr/>
            </p:nvSpPr>
            <p:spPr>
              <a:xfrm>
                <a:off x="786723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8" name="Rechteck: abgerundete Ecken 337">
                <a:extLst>
                  <a:ext uri="{FF2B5EF4-FFF2-40B4-BE49-F238E27FC236}">
                    <a16:creationId xmlns:a16="http://schemas.microsoft.com/office/drawing/2014/main" id="{D0D2AFA7-FEC7-4BA0-E5E1-0FA1D10C5389}"/>
                  </a:ext>
                </a:extLst>
              </p:cNvPr>
              <p:cNvSpPr/>
              <p:nvPr/>
            </p:nvSpPr>
            <p:spPr>
              <a:xfrm>
                <a:off x="807827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9" name="Rechteck: abgerundete Ecken 338">
                <a:extLst>
                  <a:ext uri="{FF2B5EF4-FFF2-40B4-BE49-F238E27FC236}">
                    <a16:creationId xmlns:a16="http://schemas.microsoft.com/office/drawing/2014/main" id="{CCCAFE21-AE36-2EDA-B4FA-8DECF5F646A2}"/>
                  </a:ext>
                </a:extLst>
              </p:cNvPr>
              <p:cNvSpPr/>
              <p:nvPr/>
            </p:nvSpPr>
            <p:spPr>
              <a:xfrm>
                <a:off x="828930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0" name="Rechteck: abgerundete Ecken 339">
                <a:extLst>
                  <a:ext uri="{FF2B5EF4-FFF2-40B4-BE49-F238E27FC236}">
                    <a16:creationId xmlns:a16="http://schemas.microsoft.com/office/drawing/2014/main" id="{9BC0E341-41F4-18B2-F5E2-82512DE831FB}"/>
                  </a:ext>
                </a:extLst>
              </p:cNvPr>
              <p:cNvSpPr/>
              <p:nvPr/>
            </p:nvSpPr>
            <p:spPr>
              <a:xfrm>
                <a:off x="850034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1" name="Rechteck: abgerundete Ecken 340">
                <a:extLst>
                  <a:ext uri="{FF2B5EF4-FFF2-40B4-BE49-F238E27FC236}">
                    <a16:creationId xmlns:a16="http://schemas.microsoft.com/office/drawing/2014/main" id="{4A10A18B-5C29-A8AC-C340-C80EE1F6FF5D}"/>
                  </a:ext>
                </a:extLst>
              </p:cNvPr>
              <p:cNvSpPr/>
              <p:nvPr/>
            </p:nvSpPr>
            <p:spPr>
              <a:xfrm>
                <a:off x="871137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2" name="Rechteck: abgerundete Ecken 341">
                <a:extLst>
                  <a:ext uri="{FF2B5EF4-FFF2-40B4-BE49-F238E27FC236}">
                    <a16:creationId xmlns:a16="http://schemas.microsoft.com/office/drawing/2014/main" id="{D6171D28-1043-5F0E-6D11-41CC5AF03220}"/>
                  </a:ext>
                </a:extLst>
              </p:cNvPr>
              <p:cNvSpPr/>
              <p:nvPr/>
            </p:nvSpPr>
            <p:spPr>
              <a:xfrm>
                <a:off x="892241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3" name="Rechteck: abgerundete Ecken 342">
                <a:extLst>
                  <a:ext uri="{FF2B5EF4-FFF2-40B4-BE49-F238E27FC236}">
                    <a16:creationId xmlns:a16="http://schemas.microsoft.com/office/drawing/2014/main" id="{5EEA48B5-8E7B-5D72-C674-D3AEC17DA252}"/>
                  </a:ext>
                </a:extLst>
              </p:cNvPr>
              <p:cNvSpPr/>
              <p:nvPr/>
            </p:nvSpPr>
            <p:spPr>
              <a:xfrm>
                <a:off x="913344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4" name="Rechteck: abgerundete Ecken 343">
                <a:extLst>
                  <a:ext uri="{FF2B5EF4-FFF2-40B4-BE49-F238E27FC236}">
                    <a16:creationId xmlns:a16="http://schemas.microsoft.com/office/drawing/2014/main" id="{A396848B-4CBC-2872-34E6-B9BBF82C0F35}"/>
                  </a:ext>
                </a:extLst>
              </p:cNvPr>
              <p:cNvSpPr/>
              <p:nvPr/>
            </p:nvSpPr>
            <p:spPr>
              <a:xfrm>
                <a:off x="9344485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6" name="Rechteck: abgerundete Ecken 345">
                <a:extLst>
                  <a:ext uri="{FF2B5EF4-FFF2-40B4-BE49-F238E27FC236}">
                    <a16:creationId xmlns:a16="http://schemas.microsoft.com/office/drawing/2014/main" id="{1450D0A8-5FB2-A8DA-88B6-0EF0C99264C7}"/>
                  </a:ext>
                </a:extLst>
              </p:cNvPr>
              <p:cNvSpPr/>
              <p:nvPr/>
            </p:nvSpPr>
            <p:spPr>
              <a:xfrm>
                <a:off x="765620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8" name="Rechteck: abgerundete Ecken 347">
                <a:extLst>
                  <a:ext uri="{FF2B5EF4-FFF2-40B4-BE49-F238E27FC236}">
                    <a16:creationId xmlns:a16="http://schemas.microsoft.com/office/drawing/2014/main" id="{5A2B118D-47CF-613F-9004-15BA6939FBF8}"/>
                  </a:ext>
                </a:extLst>
              </p:cNvPr>
              <p:cNvSpPr/>
              <p:nvPr/>
            </p:nvSpPr>
            <p:spPr>
              <a:xfrm>
                <a:off x="807827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9" name="Rechteck: abgerundete Ecken 348">
                <a:extLst>
                  <a:ext uri="{FF2B5EF4-FFF2-40B4-BE49-F238E27FC236}">
                    <a16:creationId xmlns:a16="http://schemas.microsoft.com/office/drawing/2014/main" id="{52688CE7-DE80-694C-D8D9-68BF25E67075}"/>
                  </a:ext>
                </a:extLst>
              </p:cNvPr>
              <p:cNvSpPr/>
              <p:nvPr/>
            </p:nvSpPr>
            <p:spPr>
              <a:xfrm>
                <a:off x="828930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1" name="Rechteck: abgerundete Ecken 350">
                <a:extLst>
                  <a:ext uri="{FF2B5EF4-FFF2-40B4-BE49-F238E27FC236}">
                    <a16:creationId xmlns:a16="http://schemas.microsoft.com/office/drawing/2014/main" id="{C1C02FC2-7C06-BD9E-F183-A9FB14D2E3F5}"/>
                  </a:ext>
                </a:extLst>
              </p:cNvPr>
              <p:cNvSpPr/>
              <p:nvPr/>
            </p:nvSpPr>
            <p:spPr>
              <a:xfrm>
                <a:off x="871137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2" name="Rechteck: abgerundete Ecken 351">
                <a:extLst>
                  <a:ext uri="{FF2B5EF4-FFF2-40B4-BE49-F238E27FC236}">
                    <a16:creationId xmlns:a16="http://schemas.microsoft.com/office/drawing/2014/main" id="{89019123-4305-F05A-5DD2-D9DB271F2D54}"/>
                  </a:ext>
                </a:extLst>
              </p:cNvPr>
              <p:cNvSpPr/>
              <p:nvPr/>
            </p:nvSpPr>
            <p:spPr>
              <a:xfrm>
                <a:off x="892241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4" name="Rechteck: abgerundete Ecken 353">
                <a:extLst>
                  <a:ext uri="{FF2B5EF4-FFF2-40B4-BE49-F238E27FC236}">
                    <a16:creationId xmlns:a16="http://schemas.microsoft.com/office/drawing/2014/main" id="{D52B6C45-4FC4-A394-BD1E-185E2955D1AC}"/>
                  </a:ext>
                </a:extLst>
              </p:cNvPr>
              <p:cNvSpPr/>
              <p:nvPr/>
            </p:nvSpPr>
            <p:spPr>
              <a:xfrm>
                <a:off x="9344485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6" name="Rechteck: abgerundete Ecken 355">
                <a:extLst>
                  <a:ext uri="{FF2B5EF4-FFF2-40B4-BE49-F238E27FC236}">
                    <a16:creationId xmlns:a16="http://schemas.microsoft.com/office/drawing/2014/main" id="{0545C33A-C541-281C-474F-1E42939BD91C}"/>
                  </a:ext>
                </a:extLst>
              </p:cNvPr>
              <p:cNvSpPr/>
              <p:nvPr/>
            </p:nvSpPr>
            <p:spPr>
              <a:xfrm>
                <a:off x="765620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7" name="Rechteck: abgerundete Ecken 356">
                <a:extLst>
                  <a:ext uri="{FF2B5EF4-FFF2-40B4-BE49-F238E27FC236}">
                    <a16:creationId xmlns:a16="http://schemas.microsoft.com/office/drawing/2014/main" id="{22ED6482-83D1-0245-2E81-25161D9C7956}"/>
                  </a:ext>
                </a:extLst>
              </p:cNvPr>
              <p:cNvSpPr/>
              <p:nvPr/>
            </p:nvSpPr>
            <p:spPr>
              <a:xfrm>
                <a:off x="786723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8" name="Rechteck: abgerundete Ecken 357">
                <a:extLst>
                  <a:ext uri="{FF2B5EF4-FFF2-40B4-BE49-F238E27FC236}">
                    <a16:creationId xmlns:a16="http://schemas.microsoft.com/office/drawing/2014/main" id="{38BB55A0-D1BE-4FF6-C6C5-663ABC423638}"/>
                  </a:ext>
                </a:extLst>
              </p:cNvPr>
              <p:cNvSpPr/>
              <p:nvPr/>
            </p:nvSpPr>
            <p:spPr>
              <a:xfrm>
                <a:off x="807827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9" name="Rechteck: abgerundete Ecken 358">
                <a:extLst>
                  <a:ext uri="{FF2B5EF4-FFF2-40B4-BE49-F238E27FC236}">
                    <a16:creationId xmlns:a16="http://schemas.microsoft.com/office/drawing/2014/main" id="{5D1A0476-8AA8-F8E9-E87D-D8A621AD9543}"/>
                  </a:ext>
                </a:extLst>
              </p:cNvPr>
              <p:cNvSpPr/>
              <p:nvPr/>
            </p:nvSpPr>
            <p:spPr>
              <a:xfrm>
                <a:off x="828930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0" name="Rechteck: abgerundete Ecken 359">
                <a:extLst>
                  <a:ext uri="{FF2B5EF4-FFF2-40B4-BE49-F238E27FC236}">
                    <a16:creationId xmlns:a16="http://schemas.microsoft.com/office/drawing/2014/main" id="{3B7C092C-673F-F698-1205-AEABFA4415D8}"/>
                  </a:ext>
                </a:extLst>
              </p:cNvPr>
              <p:cNvSpPr/>
              <p:nvPr/>
            </p:nvSpPr>
            <p:spPr>
              <a:xfrm>
                <a:off x="850034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1" name="Rechteck: abgerundete Ecken 360">
                <a:extLst>
                  <a:ext uri="{FF2B5EF4-FFF2-40B4-BE49-F238E27FC236}">
                    <a16:creationId xmlns:a16="http://schemas.microsoft.com/office/drawing/2014/main" id="{029FC5A6-75F2-D185-A46D-4AB321998868}"/>
                  </a:ext>
                </a:extLst>
              </p:cNvPr>
              <p:cNvSpPr/>
              <p:nvPr/>
            </p:nvSpPr>
            <p:spPr>
              <a:xfrm>
                <a:off x="871137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2" name="Rechteck: abgerundete Ecken 361">
                <a:extLst>
                  <a:ext uri="{FF2B5EF4-FFF2-40B4-BE49-F238E27FC236}">
                    <a16:creationId xmlns:a16="http://schemas.microsoft.com/office/drawing/2014/main" id="{7EAD0F3B-131B-A957-F496-FFC89FFDB45B}"/>
                  </a:ext>
                </a:extLst>
              </p:cNvPr>
              <p:cNvSpPr/>
              <p:nvPr/>
            </p:nvSpPr>
            <p:spPr>
              <a:xfrm>
                <a:off x="892241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3" name="Rechteck: abgerundete Ecken 362">
                <a:extLst>
                  <a:ext uri="{FF2B5EF4-FFF2-40B4-BE49-F238E27FC236}">
                    <a16:creationId xmlns:a16="http://schemas.microsoft.com/office/drawing/2014/main" id="{CD5E3AB4-0EFB-FBD5-F303-893D791E3FDC}"/>
                  </a:ext>
                </a:extLst>
              </p:cNvPr>
              <p:cNvSpPr/>
              <p:nvPr/>
            </p:nvSpPr>
            <p:spPr>
              <a:xfrm>
                <a:off x="913344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4" name="Rechteck: abgerundete Ecken 363">
                <a:extLst>
                  <a:ext uri="{FF2B5EF4-FFF2-40B4-BE49-F238E27FC236}">
                    <a16:creationId xmlns:a16="http://schemas.microsoft.com/office/drawing/2014/main" id="{654D0964-59F8-AAB4-93A2-A779AF54E169}"/>
                  </a:ext>
                </a:extLst>
              </p:cNvPr>
              <p:cNvSpPr/>
              <p:nvPr/>
            </p:nvSpPr>
            <p:spPr>
              <a:xfrm>
                <a:off x="9344485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492" name="Rechteck: abgerundete Ecken 491">
              <a:extLst>
                <a:ext uri="{FF2B5EF4-FFF2-40B4-BE49-F238E27FC236}">
                  <a16:creationId xmlns:a16="http://schemas.microsoft.com/office/drawing/2014/main" id="{8EC9B00D-B516-76C5-015F-1323D38598D9}"/>
                </a:ext>
              </a:extLst>
            </p:cNvPr>
            <p:cNvSpPr/>
            <p:nvPr/>
          </p:nvSpPr>
          <p:spPr>
            <a:xfrm>
              <a:off x="8087868" y="3056014"/>
              <a:ext cx="249268" cy="249268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99" name="Rechteck: abgerundete Ecken 498">
              <a:extLst>
                <a:ext uri="{FF2B5EF4-FFF2-40B4-BE49-F238E27FC236}">
                  <a16:creationId xmlns:a16="http://schemas.microsoft.com/office/drawing/2014/main" id="{B66802A5-D532-7998-5653-0E9C23A3EA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623132" y="3195945"/>
              <a:ext cx="82800" cy="82800"/>
            </a:xfrm>
            <a:prstGeom prst="roundRect">
              <a:avLst>
                <a:gd name="adj" fmla="val 7121"/>
              </a:avLst>
            </a:prstGeom>
            <a:solidFill>
              <a:schemeClr val="accent6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36BC43EB-44FB-8DF6-676C-341C5B9B0146}"/>
                </a:ext>
              </a:extLst>
            </p:cNvPr>
            <p:cNvGrpSpPr/>
            <p:nvPr/>
          </p:nvGrpSpPr>
          <p:grpSpPr>
            <a:xfrm>
              <a:off x="2852147" y="3218894"/>
              <a:ext cx="2078293" cy="407347"/>
              <a:chOff x="2852147" y="3218894"/>
              <a:chExt cx="2078293" cy="407347"/>
            </a:xfrm>
          </p:grpSpPr>
          <p:cxnSp>
            <p:nvCxnSpPr>
              <p:cNvPr id="511" name="Gerade Verbindung mit Pfeil 510">
                <a:extLst>
                  <a:ext uri="{FF2B5EF4-FFF2-40B4-BE49-F238E27FC236}">
                    <a16:creationId xmlns:a16="http://schemas.microsoft.com/office/drawing/2014/main" id="{62C064E5-E756-4A16-E7EE-1D820B5D3A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2147" y="3218894"/>
                <a:ext cx="2078293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13" name="Textfeld 512">
                    <a:extLst>
                      <a:ext uri="{FF2B5EF4-FFF2-40B4-BE49-F238E27FC236}">
                        <a16:creationId xmlns:a16="http://schemas.microsoft.com/office/drawing/2014/main" id="{7059C1E5-AF4E-1E50-5E4E-101A344D205C}"/>
                      </a:ext>
                    </a:extLst>
                  </p:cNvPr>
                  <p:cNvSpPr txBox="1"/>
                  <p:nvPr/>
                </p:nvSpPr>
                <p:spPr>
                  <a:xfrm>
                    <a:off x="3344490" y="3349242"/>
                    <a:ext cx="1106457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de-AT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AT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de-AT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≥324</m:t>
                        </m:r>
                      </m:oMath>
                    </a14:m>
                    <a:r>
                      <a:rPr lang="de-AT" dirty="0"/>
                      <a:t>px</a:t>
                    </a:r>
                  </a:p>
                </p:txBody>
              </p:sp>
            </mc:Choice>
            <mc:Fallback xmlns="">
              <p:sp>
                <p:nvSpPr>
                  <p:cNvPr id="513" name="Textfeld 512">
                    <a:extLst>
                      <a:ext uri="{FF2B5EF4-FFF2-40B4-BE49-F238E27FC236}">
                        <a16:creationId xmlns:a16="http://schemas.microsoft.com/office/drawing/2014/main" id="{7059C1E5-AF4E-1E50-5E4E-101A344D205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344490" y="3349242"/>
                    <a:ext cx="1106457" cy="27699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5780" t="-30233" r="-17919" b="-58140"/>
                    </a:stretch>
                  </a:blipFill>
                </p:spPr>
                <p:txBody>
                  <a:bodyPr/>
                  <a:lstStyle/>
                  <a:p>
                    <a:r>
                      <a:rPr lang="de-A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01DDB407-4F7A-2A8C-DF2E-79FA81D79B35}"/>
                </a:ext>
              </a:extLst>
            </p:cNvPr>
            <p:cNvGrpSpPr/>
            <p:nvPr/>
          </p:nvGrpSpPr>
          <p:grpSpPr>
            <a:xfrm>
              <a:off x="5918531" y="3233151"/>
              <a:ext cx="1111779" cy="393090"/>
              <a:chOff x="5918531" y="3225732"/>
              <a:chExt cx="1111779" cy="393090"/>
            </a:xfrm>
          </p:grpSpPr>
          <p:cxnSp>
            <p:nvCxnSpPr>
              <p:cNvPr id="507" name="Gerade Verbindung mit Pfeil 506">
                <a:extLst>
                  <a:ext uri="{FF2B5EF4-FFF2-40B4-BE49-F238E27FC236}">
                    <a16:creationId xmlns:a16="http://schemas.microsoft.com/office/drawing/2014/main" id="{374DC649-A638-ED12-E294-4A5E9F8A51D7}"/>
                  </a:ext>
                </a:extLst>
              </p:cNvPr>
              <p:cNvCxnSpPr/>
              <p:nvPr/>
            </p:nvCxnSpPr>
            <p:spPr>
              <a:xfrm>
                <a:off x="5960511" y="3225732"/>
                <a:ext cx="711848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14" name="Textfeld 513">
                    <a:extLst>
                      <a:ext uri="{FF2B5EF4-FFF2-40B4-BE49-F238E27FC236}">
                        <a16:creationId xmlns:a16="http://schemas.microsoft.com/office/drawing/2014/main" id="{3A29E426-2C08-5C0A-C1B6-348BA4C7836C}"/>
                      </a:ext>
                    </a:extLst>
                  </p:cNvPr>
                  <p:cNvSpPr txBox="1"/>
                  <p:nvPr/>
                </p:nvSpPr>
                <p:spPr>
                  <a:xfrm>
                    <a:off x="5918531" y="3341823"/>
                    <a:ext cx="1111779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de-AT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AT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de-AT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≥108</m:t>
                        </m:r>
                      </m:oMath>
                    </a14:m>
                    <a:r>
                      <a:rPr lang="de-AT" dirty="0"/>
                      <a:t>px</a:t>
                    </a:r>
                  </a:p>
                </p:txBody>
              </p:sp>
            </mc:Choice>
            <mc:Fallback xmlns="">
              <p:sp>
                <p:nvSpPr>
                  <p:cNvPr id="514" name="Textfeld 513">
                    <a:extLst>
                      <a:ext uri="{FF2B5EF4-FFF2-40B4-BE49-F238E27FC236}">
                        <a16:creationId xmlns:a16="http://schemas.microsoft.com/office/drawing/2014/main" id="{3A29E426-2C08-5C0A-C1B6-348BA4C7836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18531" y="3341823"/>
                    <a:ext cx="1111779" cy="276999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5780" t="-30233" r="-17341" b="-58140"/>
                    </a:stretch>
                  </a:blipFill>
                </p:spPr>
                <p:txBody>
                  <a:bodyPr/>
                  <a:lstStyle/>
                  <a:p>
                    <a:r>
                      <a:rPr lang="de-A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6F7417BB-1DA5-F870-CF42-41450BC80283}"/>
                </a:ext>
              </a:extLst>
            </p:cNvPr>
            <p:cNvGrpSpPr/>
            <p:nvPr/>
          </p:nvGrpSpPr>
          <p:grpSpPr>
            <a:xfrm>
              <a:off x="8167907" y="3224155"/>
              <a:ext cx="983539" cy="402086"/>
              <a:chOff x="8167907" y="3187419"/>
              <a:chExt cx="983539" cy="402086"/>
            </a:xfrm>
          </p:grpSpPr>
          <p:cxnSp>
            <p:nvCxnSpPr>
              <p:cNvPr id="509" name="Gerade Verbindung mit Pfeil 508">
                <a:extLst>
                  <a:ext uri="{FF2B5EF4-FFF2-40B4-BE49-F238E27FC236}">
                    <a16:creationId xmlns:a16="http://schemas.microsoft.com/office/drawing/2014/main" id="{E26C48EA-9A64-2BBB-D789-B20290503B64}"/>
                  </a:ext>
                </a:extLst>
              </p:cNvPr>
              <p:cNvCxnSpPr/>
              <p:nvPr/>
            </p:nvCxnSpPr>
            <p:spPr>
              <a:xfrm>
                <a:off x="8535043" y="3187419"/>
                <a:ext cx="249268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stealth" w="med" len="med"/>
                <a:tailEnd type="stealth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15" name="Textfeld 514">
                    <a:extLst>
                      <a:ext uri="{FF2B5EF4-FFF2-40B4-BE49-F238E27FC236}">
                        <a16:creationId xmlns:a16="http://schemas.microsoft.com/office/drawing/2014/main" id="{BA3E48E9-DABD-6300-1C48-73434CB4E492}"/>
                      </a:ext>
                    </a:extLst>
                  </p:cNvPr>
                  <p:cNvSpPr txBox="1"/>
                  <p:nvPr/>
                </p:nvSpPr>
                <p:spPr>
                  <a:xfrm>
                    <a:off x="8167907" y="3312506"/>
                    <a:ext cx="983539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de-AT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AT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de-AT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≥36</m:t>
                        </m:r>
                      </m:oMath>
                    </a14:m>
                    <a:r>
                      <a:rPr lang="de-AT" dirty="0"/>
                      <a:t>px</a:t>
                    </a:r>
                  </a:p>
                </p:txBody>
              </p:sp>
            </mc:Choice>
            <mc:Fallback xmlns="">
              <p:sp>
                <p:nvSpPr>
                  <p:cNvPr id="515" name="Textfeld 514">
                    <a:extLst>
                      <a:ext uri="{FF2B5EF4-FFF2-40B4-BE49-F238E27FC236}">
                        <a16:creationId xmlns:a16="http://schemas.microsoft.com/office/drawing/2014/main" id="{BA3E48E9-DABD-6300-1C48-73434CB4E49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167907" y="3312506"/>
                    <a:ext cx="983539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6494" t="-30233" r="-19481" b="-58140"/>
                    </a:stretch>
                  </a:blipFill>
                </p:spPr>
                <p:txBody>
                  <a:bodyPr/>
                  <a:lstStyle/>
                  <a:p>
                    <a:r>
                      <a:rPr lang="de-A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32380157-16D2-D145-4730-0D7C9F308238}"/>
                </a:ext>
              </a:extLst>
            </p:cNvPr>
            <p:cNvGrpSpPr/>
            <p:nvPr/>
          </p:nvGrpSpPr>
          <p:grpSpPr>
            <a:xfrm>
              <a:off x="10524895" y="3247049"/>
              <a:ext cx="979051" cy="379192"/>
              <a:chOff x="10524895" y="3105205"/>
              <a:chExt cx="979051" cy="379192"/>
            </a:xfrm>
          </p:grpSpPr>
          <p:cxnSp>
            <p:nvCxnSpPr>
              <p:cNvPr id="510" name="Gerade Verbindung mit Pfeil 509">
                <a:extLst>
                  <a:ext uri="{FF2B5EF4-FFF2-40B4-BE49-F238E27FC236}">
                    <a16:creationId xmlns:a16="http://schemas.microsoft.com/office/drawing/2014/main" id="{1B6C84F0-05AE-6085-C669-6623734C324B}"/>
                  </a:ext>
                </a:extLst>
              </p:cNvPr>
              <p:cNvCxnSpPr/>
              <p:nvPr/>
            </p:nvCxnSpPr>
            <p:spPr>
              <a:xfrm>
                <a:off x="10933615" y="3105205"/>
                <a:ext cx="126648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stealth" w="sm" len="sm"/>
                <a:tailEnd type="stealth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16" name="Textfeld 515">
                    <a:extLst>
                      <a:ext uri="{FF2B5EF4-FFF2-40B4-BE49-F238E27FC236}">
                        <a16:creationId xmlns:a16="http://schemas.microsoft.com/office/drawing/2014/main" id="{404810B6-E34B-E3E2-C3D3-641F3D0D28C7}"/>
                      </a:ext>
                    </a:extLst>
                  </p:cNvPr>
                  <p:cNvSpPr txBox="1"/>
                  <p:nvPr/>
                </p:nvSpPr>
                <p:spPr>
                  <a:xfrm>
                    <a:off x="10524895" y="3207398"/>
                    <a:ext cx="979051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de-AT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AT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de-AT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≥12</m:t>
                        </m:r>
                      </m:oMath>
                    </a14:m>
                    <a:r>
                      <a:rPr lang="de-AT" dirty="0"/>
                      <a:t>px</a:t>
                    </a:r>
                  </a:p>
                </p:txBody>
              </p:sp>
            </mc:Choice>
            <mc:Fallback xmlns="">
              <p:sp>
                <p:nvSpPr>
                  <p:cNvPr id="516" name="Textfeld 515">
                    <a:extLst>
                      <a:ext uri="{FF2B5EF4-FFF2-40B4-BE49-F238E27FC236}">
                        <a16:creationId xmlns:a16="http://schemas.microsoft.com/office/drawing/2014/main" id="{404810B6-E34B-E3E2-C3D3-641F3D0D28C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524895" y="3207398"/>
                    <a:ext cx="979051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6536" t="-30233" r="-19608" b="-58140"/>
                    </a:stretch>
                  </a:blipFill>
                </p:spPr>
                <p:txBody>
                  <a:bodyPr/>
                  <a:lstStyle/>
                  <a:p>
                    <a:r>
                      <a:rPr lang="de-A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pic>
          <p:nvPicPr>
            <p:cNvPr id="2" name="Grafik 1">
              <a:extLst>
                <a:ext uri="{FF2B5EF4-FFF2-40B4-BE49-F238E27FC236}">
                  <a16:creationId xmlns:a16="http://schemas.microsoft.com/office/drawing/2014/main" id="{33920D64-4E29-1674-F183-061391CC0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2537" y="1001022"/>
              <a:ext cx="1903737" cy="19008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0195AA4C-F63C-6B80-B435-52092F30F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003630" y="1036235"/>
              <a:ext cx="1903737" cy="19008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grpSp>
          <p:nvGrpSpPr>
            <p:cNvPr id="12" name="Gruppieren 11">
              <a:extLst>
                <a:ext uri="{FF2B5EF4-FFF2-40B4-BE49-F238E27FC236}">
                  <a16:creationId xmlns:a16="http://schemas.microsoft.com/office/drawing/2014/main" id="{0933AE59-39FC-8B9A-D6FB-95313F65FFB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85794" y="1005053"/>
              <a:ext cx="645416" cy="646512"/>
              <a:chOff x="7656202" y="1001022"/>
              <a:chExt cx="1937551" cy="1940841"/>
            </a:xfrm>
          </p:grpSpPr>
          <p:grpSp>
            <p:nvGrpSpPr>
              <p:cNvPr id="13" name="Gruppieren 12">
                <a:extLst>
                  <a:ext uri="{FF2B5EF4-FFF2-40B4-BE49-F238E27FC236}">
                    <a16:creationId xmlns:a16="http://schemas.microsoft.com/office/drawing/2014/main" id="{C8A797A4-4F49-D054-C55F-C23909647D6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74768" y="1018704"/>
                <a:ext cx="1901505" cy="1901952"/>
                <a:chOff x="2958860" y="447675"/>
                <a:chExt cx="3825762" cy="3826661"/>
              </a:xfrm>
            </p:grpSpPr>
            <p:pic>
              <p:nvPicPr>
                <p:cNvPr id="91" name="Grafik 90">
                  <a:extLst>
                    <a:ext uri="{FF2B5EF4-FFF2-40B4-BE49-F238E27FC236}">
                      <a16:creationId xmlns:a16="http://schemas.microsoft.com/office/drawing/2014/main" id="{CA0E63FB-FCA7-F052-5657-A79AE362C8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lum bright="70000" contrast="-70000"/>
                </a:blip>
                <a:srcRect r="35895" b="35838"/>
                <a:stretch/>
              </p:blipFill>
              <p:spPr>
                <a:xfrm>
                  <a:off x="2962275" y="447675"/>
                  <a:ext cx="3822347" cy="3825762"/>
                </a:xfrm>
                <a:prstGeom prst="rect">
                  <a:avLst/>
                </a:prstGeom>
              </p:spPr>
            </p:pic>
            <p:sp>
              <p:nvSpPr>
                <p:cNvPr id="92" name="Rechteck 91">
                  <a:extLst>
                    <a:ext uri="{FF2B5EF4-FFF2-40B4-BE49-F238E27FC236}">
                      <a16:creationId xmlns:a16="http://schemas.microsoft.com/office/drawing/2014/main" id="{A762B86C-1B87-F065-B1B9-874FED4E440D}"/>
                    </a:ext>
                  </a:extLst>
                </p:cNvPr>
                <p:cNvSpPr/>
                <p:nvPr/>
              </p:nvSpPr>
              <p:spPr>
                <a:xfrm>
                  <a:off x="2958860" y="448574"/>
                  <a:ext cx="3825762" cy="3825762"/>
                </a:xfrm>
                <a:prstGeom prst="rect">
                  <a:avLst/>
                </a:prstGeom>
                <a:solidFill>
                  <a:schemeClr val="accent1">
                    <a:alpha val="5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dirty="0"/>
                </a:p>
              </p:txBody>
            </p:sp>
            <p:sp>
              <p:nvSpPr>
                <p:cNvPr id="93" name="Rechteck 92">
                  <a:extLst>
                    <a:ext uri="{FF2B5EF4-FFF2-40B4-BE49-F238E27FC236}">
                      <a16:creationId xmlns:a16="http://schemas.microsoft.com/office/drawing/2014/main" id="{9AAFC1F3-E6BC-79CD-A64D-F8C64705ADA3}"/>
                    </a:ext>
                  </a:extLst>
                </p:cNvPr>
                <p:cNvSpPr/>
                <p:nvPr/>
              </p:nvSpPr>
              <p:spPr>
                <a:xfrm>
                  <a:off x="4227801" y="1719831"/>
                  <a:ext cx="1282347" cy="12823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4" name="Rechteck 93">
                  <a:extLst>
                    <a:ext uri="{FF2B5EF4-FFF2-40B4-BE49-F238E27FC236}">
                      <a16:creationId xmlns:a16="http://schemas.microsoft.com/office/drawing/2014/main" id="{99730C08-6801-37EE-6018-D098D286366B}"/>
                    </a:ext>
                  </a:extLst>
                </p:cNvPr>
                <p:cNvSpPr/>
                <p:nvPr/>
              </p:nvSpPr>
              <p:spPr>
                <a:xfrm>
                  <a:off x="5943600" y="878063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5" name="Rechteck 94">
                  <a:extLst>
                    <a:ext uri="{FF2B5EF4-FFF2-40B4-BE49-F238E27FC236}">
                      <a16:creationId xmlns:a16="http://schemas.microsoft.com/office/drawing/2014/main" id="{689884C6-9F85-0A5E-A15B-26646B36D2AB}"/>
                    </a:ext>
                  </a:extLst>
                </p:cNvPr>
                <p:cNvSpPr/>
                <p:nvPr/>
              </p:nvSpPr>
              <p:spPr>
                <a:xfrm>
                  <a:off x="5943599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6" name="Rechteck 95">
                  <a:extLst>
                    <a:ext uri="{FF2B5EF4-FFF2-40B4-BE49-F238E27FC236}">
                      <a16:creationId xmlns:a16="http://schemas.microsoft.com/office/drawing/2014/main" id="{36A48EAF-00EC-9EFC-22D4-93E870863328}"/>
                    </a:ext>
                  </a:extLst>
                </p:cNvPr>
                <p:cNvSpPr/>
                <p:nvPr/>
              </p:nvSpPr>
              <p:spPr>
                <a:xfrm>
                  <a:off x="3392663" y="87806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7" name="Rechteck 96">
                  <a:extLst>
                    <a:ext uri="{FF2B5EF4-FFF2-40B4-BE49-F238E27FC236}">
                      <a16:creationId xmlns:a16="http://schemas.microsoft.com/office/drawing/2014/main" id="{63BC78DB-1312-C8B7-344C-C3DD1FB7648A}"/>
                    </a:ext>
                  </a:extLst>
                </p:cNvPr>
                <p:cNvSpPr/>
                <p:nvPr/>
              </p:nvSpPr>
              <p:spPr>
                <a:xfrm>
                  <a:off x="3392663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9" name="Rechteck 98">
                  <a:extLst>
                    <a:ext uri="{FF2B5EF4-FFF2-40B4-BE49-F238E27FC236}">
                      <a16:creationId xmlns:a16="http://schemas.microsoft.com/office/drawing/2014/main" id="{75F981AF-FCB9-566B-6ED9-64E0636F35E5}"/>
                    </a:ext>
                  </a:extLst>
                </p:cNvPr>
                <p:cNvSpPr/>
                <p:nvPr/>
              </p:nvSpPr>
              <p:spPr>
                <a:xfrm>
                  <a:off x="5943599" y="2150219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0" name="Rechteck 99">
                  <a:extLst>
                    <a:ext uri="{FF2B5EF4-FFF2-40B4-BE49-F238E27FC236}">
                      <a16:creationId xmlns:a16="http://schemas.microsoft.com/office/drawing/2014/main" id="{3F39432E-AB40-5DF5-A1F3-E6ED3B85F683}"/>
                    </a:ext>
                  </a:extLst>
                </p:cNvPr>
                <p:cNvSpPr/>
                <p:nvPr/>
              </p:nvSpPr>
              <p:spPr>
                <a:xfrm>
                  <a:off x="3381374" y="21502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1" name="Rechteck 100">
                  <a:extLst>
                    <a:ext uri="{FF2B5EF4-FFF2-40B4-BE49-F238E27FC236}">
                      <a16:creationId xmlns:a16="http://schemas.microsoft.com/office/drawing/2014/main" id="{6A10E685-8FB8-6157-3A91-F5286DE991B6}"/>
                    </a:ext>
                  </a:extLst>
                </p:cNvPr>
                <p:cNvSpPr/>
                <p:nvPr/>
              </p:nvSpPr>
              <p:spPr>
                <a:xfrm>
                  <a:off x="4673599" y="8734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2" name="Rechteck 101">
                  <a:extLst>
                    <a:ext uri="{FF2B5EF4-FFF2-40B4-BE49-F238E27FC236}">
                      <a16:creationId xmlns:a16="http://schemas.microsoft.com/office/drawing/2014/main" id="{9B0C204B-CDF8-7912-A9FF-545F4D5357EA}"/>
                    </a:ext>
                  </a:extLst>
                </p:cNvPr>
                <p:cNvSpPr/>
                <p:nvPr/>
              </p:nvSpPr>
              <p:spPr>
                <a:xfrm>
                  <a:off x="4668131" y="342702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3" name="Rechteck 102">
                  <a:extLst>
                    <a:ext uri="{FF2B5EF4-FFF2-40B4-BE49-F238E27FC236}">
                      <a16:creationId xmlns:a16="http://schemas.microsoft.com/office/drawing/2014/main" id="{3C165B2E-789A-DCF3-366A-3DB0006C3E41}"/>
                    </a:ext>
                  </a:extLst>
                </p:cNvPr>
                <p:cNvSpPr/>
                <p:nvPr/>
              </p:nvSpPr>
              <p:spPr>
                <a:xfrm>
                  <a:off x="4806011" y="35652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4" name="Rechteck 103">
                  <a:extLst>
                    <a:ext uri="{FF2B5EF4-FFF2-40B4-BE49-F238E27FC236}">
                      <a16:creationId xmlns:a16="http://schemas.microsoft.com/office/drawing/2014/main" id="{2FC2903E-ADA2-1503-3D9F-0EDD93F71667}"/>
                    </a:ext>
                  </a:extLst>
                </p:cNvPr>
                <p:cNvSpPr/>
                <p:nvPr/>
              </p:nvSpPr>
              <p:spPr>
                <a:xfrm>
                  <a:off x="4806011" y="10239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5" name="Rechteck 104">
                  <a:extLst>
                    <a:ext uri="{FF2B5EF4-FFF2-40B4-BE49-F238E27FC236}">
                      <a16:creationId xmlns:a16="http://schemas.microsoft.com/office/drawing/2014/main" id="{3FC6640B-D84C-CD50-64C7-0E53A3673EBF}"/>
                    </a:ext>
                  </a:extLst>
                </p:cNvPr>
                <p:cNvSpPr/>
                <p:nvPr/>
              </p:nvSpPr>
              <p:spPr>
                <a:xfrm>
                  <a:off x="4385865" y="1881117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6" name="Rechteck 105">
                  <a:extLst>
                    <a:ext uri="{FF2B5EF4-FFF2-40B4-BE49-F238E27FC236}">
                      <a16:creationId xmlns:a16="http://schemas.microsoft.com/office/drawing/2014/main" id="{55769DC1-C6CB-3112-0096-81F918835141}"/>
                    </a:ext>
                  </a:extLst>
                </p:cNvPr>
                <p:cNvSpPr/>
                <p:nvPr/>
              </p:nvSpPr>
              <p:spPr>
                <a:xfrm>
                  <a:off x="5233266" y="1881116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7" name="Rechteck 106">
                  <a:extLst>
                    <a:ext uri="{FF2B5EF4-FFF2-40B4-BE49-F238E27FC236}">
                      <a16:creationId xmlns:a16="http://schemas.microsoft.com/office/drawing/2014/main" id="{67048D17-A1C0-7C97-9AE4-08B78D1A6B07}"/>
                    </a:ext>
                  </a:extLst>
                </p:cNvPr>
                <p:cNvSpPr/>
                <p:nvPr/>
              </p:nvSpPr>
              <p:spPr>
                <a:xfrm>
                  <a:off x="4385865" y="2716950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8" name="Rechteck 107">
                  <a:extLst>
                    <a:ext uri="{FF2B5EF4-FFF2-40B4-BE49-F238E27FC236}">
                      <a16:creationId xmlns:a16="http://schemas.microsoft.com/office/drawing/2014/main" id="{C12C85FF-8B9C-CF3E-F681-FEBC630D5150}"/>
                    </a:ext>
                  </a:extLst>
                </p:cNvPr>
                <p:cNvSpPr/>
                <p:nvPr/>
              </p:nvSpPr>
              <p:spPr>
                <a:xfrm>
                  <a:off x="5233266" y="2716949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</p:grpSp>
          <p:sp>
            <p:nvSpPr>
              <p:cNvPr id="14" name="Rechteck: abgerundete Ecken 13">
                <a:extLst>
                  <a:ext uri="{FF2B5EF4-FFF2-40B4-BE49-F238E27FC236}">
                    <a16:creationId xmlns:a16="http://schemas.microsoft.com/office/drawing/2014/main" id="{0C26174C-3610-4479-8B64-F47B725ECCBA}"/>
                  </a:ext>
                </a:extLst>
              </p:cNvPr>
              <p:cNvSpPr/>
              <p:nvPr/>
            </p:nvSpPr>
            <p:spPr>
              <a:xfrm>
                <a:off x="765620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Rechteck: abgerundete Ecken 14">
                <a:extLst>
                  <a:ext uri="{FF2B5EF4-FFF2-40B4-BE49-F238E27FC236}">
                    <a16:creationId xmlns:a16="http://schemas.microsoft.com/office/drawing/2014/main" id="{AA27FFCE-EEA5-D7FA-7619-9E96138AF80D}"/>
                  </a:ext>
                </a:extLst>
              </p:cNvPr>
              <p:cNvSpPr/>
              <p:nvPr/>
            </p:nvSpPr>
            <p:spPr>
              <a:xfrm>
                <a:off x="786723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" name="Rechteck: abgerundete Ecken 15">
                <a:extLst>
                  <a:ext uri="{FF2B5EF4-FFF2-40B4-BE49-F238E27FC236}">
                    <a16:creationId xmlns:a16="http://schemas.microsoft.com/office/drawing/2014/main" id="{990B6D54-45DC-0339-83D5-256D96D02B13}"/>
                  </a:ext>
                </a:extLst>
              </p:cNvPr>
              <p:cNvSpPr/>
              <p:nvPr/>
            </p:nvSpPr>
            <p:spPr>
              <a:xfrm>
                <a:off x="807827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Rechteck: abgerundete Ecken 16">
                <a:extLst>
                  <a:ext uri="{FF2B5EF4-FFF2-40B4-BE49-F238E27FC236}">
                    <a16:creationId xmlns:a16="http://schemas.microsoft.com/office/drawing/2014/main" id="{531CFD79-4989-920B-F0B8-D8CC91DE053A}"/>
                  </a:ext>
                </a:extLst>
              </p:cNvPr>
              <p:cNvSpPr/>
              <p:nvPr/>
            </p:nvSpPr>
            <p:spPr>
              <a:xfrm>
                <a:off x="828930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Rechteck: abgerundete Ecken 17">
                <a:extLst>
                  <a:ext uri="{FF2B5EF4-FFF2-40B4-BE49-F238E27FC236}">
                    <a16:creationId xmlns:a16="http://schemas.microsoft.com/office/drawing/2014/main" id="{5B09B1DE-CF4B-6DED-8EE7-A1A7E68F18D7}"/>
                  </a:ext>
                </a:extLst>
              </p:cNvPr>
              <p:cNvSpPr/>
              <p:nvPr/>
            </p:nvSpPr>
            <p:spPr>
              <a:xfrm>
                <a:off x="850034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9" name="Rechteck: abgerundete Ecken 18">
                <a:extLst>
                  <a:ext uri="{FF2B5EF4-FFF2-40B4-BE49-F238E27FC236}">
                    <a16:creationId xmlns:a16="http://schemas.microsoft.com/office/drawing/2014/main" id="{A6D938CA-A370-CA51-9E04-BF31E166ED2E}"/>
                  </a:ext>
                </a:extLst>
              </p:cNvPr>
              <p:cNvSpPr/>
              <p:nvPr/>
            </p:nvSpPr>
            <p:spPr>
              <a:xfrm>
                <a:off x="871137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0" name="Rechteck: abgerundete Ecken 19">
                <a:extLst>
                  <a:ext uri="{FF2B5EF4-FFF2-40B4-BE49-F238E27FC236}">
                    <a16:creationId xmlns:a16="http://schemas.microsoft.com/office/drawing/2014/main" id="{A2E8ED02-468A-BEFB-F09E-D1F23938517C}"/>
                  </a:ext>
                </a:extLst>
              </p:cNvPr>
              <p:cNvSpPr/>
              <p:nvPr/>
            </p:nvSpPr>
            <p:spPr>
              <a:xfrm>
                <a:off x="892241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1" name="Rechteck: abgerundete Ecken 20">
                <a:extLst>
                  <a:ext uri="{FF2B5EF4-FFF2-40B4-BE49-F238E27FC236}">
                    <a16:creationId xmlns:a16="http://schemas.microsoft.com/office/drawing/2014/main" id="{6987BE8D-6DA0-7350-AF84-CD44B84EAA2D}"/>
                  </a:ext>
                </a:extLst>
              </p:cNvPr>
              <p:cNvSpPr/>
              <p:nvPr/>
            </p:nvSpPr>
            <p:spPr>
              <a:xfrm>
                <a:off x="913344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2" name="Rechteck: abgerundete Ecken 21">
                <a:extLst>
                  <a:ext uri="{FF2B5EF4-FFF2-40B4-BE49-F238E27FC236}">
                    <a16:creationId xmlns:a16="http://schemas.microsoft.com/office/drawing/2014/main" id="{F6A5A60C-8464-BFB1-8D57-B9199D6484CB}"/>
                  </a:ext>
                </a:extLst>
              </p:cNvPr>
              <p:cNvSpPr/>
              <p:nvPr/>
            </p:nvSpPr>
            <p:spPr>
              <a:xfrm>
                <a:off x="9344485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" name="Rechteck: abgerundete Ecken 22">
                <a:extLst>
                  <a:ext uri="{FF2B5EF4-FFF2-40B4-BE49-F238E27FC236}">
                    <a16:creationId xmlns:a16="http://schemas.microsoft.com/office/drawing/2014/main" id="{89666332-07DA-4A47-B216-FE90FB268D0D}"/>
                  </a:ext>
                </a:extLst>
              </p:cNvPr>
              <p:cNvSpPr/>
              <p:nvPr/>
            </p:nvSpPr>
            <p:spPr>
              <a:xfrm>
                <a:off x="765620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" name="Rechteck: abgerundete Ecken 23">
                <a:extLst>
                  <a:ext uri="{FF2B5EF4-FFF2-40B4-BE49-F238E27FC236}">
                    <a16:creationId xmlns:a16="http://schemas.microsoft.com/office/drawing/2014/main" id="{142AA9A4-D892-02C7-E527-BCF42B2F04B9}"/>
                  </a:ext>
                </a:extLst>
              </p:cNvPr>
              <p:cNvSpPr/>
              <p:nvPr/>
            </p:nvSpPr>
            <p:spPr>
              <a:xfrm>
                <a:off x="807827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" name="Rechteck: abgerundete Ecken 24">
                <a:extLst>
                  <a:ext uri="{FF2B5EF4-FFF2-40B4-BE49-F238E27FC236}">
                    <a16:creationId xmlns:a16="http://schemas.microsoft.com/office/drawing/2014/main" id="{036F61F4-5EE2-8EFF-DBCE-8D53A382DC63}"/>
                  </a:ext>
                </a:extLst>
              </p:cNvPr>
              <p:cNvSpPr/>
              <p:nvPr/>
            </p:nvSpPr>
            <p:spPr>
              <a:xfrm>
                <a:off x="828930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" name="Rechteck: abgerundete Ecken 25">
                <a:extLst>
                  <a:ext uri="{FF2B5EF4-FFF2-40B4-BE49-F238E27FC236}">
                    <a16:creationId xmlns:a16="http://schemas.microsoft.com/office/drawing/2014/main" id="{F111A647-61F2-BC42-C174-8576A5EC0BD1}"/>
                  </a:ext>
                </a:extLst>
              </p:cNvPr>
              <p:cNvSpPr/>
              <p:nvPr/>
            </p:nvSpPr>
            <p:spPr>
              <a:xfrm>
                <a:off x="871137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" name="Rechteck: abgerundete Ecken 26">
                <a:extLst>
                  <a:ext uri="{FF2B5EF4-FFF2-40B4-BE49-F238E27FC236}">
                    <a16:creationId xmlns:a16="http://schemas.microsoft.com/office/drawing/2014/main" id="{84129967-71BB-43CA-2847-623D58A979BD}"/>
                  </a:ext>
                </a:extLst>
              </p:cNvPr>
              <p:cNvSpPr/>
              <p:nvPr/>
            </p:nvSpPr>
            <p:spPr>
              <a:xfrm>
                <a:off x="892241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" name="Rechteck: abgerundete Ecken 27">
                <a:extLst>
                  <a:ext uri="{FF2B5EF4-FFF2-40B4-BE49-F238E27FC236}">
                    <a16:creationId xmlns:a16="http://schemas.microsoft.com/office/drawing/2014/main" id="{AB35AEA8-A82A-3C04-B895-99E8097F7515}"/>
                  </a:ext>
                </a:extLst>
              </p:cNvPr>
              <p:cNvSpPr/>
              <p:nvPr/>
            </p:nvSpPr>
            <p:spPr>
              <a:xfrm>
                <a:off x="9344485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" name="Rechteck: abgerundete Ecken 28">
                <a:extLst>
                  <a:ext uri="{FF2B5EF4-FFF2-40B4-BE49-F238E27FC236}">
                    <a16:creationId xmlns:a16="http://schemas.microsoft.com/office/drawing/2014/main" id="{A8299226-CEDC-EA7E-896B-A633FDDA5C63}"/>
                  </a:ext>
                </a:extLst>
              </p:cNvPr>
              <p:cNvSpPr/>
              <p:nvPr/>
            </p:nvSpPr>
            <p:spPr>
              <a:xfrm>
                <a:off x="765620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" name="Rechteck: abgerundete Ecken 29">
                <a:extLst>
                  <a:ext uri="{FF2B5EF4-FFF2-40B4-BE49-F238E27FC236}">
                    <a16:creationId xmlns:a16="http://schemas.microsoft.com/office/drawing/2014/main" id="{FF4F5B6F-8F56-0B5E-1B89-7CF184CD9D43}"/>
                  </a:ext>
                </a:extLst>
              </p:cNvPr>
              <p:cNvSpPr/>
              <p:nvPr/>
            </p:nvSpPr>
            <p:spPr>
              <a:xfrm>
                <a:off x="786723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" name="Rechteck: abgerundete Ecken 30">
                <a:extLst>
                  <a:ext uri="{FF2B5EF4-FFF2-40B4-BE49-F238E27FC236}">
                    <a16:creationId xmlns:a16="http://schemas.microsoft.com/office/drawing/2014/main" id="{DE75F3BB-2B73-6219-E572-29914D8BB281}"/>
                  </a:ext>
                </a:extLst>
              </p:cNvPr>
              <p:cNvSpPr/>
              <p:nvPr/>
            </p:nvSpPr>
            <p:spPr>
              <a:xfrm>
                <a:off x="807827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" name="Rechteck: abgerundete Ecken 31">
                <a:extLst>
                  <a:ext uri="{FF2B5EF4-FFF2-40B4-BE49-F238E27FC236}">
                    <a16:creationId xmlns:a16="http://schemas.microsoft.com/office/drawing/2014/main" id="{ED92E798-F47D-9B80-3C03-302DBA987529}"/>
                  </a:ext>
                </a:extLst>
              </p:cNvPr>
              <p:cNvSpPr/>
              <p:nvPr/>
            </p:nvSpPr>
            <p:spPr>
              <a:xfrm>
                <a:off x="828930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" name="Rechteck: abgerundete Ecken 32">
                <a:extLst>
                  <a:ext uri="{FF2B5EF4-FFF2-40B4-BE49-F238E27FC236}">
                    <a16:creationId xmlns:a16="http://schemas.microsoft.com/office/drawing/2014/main" id="{DED47F75-27B7-74E0-055E-A85C09F1823B}"/>
                  </a:ext>
                </a:extLst>
              </p:cNvPr>
              <p:cNvSpPr/>
              <p:nvPr/>
            </p:nvSpPr>
            <p:spPr>
              <a:xfrm>
                <a:off x="850034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" name="Rechteck: abgerundete Ecken 33">
                <a:extLst>
                  <a:ext uri="{FF2B5EF4-FFF2-40B4-BE49-F238E27FC236}">
                    <a16:creationId xmlns:a16="http://schemas.microsoft.com/office/drawing/2014/main" id="{2DF7F006-99A2-4821-1E99-DEBBB294ECAE}"/>
                  </a:ext>
                </a:extLst>
              </p:cNvPr>
              <p:cNvSpPr/>
              <p:nvPr/>
            </p:nvSpPr>
            <p:spPr>
              <a:xfrm>
                <a:off x="871137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" name="Rechteck: abgerundete Ecken 34">
                <a:extLst>
                  <a:ext uri="{FF2B5EF4-FFF2-40B4-BE49-F238E27FC236}">
                    <a16:creationId xmlns:a16="http://schemas.microsoft.com/office/drawing/2014/main" id="{7F135BBA-1970-6B9E-B8B8-7D7F94D29B9B}"/>
                  </a:ext>
                </a:extLst>
              </p:cNvPr>
              <p:cNvSpPr/>
              <p:nvPr/>
            </p:nvSpPr>
            <p:spPr>
              <a:xfrm>
                <a:off x="892241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9" name="Rechteck: abgerundete Ecken 38">
                <a:extLst>
                  <a:ext uri="{FF2B5EF4-FFF2-40B4-BE49-F238E27FC236}">
                    <a16:creationId xmlns:a16="http://schemas.microsoft.com/office/drawing/2014/main" id="{5131ECA8-21D7-DF9F-F598-A7D9A6A38C04}"/>
                  </a:ext>
                </a:extLst>
              </p:cNvPr>
              <p:cNvSpPr/>
              <p:nvPr/>
            </p:nvSpPr>
            <p:spPr>
              <a:xfrm>
                <a:off x="913344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0" name="Rechteck: abgerundete Ecken 39">
                <a:extLst>
                  <a:ext uri="{FF2B5EF4-FFF2-40B4-BE49-F238E27FC236}">
                    <a16:creationId xmlns:a16="http://schemas.microsoft.com/office/drawing/2014/main" id="{444B995C-4CB9-16E1-0E08-1450DF455998}"/>
                  </a:ext>
                </a:extLst>
              </p:cNvPr>
              <p:cNvSpPr/>
              <p:nvPr/>
            </p:nvSpPr>
            <p:spPr>
              <a:xfrm>
                <a:off x="9344485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1" name="Rechteck: abgerundete Ecken 40">
                <a:extLst>
                  <a:ext uri="{FF2B5EF4-FFF2-40B4-BE49-F238E27FC236}">
                    <a16:creationId xmlns:a16="http://schemas.microsoft.com/office/drawing/2014/main" id="{98AA52CA-15F8-8A9F-EBC1-FF57CF6DF59A}"/>
                  </a:ext>
                </a:extLst>
              </p:cNvPr>
              <p:cNvSpPr/>
              <p:nvPr/>
            </p:nvSpPr>
            <p:spPr>
              <a:xfrm>
                <a:off x="765620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2" name="Rechteck: abgerundete Ecken 41">
                <a:extLst>
                  <a:ext uri="{FF2B5EF4-FFF2-40B4-BE49-F238E27FC236}">
                    <a16:creationId xmlns:a16="http://schemas.microsoft.com/office/drawing/2014/main" id="{B61A548F-AF63-A56B-5111-DA1FAE0A4B8E}"/>
                  </a:ext>
                </a:extLst>
              </p:cNvPr>
              <p:cNvSpPr/>
              <p:nvPr/>
            </p:nvSpPr>
            <p:spPr>
              <a:xfrm>
                <a:off x="786723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3" name="Rechteck: abgerundete Ecken 42">
                <a:extLst>
                  <a:ext uri="{FF2B5EF4-FFF2-40B4-BE49-F238E27FC236}">
                    <a16:creationId xmlns:a16="http://schemas.microsoft.com/office/drawing/2014/main" id="{E80A9A3B-9FC4-8EAF-11BF-8EB96879E345}"/>
                  </a:ext>
                </a:extLst>
              </p:cNvPr>
              <p:cNvSpPr/>
              <p:nvPr/>
            </p:nvSpPr>
            <p:spPr>
              <a:xfrm>
                <a:off x="807827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4" name="Rechteck: abgerundete Ecken 43">
                <a:extLst>
                  <a:ext uri="{FF2B5EF4-FFF2-40B4-BE49-F238E27FC236}">
                    <a16:creationId xmlns:a16="http://schemas.microsoft.com/office/drawing/2014/main" id="{67A4E56D-EE1F-890B-96BD-CE8FB66415A5}"/>
                  </a:ext>
                </a:extLst>
              </p:cNvPr>
              <p:cNvSpPr/>
              <p:nvPr/>
            </p:nvSpPr>
            <p:spPr>
              <a:xfrm>
                <a:off x="892241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5" name="Rechteck: abgerundete Ecken 44">
                <a:extLst>
                  <a:ext uri="{FF2B5EF4-FFF2-40B4-BE49-F238E27FC236}">
                    <a16:creationId xmlns:a16="http://schemas.microsoft.com/office/drawing/2014/main" id="{CB730E62-8779-4841-8258-04A6C0BD6573}"/>
                  </a:ext>
                </a:extLst>
              </p:cNvPr>
              <p:cNvSpPr/>
              <p:nvPr/>
            </p:nvSpPr>
            <p:spPr>
              <a:xfrm>
                <a:off x="913344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6" name="Rechteck: abgerundete Ecken 45">
                <a:extLst>
                  <a:ext uri="{FF2B5EF4-FFF2-40B4-BE49-F238E27FC236}">
                    <a16:creationId xmlns:a16="http://schemas.microsoft.com/office/drawing/2014/main" id="{240B434E-ADEF-BCB8-52E1-F3710A865BD8}"/>
                  </a:ext>
                </a:extLst>
              </p:cNvPr>
              <p:cNvSpPr/>
              <p:nvPr/>
            </p:nvSpPr>
            <p:spPr>
              <a:xfrm>
                <a:off x="9344485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7" name="Rechteck: abgerundete Ecken 46">
                <a:extLst>
                  <a:ext uri="{FF2B5EF4-FFF2-40B4-BE49-F238E27FC236}">
                    <a16:creationId xmlns:a16="http://schemas.microsoft.com/office/drawing/2014/main" id="{F31A7E96-23EC-8951-1A7C-E4E9FE185EC1}"/>
                  </a:ext>
                </a:extLst>
              </p:cNvPr>
              <p:cNvSpPr/>
              <p:nvPr/>
            </p:nvSpPr>
            <p:spPr>
              <a:xfrm>
                <a:off x="765620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8" name="Rechteck: abgerundete Ecken 47">
                <a:extLst>
                  <a:ext uri="{FF2B5EF4-FFF2-40B4-BE49-F238E27FC236}">
                    <a16:creationId xmlns:a16="http://schemas.microsoft.com/office/drawing/2014/main" id="{2404C948-C63B-5D6B-3245-9C8BFD24118E}"/>
                  </a:ext>
                </a:extLst>
              </p:cNvPr>
              <p:cNvSpPr/>
              <p:nvPr/>
            </p:nvSpPr>
            <p:spPr>
              <a:xfrm>
                <a:off x="807827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9" name="Rechteck: abgerundete Ecken 48">
                <a:extLst>
                  <a:ext uri="{FF2B5EF4-FFF2-40B4-BE49-F238E27FC236}">
                    <a16:creationId xmlns:a16="http://schemas.microsoft.com/office/drawing/2014/main" id="{B76FCE49-6DF9-66F6-B91B-107521A44D75}"/>
                  </a:ext>
                </a:extLst>
              </p:cNvPr>
              <p:cNvSpPr/>
              <p:nvPr/>
            </p:nvSpPr>
            <p:spPr>
              <a:xfrm>
                <a:off x="892241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0" name="Rechteck: abgerundete Ecken 49">
                <a:extLst>
                  <a:ext uri="{FF2B5EF4-FFF2-40B4-BE49-F238E27FC236}">
                    <a16:creationId xmlns:a16="http://schemas.microsoft.com/office/drawing/2014/main" id="{A03F0AE7-9C88-15BB-7EC4-92FBADF9513A}"/>
                  </a:ext>
                </a:extLst>
              </p:cNvPr>
              <p:cNvSpPr/>
              <p:nvPr/>
            </p:nvSpPr>
            <p:spPr>
              <a:xfrm>
                <a:off x="9344485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1" name="Rechteck: abgerundete Ecken 50">
                <a:extLst>
                  <a:ext uri="{FF2B5EF4-FFF2-40B4-BE49-F238E27FC236}">
                    <a16:creationId xmlns:a16="http://schemas.microsoft.com/office/drawing/2014/main" id="{84F96A18-996C-BD2A-98AE-461BC65F9294}"/>
                  </a:ext>
                </a:extLst>
              </p:cNvPr>
              <p:cNvSpPr/>
              <p:nvPr/>
            </p:nvSpPr>
            <p:spPr>
              <a:xfrm>
                <a:off x="765620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2" name="Rechteck: abgerundete Ecken 51">
                <a:extLst>
                  <a:ext uri="{FF2B5EF4-FFF2-40B4-BE49-F238E27FC236}">
                    <a16:creationId xmlns:a16="http://schemas.microsoft.com/office/drawing/2014/main" id="{40998885-21E4-80C5-B0E0-9AB0605BCAF1}"/>
                  </a:ext>
                </a:extLst>
              </p:cNvPr>
              <p:cNvSpPr/>
              <p:nvPr/>
            </p:nvSpPr>
            <p:spPr>
              <a:xfrm>
                <a:off x="786723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3" name="Rechteck: abgerundete Ecken 52">
                <a:extLst>
                  <a:ext uri="{FF2B5EF4-FFF2-40B4-BE49-F238E27FC236}">
                    <a16:creationId xmlns:a16="http://schemas.microsoft.com/office/drawing/2014/main" id="{A86F9CFD-D294-8DD5-ED97-8502C8E8B391}"/>
                  </a:ext>
                </a:extLst>
              </p:cNvPr>
              <p:cNvSpPr/>
              <p:nvPr/>
            </p:nvSpPr>
            <p:spPr>
              <a:xfrm>
                <a:off x="807827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4" name="Rechteck: abgerundete Ecken 53">
                <a:extLst>
                  <a:ext uri="{FF2B5EF4-FFF2-40B4-BE49-F238E27FC236}">
                    <a16:creationId xmlns:a16="http://schemas.microsoft.com/office/drawing/2014/main" id="{DA854CAE-C91D-2703-8BCE-4D2D579F95F4}"/>
                  </a:ext>
                </a:extLst>
              </p:cNvPr>
              <p:cNvSpPr/>
              <p:nvPr/>
            </p:nvSpPr>
            <p:spPr>
              <a:xfrm>
                <a:off x="892241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5" name="Rechteck: abgerundete Ecken 54">
                <a:extLst>
                  <a:ext uri="{FF2B5EF4-FFF2-40B4-BE49-F238E27FC236}">
                    <a16:creationId xmlns:a16="http://schemas.microsoft.com/office/drawing/2014/main" id="{7E5D5FCC-D83D-9698-5DD0-5ECDDB05DC6F}"/>
                  </a:ext>
                </a:extLst>
              </p:cNvPr>
              <p:cNvSpPr/>
              <p:nvPr/>
            </p:nvSpPr>
            <p:spPr>
              <a:xfrm>
                <a:off x="913344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6" name="Rechteck: abgerundete Ecken 55">
                <a:extLst>
                  <a:ext uri="{FF2B5EF4-FFF2-40B4-BE49-F238E27FC236}">
                    <a16:creationId xmlns:a16="http://schemas.microsoft.com/office/drawing/2014/main" id="{9AADD806-4822-8A72-1C65-BBC68AC9D52D}"/>
                  </a:ext>
                </a:extLst>
              </p:cNvPr>
              <p:cNvSpPr/>
              <p:nvPr/>
            </p:nvSpPr>
            <p:spPr>
              <a:xfrm>
                <a:off x="9344485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7" name="Rechteck: abgerundete Ecken 56">
                <a:extLst>
                  <a:ext uri="{FF2B5EF4-FFF2-40B4-BE49-F238E27FC236}">
                    <a16:creationId xmlns:a16="http://schemas.microsoft.com/office/drawing/2014/main" id="{CFDF885C-59BD-9355-5948-5E2EC08AC520}"/>
                  </a:ext>
                </a:extLst>
              </p:cNvPr>
              <p:cNvSpPr/>
              <p:nvPr/>
            </p:nvSpPr>
            <p:spPr>
              <a:xfrm>
                <a:off x="765620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8" name="Rechteck: abgerundete Ecken 57">
                <a:extLst>
                  <a:ext uri="{FF2B5EF4-FFF2-40B4-BE49-F238E27FC236}">
                    <a16:creationId xmlns:a16="http://schemas.microsoft.com/office/drawing/2014/main" id="{C401D7D3-7677-C99A-0268-7A065B61A851}"/>
                  </a:ext>
                </a:extLst>
              </p:cNvPr>
              <p:cNvSpPr/>
              <p:nvPr/>
            </p:nvSpPr>
            <p:spPr>
              <a:xfrm>
                <a:off x="786723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9" name="Rechteck: abgerundete Ecken 58">
                <a:extLst>
                  <a:ext uri="{FF2B5EF4-FFF2-40B4-BE49-F238E27FC236}">
                    <a16:creationId xmlns:a16="http://schemas.microsoft.com/office/drawing/2014/main" id="{268FD294-C28B-FF90-4B5D-74895A2E32D6}"/>
                  </a:ext>
                </a:extLst>
              </p:cNvPr>
              <p:cNvSpPr/>
              <p:nvPr/>
            </p:nvSpPr>
            <p:spPr>
              <a:xfrm>
                <a:off x="807827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" name="Rechteck: abgerundete Ecken 59">
                <a:extLst>
                  <a:ext uri="{FF2B5EF4-FFF2-40B4-BE49-F238E27FC236}">
                    <a16:creationId xmlns:a16="http://schemas.microsoft.com/office/drawing/2014/main" id="{3D4E326B-7D1B-6C74-3335-398D903008C2}"/>
                  </a:ext>
                </a:extLst>
              </p:cNvPr>
              <p:cNvSpPr/>
              <p:nvPr/>
            </p:nvSpPr>
            <p:spPr>
              <a:xfrm>
                <a:off x="828930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2" name="Rechteck: abgerundete Ecken 61">
                <a:extLst>
                  <a:ext uri="{FF2B5EF4-FFF2-40B4-BE49-F238E27FC236}">
                    <a16:creationId xmlns:a16="http://schemas.microsoft.com/office/drawing/2014/main" id="{DCE3603A-714D-9F0E-34E1-2B9D1E17BBED}"/>
                  </a:ext>
                </a:extLst>
              </p:cNvPr>
              <p:cNvSpPr/>
              <p:nvPr/>
            </p:nvSpPr>
            <p:spPr>
              <a:xfrm>
                <a:off x="850034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" name="Rechteck: abgerundete Ecken 62">
                <a:extLst>
                  <a:ext uri="{FF2B5EF4-FFF2-40B4-BE49-F238E27FC236}">
                    <a16:creationId xmlns:a16="http://schemas.microsoft.com/office/drawing/2014/main" id="{1A683965-0485-3BF6-8466-FC594A80D6FA}"/>
                  </a:ext>
                </a:extLst>
              </p:cNvPr>
              <p:cNvSpPr/>
              <p:nvPr/>
            </p:nvSpPr>
            <p:spPr>
              <a:xfrm>
                <a:off x="871137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4" name="Rechteck: abgerundete Ecken 63">
                <a:extLst>
                  <a:ext uri="{FF2B5EF4-FFF2-40B4-BE49-F238E27FC236}">
                    <a16:creationId xmlns:a16="http://schemas.microsoft.com/office/drawing/2014/main" id="{CC164CD4-0AA3-101F-6ABC-FACB327D7F87}"/>
                  </a:ext>
                </a:extLst>
              </p:cNvPr>
              <p:cNvSpPr/>
              <p:nvPr/>
            </p:nvSpPr>
            <p:spPr>
              <a:xfrm>
                <a:off x="892241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4" name="Rechteck: abgerundete Ecken 73">
                <a:extLst>
                  <a:ext uri="{FF2B5EF4-FFF2-40B4-BE49-F238E27FC236}">
                    <a16:creationId xmlns:a16="http://schemas.microsoft.com/office/drawing/2014/main" id="{F5908116-ECAC-60EE-AA7F-171CA0EF81D1}"/>
                  </a:ext>
                </a:extLst>
              </p:cNvPr>
              <p:cNvSpPr/>
              <p:nvPr/>
            </p:nvSpPr>
            <p:spPr>
              <a:xfrm>
                <a:off x="913344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5" name="Rechteck: abgerundete Ecken 74">
                <a:extLst>
                  <a:ext uri="{FF2B5EF4-FFF2-40B4-BE49-F238E27FC236}">
                    <a16:creationId xmlns:a16="http://schemas.microsoft.com/office/drawing/2014/main" id="{9B075846-18A3-830C-E5ED-23820CB53B95}"/>
                  </a:ext>
                </a:extLst>
              </p:cNvPr>
              <p:cNvSpPr/>
              <p:nvPr/>
            </p:nvSpPr>
            <p:spPr>
              <a:xfrm>
                <a:off x="9344485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" name="Rechteck: abgerundete Ecken 75">
                <a:extLst>
                  <a:ext uri="{FF2B5EF4-FFF2-40B4-BE49-F238E27FC236}">
                    <a16:creationId xmlns:a16="http://schemas.microsoft.com/office/drawing/2014/main" id="{BB9E6342-69A1-C26C-7053-04477BBC135A}"/>
                  </a:ext>
                </a:extLst>
              </p:cNvPr>
              <p:cNvSpPr/>
              <p:nvPr/>
            </p:nvSpPr>
            <p:spPr>
              <a:xfrm>
                <a:off x="765620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" name="Rechteck: abgerundete Ecken 76">
                <a:extLst>
                  <a:ext uri="{FF2B5EF4-FFF2-40B4-BE49-F238E27FC236}">
                    <a16:creationId xmlns:a16="http://schemas.microsoft.com/office/drawing/2014/main" id="{268E73A0-700A-23ED-3A93-F15A821ED932}"/>
                  </a:ext>
                </a:extLst>
              </p:cNvPr>
              <p:cNvSpPr/>
              <p:nvPr/>
            </p:nvSpPr>
            <p:spPr>
              <a:xfrm>
                <a:off x="807827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" name="Rechteck: abgerundete Ecken 77">
                <a:extLst>
                  <a:ext uri="{FF2B5EF4-FFF2-40B4-BE49-F238E27FC236}">
                    <a16:creationId xmlns:a16="http://schemas.microsoft.com/office/drawing/2014/main" id="{BD0B73C3-CBE2-AA57-9013-28CB3D3D4CA6}"/>
                  </a:ext>
                </a:extLst>
              </p:cNvPr>
              <p:cNvSpPr/>
              <p:nvPr/>
            </p:nvSpPr>
            <p:spPr>
              <a:xfrm>
                <a:off x="828930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" name="Rechteck: abgerundete Ecken 78">
                <a:extLst>
                  <a:ext uri="{FF2B5EF4-FFF2-40B4-BE49-F238E27FC236}">
                    <a16:creationId xmlns:a16="http://schemas.microsoft.com/office/drawing/2014/main" id="{C2FE450F-B23B-73D1-C275-0FAD736A948E}"/>
                  </a:ext>
                </a:extLst>
              </p:cNvPr>
              <p:cNvSpPr/>
              <p:nvPr/>
            </p:nvSpPr>
            <p:spPr>
              <a:xfrm>
                <a:off x="871137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" name="Rechteck: abgerundete Ecken 79">
                <a:extLst>
                  <a:ext uri="{FF2B5EF4-FFF2-40B4-BE49-F238E27FC236}">
                    <a16:creationId xmlns:a16="http://schemas.microsoft.com/office/drawing/2014/main" id="{6E9D1DBF-7F13-C4A4-0213-11395865834D}"/>
                  </a:ext>
                </a:extLst>
              </p:cNvPr>
              <p:cNvSpPr/>
              <p:nvPr/>
            </p:nvSpPr>
            <p:spPr>
              <a:xfrm>
                <a:off x="892241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" name="Rechteck: abgerundete Ecken 80">
                <a:extLst>
                  <a:ext uri="{FF2B5EF4-FFF2-40B4-BE49-F238E27FC236}">
                    <a16:creationId xmlns:a16="http://schemas.microsoft.com/office/drawing/2014/main" id="{B1D57206-F85A-CB94-16B1-095A948E415F}"/>
                  </a:ext>
                </a:extLst>
              </p:cNvPr>
              <p:cNvSpPr/>
              <p:nvPr/>
            </p:nvSpPr>
            <p:spPr>
              <a:xfrm>
                <a:off x="9344485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2" name="Rechteck: abgerundete Ecken 81">
                <a:extLst>
                  <a:ext uri="{FF2B5EF4-FFF2-40B4-BE49-F238E27FC236}">
                    <a16:creationId xmlns:a16="http://schemas.microsoft.com/office/drawing/2014/main" id="{155A32B3-643B-A21B-6270-48C47E7CC4C6}"/>
                  </a:ext>
                </a:extLst>
              </p:cNvPr>
              <p:cNvSpPr/>
              <p:nvPr/>
            </p:nvSpPr>
            <p:spPr>
              <a:xfrm>
                <a:off x="765620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" name="Rechteck: abgerundete Ecken 82">
                <a:extLst>
                  <a:ext uri="{FF2B5EF4-FFF2-40B4-BE49-F238E27FC236}">
                    <a16:creationId xmlns:a16="http://schemas.microsoft.com/office/drawing/2014/main" id="{4D964FFC-2291-E3F7-88F5-1E0C5346970B}"/>
                  </a:ext>
                </a:extLst>
              </p:cNvPr>
              <p:cNvSpPr/>
              <p:nvPr/>
            </p:nvSpPr>
            <p:spPr>
              <a:xfrm>
                <a:off x="786723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4" name="Rechteck: abgerundete Ecken 83">
                <a:extLst>
                  <a:ext uri="{FF2B5EF4-FFF2-40B4-BE49-F238E27FC236}">
                    <a16:creationId xmlns:a16="http://schemas.microsoft.com/office/drawing/2014/main" id="{BF173B4F-B9A1-4978-7211-612FFEE2EAD0}"/>
                  </a:ext>
                </a:extLst>
              </p:cNvPr>
              <p:cNvSpPr/>
              <p:nvPr/>
            </p:nvSpPr>
            <p:spPr>
              <a:xfrm>
                <a:off x="807827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5" name="Rechteck: abgerundete Ecken 84">
                <a:extLst>
                  <a:ext uri="{FF2B5EF4-FFF2-40B4-BE49-F238E27FC236}">
                    <a16:creationId xmlns:a16="http://schemas.microsoft.com/office/drawing/2014/main" id="{20AB24AB-00D8-27B1-C5BB-10B4ACCDEC01}"/>
                  </a:ext>
                </a:extLst>
              </p:cNvPr>
              <p:cNvSpPr/>
              <p:nvPr/>
            </p:nvSpPr>
            <p:spPr>
              <a:xfrm>
                <a:off x="828930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" name="Rechteck: abgerundete Ecken 85">
                <a:extLst>
                  <a:ext uri="{FF2B5EF4-FFF2-40B4-BE49-F238E27FC236}">
                    <a16:creationId xmlns:a16="http://schemas.microsoft.com/office/drawing/2014/main" id="{AC772A8D-9831-6701-2669-A2EBD5670860}"/>
                  </a:ext>
                </a:extLst>
              </p:cNvPr>
              <p:cNvSpPr/>
              <p:nvPr/>
            </p:nvSpPr>
            <p:spPr>
              <a:xfrm>
                <a:off x="850034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" name="Rechteck: abgerundete Ecken 86">
                <a:extLst>
                  <a:ext uri="{FF2B5EF4-FFF2-40B4-BE49-F238E27FC236}">
                    <a16:creationId xmlns:a16="http://schemas.microsoft.com/office/drawing/2014/main" id="{51F05154-9C53-9EDD-3751-F23B42474730}"/>
                  </a:ext>
                </a:extLst>
              </p:cNvPr>
              <p:cNvSpPr/>
              <p:nvPr/>
            </p:nvSpPr>
            <p:spPr>
              <a:xfrm>
                <a:off x="871137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" name="Rechteck: abgerundete Ecken 87">
                <a:extLst>
                  <a:ext uri="{FF2B5EF4-FFF2-40B4-BE49-F238E27FC236}">
                    <a16:creationId xmlns:a16="http://schemas.microsoft.com/office/drawing/2014/main" id="{115FE6DC-E9B1-7BB5-DA3E-CA13D8E4A226}"/>
                  </a:ext>
                </a:extLst>
              </p:cNvPr>
              <p:cNvSpPr/>
              <p:nvPr/>
            </p:nvSpPr>
            <p:spPr>
              <a:xfrm>
                <a:off x="892241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" name="Rechteck: abgerundete Ecken 88">
                <a:extLst>
                  <a:ext uri="{FF2B5EF4-FFF2-40B4-BE49-F238E27FC236}">
                    <a16:creationId xmlns:a16="http://schemas.microsoft.com/office/drawing/2014/main" id="{F11A71E5-31AF-7312-A1D9-BE5879B93FB8}"/>
                  </a:ext>
                </a:extLst>
              </p:cNvPr>
              <p:cNvSpPr/>
              <p:nvPr/>
            </p:nvSpPr>
            <p:spPr>
              <a:xfrm>
                <a:off x="913344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" name="Rechteck: abgerundete Ecken 89">
                <a:extLst>
                  <a:ext uri="{FF2B5EF4-FFF2-40B4-BE49-F238E27FC236}">
                    <a16:creationId xmlns:a16="http://schemas.microsoft.com/office/drawing/2014/main" id="{977FFDA1-A00B-61AE-F71D-66F5CE35FD24}"/>
                  </a:ext>
                </a:extLst>
              </p:cNvPr>
              <p:cNvSpPr/>
              <p:nvPr/>
            </p:nvSpPr>
            <p:spPr>
              <a:xfrm>
                <a:off x="9344485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109" name="Gruppieren 108">
              <a:extLst>
                <a:ext uri="{FF2B5EF4-FFF2-40B4-BE49-F238E27FC236}">
                  <a16:creationId xmlns:a16="http://schemas.microsoft.com/office/drawing/2014/main" id="{6975B3CE-4FE4-2BC9-3FCB-AAD8CDB88F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39462" y="1006455"/>
              <a:ext cx="645416" cy="646512"/>
              <a:chOff x="7656202" y="1001022"/>
              <a:chExt cx="1937551" cy="1940841"/>
            </a:xfrm>
          </p:grpSpPr>
          <p:grpSp>
            <p:nvGrpSpPr>
              <p:cNvPr id="110" name="Gruppieren 109">
                <a:extLst>
                  <a:ext uri="{FF2B5EF4-FFF2-40B4-BE49-F238E27FC236}">
                    <a16:creationId xmlns:a16="http://schemas.microsoft.com/office/drawing/2014/main" id="{B83AD698-58D6-251B-2B39-0351A76A59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74768" y="1018704"/>
                <a:ext cx="1901505" cy="1901952"/>
                <a:chOff x="2958860" y="447675"/>
                <a:chExt cx="3825762" cy="3826661"/>
              </a:xfrm>
            </p:grpSpPr>
            <p:pic>
              <p:nvPicPr>
                <p:cNvPr id="374" name="Grafik 373">
                  <a:extLst>
                    <a:ext uri="{FF2B5EF4-FFF2-40B4-BE49-F238E27FC236}">
                      <a16:creationId xmlns:a16="http://schemas.microsoft.com/office/drawing/2014/main" id="{7C653C44-6BD6-A62B-F3D1-181A76FA486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lum bright="70000" contrast="-70000"/>
                </a:blip>
                <a:srcRect r="35895" b="35838"/>
                <a:stretch/>
              </p:blipFill>
              <p:spPr>
                <a:xfrm>
                  <a:off x="2962275" y="447675"/>
                  <a:ext cx="3822347" cy="3825762"/>
                </a:xfrm>
                <a:prstGeom prst="rect">
                  <a:avLst/>
                </a:prstGeom>
              </p:spPr>
            </p:pic>
            <p:sp>
              <p:nvSpPr>
                <p:cNvPr id="375" name="Rechteck 374">
                  <a:extLst>
                    <a:ext uri="{FF2B5EF4-FFF2-40B4-BE49-F238E27FC236}">
                      <a16:creationId xmlns:a16="http://schemas.microsoft.com/office/drawing/2014/main" id="{A81ADEF1-24C7-CE4C-E7C6-27946500DB3D}"/>
                    </a:ext>
                  </a:extLst>
                </p:cNvPr>
                <p:cNvSpPr/>
                <p:nvPr/>
              </p:nvSpPr>
              <p:spPr>
                <a:xfrm>
                  <a:off x="2958860" y="448574"/>
                  <a:ext cx="3825762" cy="3825762"/>
                </a:xfrm>
                <a:prstGeom prst="rect">
                  <a:avLst/>
                </a:prstGeom>
                <a:solidFill>
                  <a:schemeClr val="accent1">
                    <a:alpha val="5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dirty="0"/>
                </a:p>
              </p:txBody>
            </p:sp>
            <p:sp>
              <p:nvSpPr>
                <p:cNvPr id="376" name="Rechteck 375">
                  <a:extLst>
                    <a:ext uri="{FF2B5EF4-FFF2-40B4-BE49-F238E27FC236}">
                      <a16:creationId xmlns:a16="http://schemas.microsoft.com/office/drawing/2014/main" id="{A9D06A88-D792-E14C-D479-1876090F7F5D}"/>
                    </a:ext>
                  </a:extLst>
                </p:cNvPr>
                <p:cNvSpPr/>
                <p:nvPr/>
              </p:nvSpPr>
              <p:spPr>
                <a:xfrm>
                  <a:off x="4227801" y="1719831"/>
                  <a:ext cx="1282347" cy="12823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377" name="Rechteck 376">
                  <a:extLst>
                    <a:ext uri="{FF2B5EF4-FFF2-40B4-BE49-F238E27FC236}">
                      <a16:creationId xmlns:a16="http://schemas.microsoft.com/office/drawing/2014/main" id="{0289160B-E798-B0E2-4D85-C6EE90FDD73D}"/>
                    </a:ext>
                  </a:extLst>
                </p:cNvPr>
                <p:cNvSpPr/>
                <p:nvPr/>
              </p:nvSpPr>
              <p:spPr>
                <a:xfrm>
                  <a:off x="5943600" y="878063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378" name="Rechteck 377">
                  <a:extLst>
                    <a:ext uri="{FF2B5EF4-FFF2-40B4-BE49-F238E27FC236}">
                      <a16:creationId xmlns:a16="http://schemas.microsoft.com/office/drawing/2014/main" id="{AA25053E-F000-6B3D-74C7-232E2523107F}"/>
                    </a:ext>
                  </a:extLst>
                </p:cNvPr>
                <p:cNvSpPr/>
                <p:nvPr/>
              </p:nvSpPr>
              <p:spPr>
                <a:xfrm>
                  <a:off x="5943599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379" name="Rechteck 378">
                  <a:extLst>
                    <a:ext uri="{FF2B5EF4-FFF2-40B4-BE49-F238E27FC236}">
                      <a16:creationId xmlns:a16="http://schemas.microsoft.com/office/drawing/2014/main" id="{F391F5DE-238B-86EF-F7AD-979EE8832827}"/>
                    </a:ext>
                  </a:extLst>
                </p:cNvPr>
                <p:cNvSpPr/>
                <p:nvPr/>
              </p:nvSpPr>
              <p:spPr>
                <a:xfrm>
                  <a:off x="3392663" y="87806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380" name="Rechteck 379">
                  <a:extLst>
                    <a:ext uri="{FF2B5EF4-FFF2-40B4-BE49-F238E27FC236}">
                      <a16:creationId xmlns:a16="http://schemas.microsoft.com/office/drawing/2014/main" id="{EE7DBDE8-F95C-7CBE-E53D-4CE869753781}"/>
                    </a:ext>
                  </a:extLst>
                </p:cNvPr>
                <p:cNvSpPr/>
                <p:nvPr/>
              </p:nvSpPr>
              <p:spPr>
                <a:xfrm>
                  <a:off x="3392663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381" name="Rechteck 380">
                  <a:extLst>
                    <a:ext uri="{FF2B5EF4-FFF2-40B4-BE49-F238E27FC236}">
                      <a16:creationId xmlns:a16="http://schemas.microsoft.com/office/drawing/2014/main" id="{0F71B574-9ECE-F005-65E7-464F65B3A89C}"/>
                    </a:ext>
                  </a:extLst>
                </p:cNvPr>
                <p:cNvSpPr/>
                <p:nvPr/>
              </p:nvSpPr>
              <p:spPr>
                <a:xfrm>
                  <a:off x="5943599" y="2150219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382" name="Rechteck 381">
                  <a:extLst>
                    <a:ext uri="{FF2B5EF4-FFF2-40B4-BE49-F238E27FC236}">
                      <a16:creationId xmlns:a16="http://schemas.microsoft.com/office/drawing/2014/main" id="{67C525A0-C072-9D31-E046-33753D740D23}"/>
                    </a:ext>
                  </a:extLst>
                </p:cNvPr>
                <p:cNvSpPr/>
                <p:nvPr/>
              </p:nvSpPr>
              <p:spPr>
                <a:xfrm>
                  <a:off x="3381374" y="21502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383" name="Rechteck 382">
                  <a:extLst>
                    <a:ext uri="{FF2B5EF4-FFF2-40B4-BE49-F238E27FC236}">
                      <a16:creationId xmlns:a16="http://schemas.microsoft.com/office/drawing/2014/main" id="{20DEB617-A5B0-5B54-6A62-6611ABA93E6F}"/>
                    </a:ext>
                  </a:extLst>
                </p:cNvPr>
                <p:cNvSpPr/>
                <p:nvPr/>
              </p:nvSpPr>
              <p:spPr>
                <a:xfrm>
                  <a:off x="4673599" y="8734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480" name="Rechteck 479">
                  <a:extLst>
                    <a:ext uri="{FF2B5EF4-FFF2-40B4-BE49-F238E27FC236}">
                      <a16:creationId xmlns:a16="http://schemas.microsoft.com/office/drawing/2014/main" id="{6DF86F35-4D86-8014-93E0-10E66A7EA7DE}"/>
                    </a:ext>
                  </a:extLst>
                </p:cNvPr>
                <p:cNvSpPr/>
                <p:nvPr/>
              </p:nvSpPr>
              <p:spPr>
                <a:xfrm>
                  <a:off x="4668131" y="342702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481" name="Rechteck 480">
                  <a:extLst>
                    <a:ext uri="{FF2B5EF4-FFF2-40B4-BE49-F238E27FC236}">
                      <a16:creationId xmlns:a16="http://schemas.microsoft.com/office/drawing/2014/main" id="{669F3162-9CEB-45F5-C106-37431112B79F}"/>
                    </a:ext>
                  </a:extLst>
                </p:cNvPr>
                <p:cNvSpPr/>
                <p:nvPr/>
              </p:nvSpPr>
              <p:spPr>
                <a:xfrm>
                  <a:off x="4806011" y="35652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482" name="Rechteck 481">
                  <a:extLst>
                    <a:ext uri="{FF2B5EF4-FFF2-40B4-BE49-F238E27FC236}">
                      <a16:creationId xmlns:a16="http://schemas.microsoft.com/office/drawing/2014/main" id="{881F8ED8-C2E0-2CEF-EC1C-EB80E52246FC}"/>
                    </a:ext>
                  </a:extLst>
                </p:cNvPr>
                <p:cNvSpPr/>
                <p:nvPr/>
              </p:nvSpPr>
              <p:spPr>
                <a:xfrm>
                  <a:off x="4806011" y="10239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483" name="Rechteck 482">
                  <a:extLst>
                    <a:ext uri="{FF2B5EF4-FFF2-40B4-BE49-F238E27FC236}">
                      <a16:creationId xmlns:a16="http://schemas.microsoft.com/office/drawing/2014/main" id="{596EEE60-2756-E704-AE90-D6AEDFE3B452}"/>
                    </a:ext>
                  </a:extLst>
                </p:cNvPr>
                <p:cNvSpPr/>
                <p:nvPr/>
              </p:nvSpPr>
              <p:spPr>
                <a:xfrm>
                  <a:off x="4385865" y="1881117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484" name="Rechteck 483">
                  <a:extLst>
                    <a:ext uri="{FF2B5EF4-FFF2-40B4-BE49-F238E27FC236}">
                      <a16:creationId xmlns:a16="http://schemas.microsoft.com/office/drawing/2014/main" id="{E074777F-EB76-E3D1-1641-634005D4AB62}"/>
                    </a:ext>
                  </a:extLst>
                </p:cNvPr>
                <p:cNvSpPr/>
                <p:nvPr/>
              </p:nvSpPr>
              <p:spPr>
                <a:xfrm>
                  <a:off x="5233266" y="1881116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485" name="Rechteck 484">
                  <a:extLst>
                    <a:ext uri="{FF2B5EF4-FFF2-40B4-BE49-F238E27FC236}">
                      <a16:creationId xmlns:a16="http://schemas.microsoft.com/office/drawing/2014/main" id="{C5ADBC24-79F4-97F7-ED1F-B167C4ADB4AA}"/>
                    </a:ext>
                  </a:extLst>
                </p:cNvPr>
                <p:cNvSpPr/>
                <p:nvPr/>
              </p:nvSpPr>
              <p:spPr>
                <a:xfrm>
                  <a:off x="4385865" y="2716950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486" name="Rechteck 485">
                  <a:extLst>
                    <a:ext uri="{FF2B5EF4-FFF2-40B4-BE49-F238E27FC236}">
                      <a16:creationId xmlns:a16="http://schemas.microsoft.com/office/drawing/2014/main" id="{6D6E98C5-0767-8008-71FF-9A1C3F6C0A5A}"/>
                    </a:ext>
                  </a:extLst>
                </p:cNvPr>
                <p:cNvSpPr/>
                <p:nvPr/>
              </p:nvSpPr>
              <p:spPr>
                <a:xfrm>
                  <a:off x="5233266" y="2716949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</p:grpSp>
          <p:sp>
            <p:nvSpPr>
              <p:cNvPr id="111" name="Rechteck: abgerundete Ecken 110">
                <a:extLst>
                  <a:ext uri="{FF2B5EF4-FFF2-40B4-BE49-F238E27FC236}">
                    <a16:creationId xmlns:a16="http://schemas.microsoft.com/office/drawing/2014/main" id="{12CC9B63-1123-820F-36DD-292CD444745B}"/>
                  </a:ext>
                </a:extLst>
              </p:cNvPr>
              <p:cNvSpPr/>
              <p:nvPr/>
            </p:nvSpPr>
            <p:spPr>
              <a:xfrm>
                <a:off x="765620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2" name="Rechteck: abgerundete Ecken 111">
                <a:extLst>
                  <a:ext uri="{FF2B5EF4-FFF2-40B4-BE49-F238E27FC236}">
                    <a16:creationId xmlns:a16="http://schemas.microsoft.com/office/drawing/2014/main" id="{27911C4B-60C3-42D4-F803-E69C9E99CF0D}"/>
                  </a:ext>
                </a:extLst>
              </p:cNvPr>
              <p:cNvSpPr/>
              <p:nvPr/>
            </p:nvSpPr>
            <p:spPr>
              <a:xfrm>
                <a:off x="786723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3" name="Rechteck: abgerundete Ecken 112">
                <a:extLst>
                  <a:ext uri="{FF2B5EF4-FFF2-40B4-BE49-F238E27FC236}">
                    <a16:creationId xmlns:a16="http://schemas.microsoft.com/office/drawing/2014/main" id="{E5CAC144-DA21-63DF-46AB-9FA97806FFCA}"/>
                  </a:ext>
                </a:extLst>
              </p:cNvPr>
              <p:cNvSpPr/>
              <p:nvPr/>
            </p:nvSpPr>
            <p:spPr>
              <a:xfrm>
                <a:off x="807827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4" name="Rechteck: abgerundete Ecken 113">
                <a:extLst>
                  <a:ext uri="{FF2B5EF4-FFF2-40B4-BE49-F238E27FC236}">
                    <a16:creationId xmlns:a16="http://schemas.microsoft.com/office/drawing/2014/main" id="{5C67DAC0-E064-B9CE-4CF7-1CAF6D37C031}"/>
                  </a:ext>
                </a:extLst>
              </p:cNvPr>
              <p:cNvSpPr/>
              <p:nvPr/>
            </p:nvSpPr>
            <p:spPr>
              <a:xfrm>
                <a:off x="828930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5" name="Rechteck: abgerundete Ecken 114">
                <a:extLst>
                  <a:ext uri="{FF2B5EF4-FFF2-40B4-BE49-F238E27FC236}">
                    <a16:creationId xmlns:a16="http://schemas.microsoft.com/office/drawing/2014/main" id="{CAD14160-2F6E-A6F5-B4EE-5484FF7E62AF}"/>
                  </a:ext>
                </a:extLst>
              </p:cNvPr>
              <p:cNvSpPr/>
              <p:nvPr/>
            </p:nvSpPr>
            <p:spPr>
              <a:xfrm>
                <a:off x="850034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6" name="Rechteck: abgerundete Ecken 115">
                <a:extLst>
                  <a:ext uri="{FF2B5EF4-FFF2-40B4-BE49-F238E27FC236}">
                    <a16:creationId xmlns:a16="http://schemas.microsoft.com/office/drawing/2014/main" id="{82FC740B-6266-89CC-0CC3-A159A90A9CDE}"/>
                  </a:ext>
                </a:extLst>
              </p:cNvPr>
              <p:cNvSpPr/>
              <p:nvPr/>
            </p:nvSpPr>
            <p:spPr>
              <a:xfrm>
                <a:off x="871137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7" name="Rechteck: abgerundete Ecken 116">
                <a:extLst>
                  <a:ext uri="{FF2B5EF4-FFF2-40B4-BE49-F238E27FC236}">
                    <a16:creationId xmlns:a16="http://schemas.microsoft.com/office/drawing/2014/main" id="{74CA587A-D57F-08E7-7EAA-4C505EADCE3E}"/>
                  </a:ext>
                </a:extLst>
              </p:cNvPr>
              <p:cNvSpPr/>
              <p:nvPr/>
            </p:nvSpPr>
            <p:spPr>
              <a:xfrm>
                <a:off x="892241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8" name="Rechteck: abgerundete Ecken 117">
                <a:extLst>
                  <a:ext uri="{FF2B5EF4-FFF2-40B4-BE49-F238E27FC236}">
                    <a16:creationId xmlns:a16="http://schemas.microsoft.com/office/drawing/2014/main" id="{1053E085-C0FA-407D-2436-669E3EABDAC4}"/>
                  </a:ext>
                </a:extLst>
              </p:cNvPr>
              <p:cNvSpPr/>
              <p:nvPr/>
            </p:nvSpPr>
            <p:spPr>
              <a:xfrm>
                <a:off x="913344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9" name="Rechteck: abgerundete Ecken 118">
                <a:extLst>
                  <a:ext uri="{FF2B5EF4-FFF2-40B4-BE49-F238E27FC236}">
                    <a16:creationId xmlns:a16="http://schemas.microsoft.com/office/drawing/2014/main" id="{ACD488C9-2817-2DCD-C017-ABC4B33639A3}"/>
                  </a:ext>
                </a:extLst>
              </p:cNvPr>
              <p:cNvSpPr/>
              <p:nvPr/>
            </p:nvSpPr>
            <p:spPr>
              <a:xfrm>
                <a:off x="9344485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0" name="Rechteck: abgerundete Ecken 119">
                <a:extLst>
                  <a:ext uri="{FF2B5EF4-FFF2-40B4-BE49-F238E27FC236}">
                    <a16:creationId xmlns:a16="http://schemas.microsoft.com/office/drawing/2014/main" id="{C95CA365-8368-7FC8-5714-AEF55FCA70E2}"/>
                  </a:ext>
                </a:extLst>
              </p:cNvPr>
              <p:cNvSpPr/>
              <p:nvPr/>
            </p:nvSpPr>
            <p:spPr>
              <a:xfrm>
                <a:off x="765620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1" name="Rechteck: abgerundete Ecken 120">
                <a:extLst>
                  <a:ext uri="{FF2B5EF4-FFF2-40B4-BE49-F238E27FC236}">
                    <a16:creationId xmlns:a16="http://schemas.microsoft.com/office/drawing/2014/main" id="{4EF0EA1E-D150-6280-24ED-D8C49D3C901E}"/>
                  </a:ext>
                </a:extLst>
              </p:cNvPr>
              <p:cNvSpPr/>
              <p:nvPr/>
            </p:nvSpPr>
            <p:spPr>
              <a:xfrm>
                <a:off x="807827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2" name="Rechteck: abgerundete Ecken 121">
                <a:extLst>
                  <a:ext uri="{FF2B5EF4-FFF2-40B4-BE49-F238E27FC236}">
                    <a16:creationId xmlns:a16="http://schemas.microsoft.com/office/drawing/2014/main" id="{974C0E74-7C31-F27B-30A1-127A74C3A478}"/>
                  </a:ext>
                </a:extLst>
              </p:cNvPr>
              <p:cNvSpPr/>
              <p:nvPr/>
            </p:nvSpPr>
            <p:spPr>
              <a:xfrm>
                <a:off x="828930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3" name="Rechteck: abgerundete Ecken 122">
                <a:extLst>
                  <a:ext uri="{FF2B5EF4-FFF2-40B4-BE49-F238E27FC236}">
                    <a16:creationId xmlns:a16="http://schemas.microsoft.com/office/drawing/2014/main" id="{198C73C2-0A3C-7044-6801-31B6E44DCC3A}"/>
                  </a:ext>
                </a:extLst>
              </p:cNvPr>
              <p:cNvSpPr/>
              <p:nvPr/>
            </p:nvSpPr>
            <p:spPr>
              <a:xfrm>
                <a:off x="871137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4" name="Rechteck: abgerundete Ecken 123">
                <a:extLst>
                  <a:ext uri="{FF2B5EF4-FFF2-40B4-BE49-F238E27FC236}">
                    <a16:creationId xmlns:a16="http://schemas.microsoft.com/office/drawing/2014/main" id="{5A17F61D-7AC4-54A8-814C-509CC268AAFF}"/>
                  </a:ext>
                </a:extLst>
              </p:cNvPr>
              <p:cNvSpPr/>
              <p:nvPr/>
            </p:nvSpPr>
            <p:spPr>
              <a:xfrm>
                <a:off x="892241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5" name="Rechteck: abgerundete Ecken 124">
                <a:extLst>
                  <a:ext uri="{FF2B5EF4-FFF2-40B4-BE49-F238E27FC236}">
                    <a16:creationId xmlns:a16="http://schemas.microsoft.com/office/drawing/2014/main" id="{7A2332EC-2D64-3196-0A32-3626D6EFE393}"/>
                  </a:ext>
                </a:extLst>
              </p:cNvPr>
              <p:cNvSpPr/>
              <p:nvPr/>
            </p:nvSpPr>
            <p:spPr>
              <a:xfrm>
                <a:off x="9344485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0" name="Rechteck: abgerundete Ecken 159">
                <a:extLst>
                  <a:ext uri="{FF2B5EF4-FFF2-40B4-BE49-F238E27FC236}">
                    <a16:creationId xmlns:a16="http://schemas.microsoft.com/office/drawing/2014/main" id="{424A0682-C89E-E76F-B57D-4A55260EDE72}"/>
                  </a:ext>
                </a:extLst>
              </p:cNvPr>
              <p:cNvSpPr/>
              <p:nvPr/>
            </p:nvSpPr>
            <p:spPr>
              <a:xfrm>
                <a:off x="765620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1" name="Rechteck: abgerundete Ecken 160">
                <a:extLst>
                  <a:ext uri="{FF2B5EF4-FFF2-40B4-BE49-F238E27FC236}">
                    <a16:creationId xmlns:a16="http://schemas.microsoft.com/office/drawing/2014/main" id="{4F6544C3-34B9-583C-E6F4-65E7655441E3}"/>
                  </a:ext>
                </a:extLst>
              </p:cNvPr>
              <p:cNvSpPr/>
              <p:nvPr/>
            </p:nvSpPr>
            <p:spPr>
              <a:xfrm>
                <a:off x="786723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6" name="Rechteck: abgerundete Ecken 255">
                <a:extLst>
                  <a:ext uri="{FF2B5EF4-FFF2-40B4-BE49-F238E27FC236}">
                    <a16:creationId xmlns:a16="http://schemas.microsoft.com/office/drawing/2014/main" id="{624D667B-A406-D48E-AE4A-0CD44BF2913A}"/>
                  </a:ext>
                </a:extLst>
              </p:cNvPr>
              <p:cNvSpPr/>
              <p:nvPr/>
            </p:nvSpPr>
            <p:spPr>
              <a:xfrm>
                <a:off x="807827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0" name="Rechteck: abgerundete Ecken 259">
                <a:extLst>
                  <a:ext uri="{FF2B5EF4-FFF2-40B4-BE49-F238E27FC236}">
                    <a16:creationId xmlns:a16="http://schemas.microsoft.com/office/drawing/2014/main" id="{4714AD72-DD9F-6F0C-FAF3-7EF0D6BB47D9}"/>
                  </a:ext>
                </a:extLst>
              </p:cNvPr>
              <p:cNvSpPr/>
              <p:nvPr/>
            </p:nvSpPr>
            <p:spPr>
              <a:xfrm>
                <a:off x="828930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6" name="Rechteck: abgerundete Ecken 265">
                <a:extLst>
                  <a:ext uri="{FF2B5EF4-FFF2-40B4-BE49-F238E27FC236}">
                    <a16:creationId xmlns:a16="http://schemas.microsoft.com/office/drawing/2014/main" id="{DEAC3CF5-F93C-031E-6F7C-22B3A560F88C}"/>
                  </a:ext>
                </a:extLst>
              </p:cNvPr>
              <p:cNvSpPr/>
              <p:nvPr/>
            </p:nvSpPr>
            <p:spPr>
              <a:xfrm>
                <a:off x="850034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5" name="Rechteck: abgerundete Ecken 274">
                <a:extLst>
                  <a:ext uri="{FF2B5EF4-FFF2-40B4-BE49-F238E27FC236}">
                    <a16:creationId xmlns:a16="http://schemas.microsoft.com/office/drawing/2014/main" id="{7C4E9E1B-A598-5167-7824-DD95DEDE60C9}"/>
                  </a:ext>
                </a:extLst>
              </p:cNvPr>
              <p:cNvSpPr/>
              <p:nvPr/>
            </p:nvSpPr>
            <p:spPr>
              <a:xfrm>
                <a:off x="871137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6" name="Rechteck: abgerundete Ecken 275">
                <a:extLst>
                  <a:ext uri="{FF2B5EF4-FFF2-40B4-BE49-F238E27FC236}">
                    <a16:creationId xmlns:a16="http://schemas.microsoft.com/office/drawing/2014/main" id="{1F2B6CA8-D6FF-F8EF-C641-0D328DD12E53}"/>
                  </a:ext>
                </a:extLst>
              </p:cNvPr>
              <p:cNvSpPr/>
              <p:nvPr/>
            </p:nvSpPr>
            <p:spPr>
              <a:xfrm>
                <a:off x="892241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7" name="Rechteck: abgerundete Ecken 276">
                <a:extLst>
                  <a:ext uri="{FF2B5EF4-FFF2-40B4-BE49-F238E27FC236}">
                    <a16:creationId xmlns:a16="http://schemas.microsoft.com/office/drawing/2014/main" id="{489D0CC4-E995-75C6-2E27-CC22A1C13548}"/>
                  </a:ext>
                </a:extLst>
              </p:cNvPr>
              <p:cNvSpPr/>
              <p:nvPr/>
            </p:nvSpPr>
            <p:spPr>
              <a:xfrm>
                <a:off x="913344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8" name="Rechteck: abgerundete Ecken 277">
                <a:extLst>
                  <a:ext uri="{FF2B5EF4-FFF2-40B4-BE49-F238E27FC236}">
                    <a16:creationId xmlns:a16="http://schemas.microsoft.com/office/drawing/2014/main" id="{17998AA8-0250-F535-E18B-37C6A5B9DAA8}"/>
                  </a:ext>
                </a:extLst>
              </p:cNvPr>
              <p:cNvSpPr/>
              <p:nvPr/>
            </p:nvSpPr>
            <p:spPr>
              <a:xfrm>
                <a:off x="9344485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9" name="Rechteck: abgerundete Ecken 278">
                <a:extLst>
                  <a:ext uri="{FF2B5EF4-FFF2-40B4-BE49-F238E27FC236}">
                    <a16:creationId xmlns:a16="http://schemas.microsoft.com/office/drawing/2014/main" id="{9EC4FADA-DD1A-A830-7E5D-8C4308CA9979}"/>
                  </a:ext>
                </a:extLst>
              </p:cNvPr>
              <p:cNvSpPr/>
              <p:nvPr/>
            </p:nvSpPr>
            <p:spPr>
              <a:xfrm>
                <a:off x="765620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0" name="Rechteck: abgerundete Ecken 279">
                <a:extLst>
                  <a:ext uri="{FF2B5EF4-FFF2-40B4-BE49-F238E27FC236}">
                    <a16:creationId xmlns:a16="http://schemas.microsoft.com/office/drawing/2014/main" id="{FEE7B829-4321-4ADA-3DA3-62418D720C8F}"/>
                  </a:ext>
                </a:extLst>
              </p:cNvPr>
              <p:cNvSpPr/>
              <p:nvPr/>
            </p:nvSpPr>
            <p:spPr>
              <a:xfrm>
                <a:off x="786723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1" name="Rechteck: abgerundete Ecken 280">
                <a:extLst>
                  <a:ext uri="{FF2B5EF4-FFF2-40B4-BE49-F238E27FC236}">
                    <a16:creationId xmlns:a16="http://schemas.microsoft.com/office/drawing/2014/main" id="{42B9C266-2E7B-791D-F2F6-D67E140788FE}"/>
                  </a:ext>
                </a:extLst>
              </p:cNvPr>
              <p:cNvSpPr/>
              <p:nvPr/>
            </p:nvSpPr>
            <p:spPr>
              <a:xfrm>
                <a:off x="807827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2" name="Rechteck: abgerundete Ecken 281">
                <a:extLst>
                  <a:ext uri="{FF2B5EF4-FFF2-40B4-BE49-F238E27FC236}">
                    <a16:creationId xmlns:a16="http://schemas.microsoft.com/office/drawing/2014/main" id="{BE0F5020-16EF-A0CE-123C-6E0950245C88}"/>
                  </a:ext>
                </a:extLst>
              </p:cNvPr>
              <p:cNvSpPr/>
              <p:nvPr/>
            </p:nvSpPr>
            <p:spPr>
              <a:xfrm>
                <a:off x="892241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3" name="Rechteck: abgerundete Ecken 282">
                <a:extLst>
                  <a:ext uri="{FF2B5EF4-FFF2-40B4-BE49-F238E27FC236}">
                    <a16:creationId xmlns:a16="http://schemas.microsoft.com/office/drawing/2014/main" id="{6B0B99F1-F46F-7144-0A00-F6C09EDA1CCF}"/>
                  </a:ext>
                </a:extLst>
              </p:cNvPr>
              <p:cNvSpPr/>
              <p:nvPr/>
            </p:nvSpPr>
            <p:spPr>
              <a:xfrm>
                <a:off x="913344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4" name="Rechteck: abgerundete Ecken 283">
                <a:extLst>
                  <a:ext uri="{FF2B5EF4-FFF2-40B4-BE49-F238E27FC236}">
                    <a16:creationId xmlns:a16="http://schemas.microsoft.com/office/drawing/2014/main" id="{A8C5B4D1-BEC5-892F-4F9A-1195AF1D5586}"/>
                  </a:ext>
                </a:extLst>
              </p:cNvPr>
              <p:cNvSpPr/>
              <p:nvPr/>
            </p:nvSpPr>
            <p:spPr>
              <a:xfrm>
                <a:off x="9344485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5" name="Rechteck: abgerundete Ecken 284">
                <a:extLst>
                  <a:ext uri="{FF2B5EF4-FFF2-40B4-BE49-F238E27FC236}">
                    <a16:creationId xmlns:a16="http://schemas.microsoft.com/office/drawing/2014/main" id="{ACFB7B80-5CBD-BB73-7C12-B374ECE6A7D3}"/>
                  </a:ext>
                </a:extLst>
              </p:cNvPr>
              <p:cNvSpPr/>
              <p:nvPr/>
            </p:nvSpPr>
            <p:spPr>
              <a:xfrm>
                <a:off x="765620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7" name="Rechteck: abgerundete Ecken 286">
                <a:extLst>
                  <a:ext uri="{FF2B5EF4-FFF2-40B4-BE49-F238E27FC236}">
                    <a16:creationId xmlns:a16="http://schemas.microsoft.com/office/drawing/2014/main" id="{747EDCE1-A6F8-6E0B-F36C-608CC629E744}"/>
                  </a:ext>
                </a:extLst>
              </p:cNvPr>
              <p:cNvSpPr/>
              <p:nvPr/>
            </p:nvSpPr>
            <p:spPr>
              <a:xfrm>
                <a:off x="807827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0" name="Rechteck: abgerundete Ecken 289">
                <a:extLst>
                  <a:ext uri="{FF2B5EF4-FFF2-40B4-BE49-F238E27FC236}">
                    <a16:creationId xmlns:a16="http://schemas.microsoft.com/office/drawing/2014/main" id="{12ABFF9A-3BDC-F713-9744-CCF8EFE09787}"/>
                  </a:ext>
                </a:extLst>
              </p:cNvPr>
              <p:cNvSpPr/>
              <p:nvPr/>
            </p:nvSpPr>
            <p:spPr>
              <a:xfrm>
                <a:off x="892241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3" name="Rechteck: abgerundete Ecken 292">
                <a:extLst>
                  <a:ext uri="{FF2B5EF4-FFF2-40B4-BE49-F238E27FC236}">
                    <a16:creationId xmlns:a16="http://schemas.microsoft.com/office/drawing/2014/main" id="{3BFC42A1-D3F0-25F7-4F89-38F672678536}"/>
                  </a:ext>
                </a:extLst>
              </p:cNvPr>
              <p:cNvSpPr/>
              <p:nvPr/>
            </p:nvSpPr>
            <p:spPr>
              <a:xfrm>
                <a:off x="9344485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5" name="Rechteck: abgerundete Ecken 294">
                <a:extLst>
                  <a:ext uri="{FF2B5EF4-FFF2-40B4-BE49-F238E27FC236}">
                    <a16:creationId xmlns:a16="http://schemas.microsoft.com/office/drawing/2014/main" id="{D4C0CB52-C650-AA12-D470-DEBD555F7FFB}"/>
                  </a:ext>
                </a:extLst>
              </p:cNvPr>
              <p:cNvSpPr/>
              <p:nvPr/>
            </p:nvSpPr>
            <p:spPr>
              <a:xfrm>
                <a:off x="765620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5" name="Rechteck: abgerundete Ecken 304">
                <a:extLst>
                  <a:ext uri="{FF2B5EF4-FFF2-40B4-BE49-F238E27FC236}">
                    <a16:creationId xmlns:a16="http://schemas.microsoft.com/office/drawing/2014/main" id="{A52641E5-D0D4-A02D-E6CB-6EF5E560B475}"/>
                  </a:ext>
                </a:extLst>
              </p:cNvPr>
              <p:cNvSpPr/>
              <p:nvPr/>
            </p:nvSpPr>
            <p:spPr>
              <a:xfrm>
                <a:off x="786723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9" name="Rechteck: abgerundete Ecken 308">
                <a:extLst>
                  <a:ext uri="{FF2B5EF4-FFF2-40B4-BE49-F238E27FC236}">
                    <a16:creationId xmlns:a16="http://schemas.microsoft.com/office/drawing/2014/main" id="{AE7B1864-08E5-F40B-4C87-7FC609250CDF}"/>
                  </a:ext>
                </a:extLst>
              </p:cNvPr>
              <p:cNvSpPr/>
              <p:nvPr/>
            </p:nvSpPr>
            <p:spPr>
              <a:xfrm>
                <a:off x="807827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0" name="Rechteck: abgerundete Ecken 309">
                <a:extLst>
                  <a:ext uri="{FF2B5EF4-FFF2-40B4-BE49-F238E27FC236}">
                    <a16:creationId xmlns:a16="http://schemas.microsoft.com/office/drawing/2014/main" id="{375B459C-74E6-4A10-8206-D2F394361842}"/>
                  </a:ext>
                </a:extLst>
              </p:cNvPr>
              <p:cNvSpPr/>
              <p:nvPr/>
            </p:nvSpPr>
            <p:spPr>
              <a:xfrm>
                <a:off x="892241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1" name="Rechteck: abgerundete Ecken 310">
                <a:extLst>
                  <a:ext uri="{FF2B5EF4-FFF2-40B4-BE49-F238E27FC236}">
                    <a16:creationId xmlns:a16="http://schemas.microsoft.com/office/drawing/2014/main" id="{45BCCE49-5302-30D7-5934-890226809C27}"/>
                  </a:ext>
                </a:extLst>
              </p:cNvPr>
              <p:cNvSpPr/>
              <p:nvPr/>
            </p:nvSpPr>
            <p:spPr>
              <a:xfrm>
                <a:off x="913344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5" name="Rechteck: abgerundete Ecken 314">
                <a:extLst>
                  <a:ext uri="{FF2B5EF4-FFF2-40B4-BE49-F238E27FC236}">
                    <a16:creationId xmlns:a16="http://schemas.microsoft.com/office/drawing/2014/main" id="{0AFC74F9-EEE6-CACC-6C59-D7BE2ABE04A6}"/>
                  </a:ext>
                </a:extLst>
              </p:cNvPr>
              <p:cNvSpPr/>
              <p:nvPr/>
            </p:nvSpPr>
            <p:spPr>
              <a:xfrm>
                <a:off x="9344485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7" name="Rechteck: abgerundete Ecken 316">
                <a:extLst>
                  <a:ext uri="{FF2B5EF4-FFF2-40B4-BE49-F238E27FC236}">
                    <a16:creationId xmlns:a16="http://schemas.microsoft.com/office/drawing/2014/main" id="{303467BE-4A5F-2C1E-B392-2030457989EF}"/>
                  </a:ext>
                </a:extLst>
              </p:cNvPr>
              <p:cNvSpPr/>
              <p:nvPr/>
            </p:nvSpPr>
            <p:spPr>
              <a:xfrm>
                <a:off x="765620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9" name="Rechteck: abgerundete Ecken 318">
                <a:extLst>
                  <a:ext uri="{FF2B5EF4-FFF2-40B4-BE49-F238E27FC236}">
                    <a16:creationId xmlns:a16="http://schemas.microsoft.com/office/drawing/2014/main" id="{D9C7AA75-B5EB-1E90-4E8C-D5DD271214D5}"/>
                  </a:ext>
                </a:extLst>
              </p:cNvPr>
              <p:cNvSpPr/>
              <p:nvPr/>
            </p:nvSpPr>
            <p:spPr>
              <a:xfrm>
                <a:off x="786723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0" name="Rechteck: abgerundete Ecken 319">
                <a:extLst>
                  <a:ext uri="{FF2B5EF4-FFF2-40B4-BE49-F238E27FC236}">
                    <a16:creationId xmlns:a16="http://schemas.microsoft.com/office/drawing/2014/main" id="{A3813BB1-B1A6-8030-D300-09D1B2A9E1D0}"/>
                  </a:ext>
                </a:extLst>
              </p:cNvPr>
              <p:cNvSpPr/>
              <p:nvPr/>
            </p:nvSpPr>
            <p:spPr>
              <a:xfrm>
                <a:off x="807827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1" name="Rechteck: abgerundete Ecken 320">
                <a:extLst>
                  <a:ext uri="{FF2B5EF4-FFF2-40B4-BE49-F238E27FC236}">
                    <a16:creationId xmlns:a16="http://schemas.microsoft.com/office/drawing/2014/main" id="{083367D2-10AD-B995-3B34-DB5461AF7F39}"/>
                  </a:ext>
                </a:extLst>
              </p:cNvPr>
              <p:cNvSpPr/>
              <p:nvPr/>
            </p:nvSpPr>
            <p:spPr>
              <a:xfrm>
                <a:off x="828930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3" name="Rechteck: abgerundete Ecken 322">
                <a:extLst>
                  <a:ext uri="{FF2B5EF4-FFF2-40B4-BE49-F238E27FC236}">
                    <a16:creationId xmlns:a16="http://schemas.microsoft.com/office/drawing/2014/main" id="{E3F8367B-234A-74BA-BD0C-758419851B3B}"/>
                  </a:ext>
                </a:extLst>
              </p:cNvPr>
              <p:cNvSpPr/>
              <p:nvPr/>
            </p:nvSpPr>
            <p:spPr>
              <a:xfrm>
                <a:off x="850034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5" name="Rechteck: abgerundete Ecken 324">
                <a:extLst>
                  <a:ext uri="{FF2B5EF4-FFF2-40B4-BE49-F238E27FC236}">
                    <a16:creationId xmlns:a16="http://schemas.microsoft.com/office/drawing/2014/main" id="{BA0B213A-4AFD-6805-C8D4-2A19A9D088C6}"/>
                  </a:ext>
                </a:extLst>
              </p:cNvPr>
              <p:cNvSpPr/>
              <p:nvPr/>
            </p:nvSpPr>
            <p:spPr>
              <a:xfrm>
                <a:off x="871137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9" name="Rechteck: abgerundete Ecken 328">
                <a:extLst>
                  <a:ext uri="{FF2B5EF4-FFF2-40B4-BE49-F238E27FC236}">
                    <a16:creationId xmlns:a16="http://schemas.microsoft.com/office/drawing/2014/main" id="{B94B5374-2F5E-53F6-A06B-90D37D7C56D2}"/>
                  </a:ext>
                </a:extLst>
              </p:cNvPr>
              <p:cNvSpPr/>
              <p:nvPr/>
            </p:nvSpPr>
            <p:spPr>
              <a:xfrm>
                <a:off x="892241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0" name="Rechteck: abgerundete Ecken 329">
                <a:extLst>
                  <a:ext uri="{FF2B5EF4-FFF2-40B4-BE49-F238E27FC236}">
                    <a16:creationId xmlns:a16="http://schemas.microsoft.com/office/drawing/2014/main" id="{EF44389F-9B34-8FFA-B534-2C0499DA87E2}"/>
                  </a:ext>
                </a:extLst>
              </p:cNvPr>
              <p:cNvSpPr/>
              <p:nvPr/>
            </p:nvSpPr>
            <p:spPr>
              <a:xfrm>
                <a:off x="913344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1" name="Rechteck: abgerundete Ecken 330">
                <a:extLst>
                  <a:ext uri="{FF2B5EF4-FFF2-40B4-BE49-F238E27FC236}">
                    <a16:creationId xmlns:a16="http://schemas.microsoft.com/office/drawing/2014/main" id="{48202ABB-E309-AFCF-5F7C-5B5032720D36}"/>
                  </a:ext>
                </a:extLst>
              </p:cNvPr>
              <p:cNvSpPr/>
              <p:nvPr/>
            </p:nvSpPr>
            <p:spPr>
              <a:xfrm>
                <a:off x="9344485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35" name="Rechteck: abgerundete Ecken 334">
                <a:extLst>
                  <a:ext uri="{FF2B5EF4-FFF2-40B4-BE49-F238E27FC236}">
                    <a16:creationId xmlns:a16="http://schemas.microsoft.com/office/drawing/2014/main" id="{17921065-6AB8-F4DA-3130-8153E08BE99C}"/>
                  </a:ext>
                </a:extLst>
              </p:cNvPr>
              <p:cNvSpPr/>
              <p:nvPr/>
            </p:nvSpPr>
            <p:spPr>
              <a:xfrm>
                <a:off x="765620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5" name="Rechteck: abgerundete Ecken 344">
                <a:extLst>
                  <a:ext uri="{FF2B5EF4-FFF2-40B4-BE49-F238E27FC236}">
                    <a16:creationId xmlns:a16="http://schemas.microsoft.com/office/drawing/2014/main" id="{34B359ED-5136-7160-E01F-8CA61509FEBB}"/>
                  </a:ext>
                </a:extLst>
              </p:cNvPr>
              <p:cNvSpPr/>
              <p:nvPr/>
            </p:nvSpPr>
            <p:spPr>
              <a:xfrm>
                <a:off x="807827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7" name="Rechteck: abgerundete Ecken 346">
                <a:extLst>
                  <a:ext uri="{FF2B5EF4-FFF2-40B4-BE49-F238E27FC236}">
                    <a16:creationId xmlns:a16="http://schemas.microsoft.com/office/drawing/2014/main" id="{72B1AB4F-A55D-CF10-4FF6-E30897BB2400}"/>
                  </a:ext>
                </a:extLst>
              </p:cNvPr>
              <p:cNvSpPr/>
              <p:nvPr/>
            </p:nvSpPr>
            <p:spPr>
              <a:xfrm>
                <a:off x="828930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0" name="Rechteck: abgerundete Ecken 349">
                <a:extLst>
                  <a:ext uri="{FF2B5EF4-FFF2-40B4-BE49-F238E27FC236}">
                    <a16:creationId xmlns:a16="http://schemas.microsoft.com/office/drawing/2014/main" id="{F2986ECF-0B16-60AD-67C2-7C11D253D7C7}"/>
                  </a:ext>
                </a:extLst>
              </p:cNvPr>
              <p:cNvSpPr/>
              <p:nvPr/>
            </p:nvSpPr>
            <p:spPr>
              <a:xfrm>
                <a:off x="871137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3" name="Rechteck: abgerundete Ecken 352">
                <a:extLst>
                  <a:ext uri="{FF2B5EF4-FFF2-40B4-BE49-F238E27FC236}">
                    <a16:creationId xmlns:a16="http://schemas.microsoft.com/office/drawing/2014/main" id="{B8DAC7BF-3DD2-23ED-714E-60203D051D40}"/>
                  </a:ext>
                </a:extLst>
              </p:cNvPr>
              <p:cNvSpPr/>
              <p:nvPr/>
            </p:nvSpPr>
            <p:spPr>
              <a:xfrm>
                <a:off x="892241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55" name="Rechteck: abgerundete Ecken 354">
                <a:extLst>
                  <a:ext uri="{FF2B5EF4-FFF2-40B4-BE49-F238E27FC236}">
                    <a16:creationId xmlns:a16="http://schemas.microsoft.com/office/drawing/2014/main" id="{05BC7756-A2EE-BFE9-E2E4-27A32D73F40A}"/>
                  </a:ext>
                </a:extLst>
              </p:cNvPr>
              <p:cNvSpPr/>
              <p:nvPr/>
            </p:nvSpPr>
            <p:spPr>
              <a:xfrm>
                <a:off x="9344485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5" name="Rechteck: abgerundete Ecken 364">
                <a:extLst>
                  <a:ext uri="{FF2B5EF4-FFF2-40B4-BE49-F238E27FC236}">
                    <a16:creationId xmlns:a16="http://schemas.microsoft.com/office/drawing/2014/main" id="{8EC779E4-A199-C5D9-4123-8DDF72792DE5}"/>
                  </a:ext>
                </a:extLst>
              </p:cNvPr>
              <p:cNvSpPr/>
              <p:nvPr/>
            </p:nvSpPr>
            <p:spPr>
              <a:xfrm>
                <a:off x="765620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6" name="Rechteck: abgerundete Ecken 365">
                <a:extLst>
                  <a:ext uri="{FF2B5EF4-FFF2-40B4-BE49-F238E27FC236}">
                    <a16:creationId xmlns:a16="http://schemas.microsoft.com/office/drawing/2014/main" id="{06C99F87-BEEB-76CD-F2A3-5AA400F233DA}"/>
                  </a:ext>
                </a:extLst>
              </p:cNvPr>
              <p:cNvSpPr/>
              <p:nvPr/>
            </p:nvSpPr>
            <p:spPr>
              <a:xfrm>
                <a:off x="786723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7" name="Rechteck: abgerundete Ecken 366">
                <a:extLst>
                  <a:ext uri="{FF2B5EF4-FFF2-40B4-BE49-F238E27FC236}">
                    <a16:creationId xmlns:a16="http://schemas.microsoft.com/office/drawing/2014/main" id="{A4CDE5E6-A239-90F8-B911-921B2BFFEB3A}"/>
                  </a:ext>
                </a:extLst>
              </p:cNvPr>
              <p:cNvSpPr/>
              <p:nvPr/>
            </p:nvSpPr>
            <p:spPr>
              <a:xfrm>
                <a:off x="807827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8" name="Rechteck: abgerundete Ecken 367">
                <a:extLst>
                  <a:ext uri="{FF2B5EF4-FFF2-40B4-BE49-F238E27FC236}">
                    <a16:creationId xmlns:a16="http://schemas.microsoft.com/office/drawing/2014/main" id="{77F2509D-CA7D-B728-97F3-90838C812636}"/>
                  </a:ext>
                </a:extLst>
              </p:cNvPr>
              <p:cNvSpPr/>
              <p:nvPr/>
            </p:nvSpPr>
            <p:spPr>
              <a:xfrm>
                <a:off x="828930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69" name="Rechteck: abgerundete Ecken 368">
                <a:extLst>
                  <a:ext uri="{FF2B5EF4-FFF2-40B4-BE49-F238E27FC236}">
                    <a16:creationId xmlns:a16="http://schemas.microsoft.com/office/drawing/2014/main" id="{44346D2A-9E05-D369-BECE-B53DC261AB62}"/>
                  </a:ext>
                </a:extLst>
              </p:cNvPr>
              <p:cNvSpPr/>
              <p:nvPr/>
            </p:nvSpPr>
            <p:spPr>
              <a:xfrm>
                <a:off x="850034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70" name="Rechteck: abgerundete Ecken 369">
                <a:extLst>
                  <a:ext uri="{FF2B5EF4-FFF2-40B4-BE49-F238E27FC236}">
                    <a16:creationId xmlns:a16="http://schemas.microsoft.com/office/drawing/2014/main" id="{E2F3F627-E44C-F85F-9BD1-DB6FAD7B19FD}"/>
                  </a:ext>
                </a:extLst>
              </p:cNvPr>
              <p:cNvSpPr/>
              <p:nvPr/>
            </p:nvSpPr>
            <p:spPr>
              <a:xfrm>
                <a:off x="871137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71" name="Rechteck: abgerundete Ecken 370">
                <a:extLst>
                  <a:ext uri="{FF2B5EF4-FFF2-40B4-BE49-F238E27FC236}">
                    <a16:creationId xmlns:a16="http://schemas.microsoft.com/office/drawing/2014/main" id="{3E905212-26FF-C432-80AA-13A2F8F647FE}"/>
                  </a:ext>
                </a:extLst>
              </p:cNvPr>
              <p:cNvSpPr/>
              <p:nvPr/>
            </p:nvSpPr>
            <p:spPr>
              <a:xfrm>
                <a:off x="892241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72" name="Rechteck: abgerundete Ecken 371">
                <a:extLst>
                  <a:ext uri="{FF2B5EF4-FFF2-40B4-BE49-F238E27FC236}">
                    <a16:creationId xmlns:a16="http://schemas.microsoft.com/office/drawing/2014/main" id="{C1FFF853-C9F4-72CE-DF73-7C1A420E1800}"/>
                  </a:ext>
                </a:extLst>
              </p:cNvPr>
              <p:cNvSpPr/>
              <p:nvPr/>
            </p:nvSpPr>
            <p:spPr>
              <a:xfrm>
                <a:off x="913344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73" name="Rechteck: abgerundete Ecken 372">
                <a:extLst>
                  <a:ext uri="{FF2B5EF4-FFF2-40B4-BE49-F238E27FC236}">
                    <a16:creationId xmlns:a16="http://schemas.microsoft.com/office/drawing/2014/main" id="{D4B9FA21-0A52-CA1F-62DF-A243ACB48CB8}"/>
                  </a:ext>
                </a:extLst>
              </p:cNvPr>
              <p:cNvSpPr/>
              <p:nvPr/>
            </p:nvSpPr>
            <p:spPr>
              <a:xfrm>
                <a:off x="9344485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487" name="Gruppieren 486">
              <a:extLst>
                <a:ext uri="{FF2B5EF4-FFF2-40B4-BE49-F238E27FC236}">
                  <a16:creationId xmlns:a16="http://schemas.microsoft.com/office/drawing/2014/main" id="{22C571B6-B4B8-D2B5-E9EF-AD8AAF0CCE0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273415" y="1003800"/>
              <a:ext cx="645416" cy="646512"/>
              <a:chOff x="7656202" y="1001022"/>
              <a:chExt cx="1937551" cy="1940841"/>
            </a:xfrm>
          </p:grpSpPr>
          <p:grpSp>
            <p:nvGrpSpPr>
              <p:cNvPr id="488" name="Gruppieren 487">
                <a:extLst>
                  <a:ext uri="{FF2B5EF4-FFF2-40B4-BE49-F238E27FC236}">
                    <a16:creationId xmlns:a16="http://schemas.microsoft.com/office/drawing/2014/main" id="{BE8A9616-0003-E7FA-9329-0A662333FA5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74768" y="1018704"/>
                <a:ext cx="1901505" cy="1901952"/>
                <a:chOff x="2958860" y="447675"/>
                <a:chExt cx="3825762" cy="3826661"/>
              </a:xfrm>
            </p:grpSpPr>
            <p:pic>
              <p:nvPicPr>
                <p:cNvPr id="572" name="Grafik 571">
                  <a:extLst>
                    <a:ext uri="{FF2B5EF4-FFF2-40B4-BE49-F238E27FC236}">
                      <a16:creationId xmlns:a16="http://schemas.microsoft.com/office/drawing/2014/main" id="{E8EBCC92-45E8-B85D-B4CA-32CC0DC9B4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lum bright="70000" contrast="-70000"/>
                </a:blip>
                <a:srcRect r="35895" b="35838"/>
                <a:stretch/>
              </p:blipFill>
              <p:spPr>
                <a:xfrm>
                  <a:off x="2962275" y="447675"/>
                  <a:ext cx="3822347" cy="3825762"/>
                </a:xfrm>
                <a:prstGeom prst="rect">
                  <a:avLst/>
                </a:prstGeom>
              </p:spPr>
            </p:pic>
            <p:sp>
              <p:nvSpPr>
                <p:cNvPr id="573" name="Rechteck 572">
                  <a:extLst>
                    <a:ext uri="{FF2B5EF4-FFF2-40B4-BE49-F238E27FC236}">
                      <a16:creationId xmlns:a16="http://schemas.microsoft.com/office/drawing/2014/main" id="{F7C511A4-A81F-B0CB-110A-E9C40BD0E7EC}"/>
                    </a:ext>
                  </a:extLst>
                </p:cNvPr>
                <p:cNvSpPr/>
                <p:nvPr/>
              </p:nvSpPr>
              <p:spPr>
                <a:xfrm>
                  <a:off x="2958860" y="448574"/>
                  <a:ext cx="3825762" cy="3825762"/>
                </a:xfrm>
                <a:prstGeom prst="rect">
                  <a:avLst/>
                </a:prstGeom>
                <a:solidFill>
                  <a:schemeClr val="accent1">
                    <a:alpha val="5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dirty="0"/>
                </a:p>
              </p:txBody>
            </p:sp>
            <p:sp>
              <p:nvSpPr>
                <p:cNvPr id="574" name="Rechteck 573">
                  <a:extLst>
                    <a:ext uri="{FF2B5EF4-FFF2-40B4-BE49-F238E27FC236}">
                      <a16:creationId xmlns:a16="http://schemas.microsoft.com/office/drawing/2014/main" id="{22620575-19CF-BDF3-7DC6-A6D56048C827}"/>
                    </a:ext>
                  </a:extLst>
                </p:cNvPr>
                <p:cNvSpPr/>
                <p:nvPr/>
              </p:nvSpPr>
              <p:spPr>
                <a:xfrm>
                  <a:off x="4227801" y="1719831"/>
                  <a:ext cx="1282347" cy="12823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75" name="Rechteck 574">
                  <a:extLst>
                    <a:ext uri="{FF2B5EF4-FFF2-40B4-BE49-F238E27FC236}">
                      <a16:creationId xmlns:a16="http://schemas.microsoft.com/office/drawing/2014/main" id="{AD5BAC23-2222-A3D0-209F-154B7BAD83C4}"/>
                    </a:ext>
                  </a:extLst>
                </p:cNvPr>
                <p:cNvSpPr/>
                <p:nvPr/>
              </p:nvSpPr>
              <p:spPr>
                <a:xfrm>
                  <a:off x="5943600" y="878063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76" name="Rechteck 575">
                  <a:extLst>
                    <a:ext uri="{FF2B5EF4-FFF2-40B4-BE49-F238E27FC236}">
                      <a16:creationId xmlns:a16="http://schemas.microsoft.com/office/drawing/2014/main" id="{8D0DBC7C-0539-BFCF-BD57-EB4BD3877C6B}"/>
                    </a:ext>
                  </a:extLst>
                </p:cNvPr>
                <p:cNvSpPr/>
                <p:nvPr/>
              </p:nvSpPr>
              <p:spPr>
                <a:xfrm>
                  <a:off x="5943599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77" name="Rechteck 576">
                  <a:extLst>
                    <a:ext uri="{FF2B5EF4-FFF2-40B4-BE49-F238E27FC236}">
                      <a16:creationId xmlns:a16="http://schemas.microsoft.com/office/drawing/2014/main" id="{00E46675-B9E5-31A5-2BC4-8CD2E9ABACDD}"/>
                    </a:ext>
                  </a:extLst>
                </p:cNvPr>
                <p:cNvSpPr/>
                <p:nvPr/>
              </p:nvSpPr>
              <p:spPr>
                <a:xfrm>
                  <a:off x="3392663" y="87806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78" name="Rechteck 577">
                  <a:extLst>
                    <a:ext uri="{FF2B5EF4-FFF2-40B4-BE49-F238E27FC236}">
                      <a16:creationId xmlns:a16="http://schemas.microsoft.com/office/drawing/2014/main" id="{5123A901-579D-21E2-1E58-AC5C9CA90EE2}"/>
                    </a:ext>
                  </a:extLst>
                </p:cNvPr>
                <p:cNvSpPr/>
                <p:nvPr/>
              </p:nvSpPr>
              <p:spPr>
                <a:xfrm>
                  <a:off x="3392663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79" name="Rechteck 578">
                  <a:extLst>
                    <a:ext uri="{FF2B5EF4-FFF2-40B4-BE49-F238E27FC236}">
                      <a16:creationId xmlns:a16="http://schemas.microsoft.com/office/drawing/2014/main" id="{FC8E9B21-5509-3306-438F-B3EDF2D6B60E}"/>
                    </a:ext>
                  </a:extLst>
                </p:cNvPr>
                <p:cNvSpPr/>
                <p:nvPr/>
              </p:nvSpPr>
              <p:spPr>
                <a:xfrm>
                  <a:off x="5943599" y="2150219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80" name="Rechteck 579">
                  <a:extLst>
                    <a:ext uri="{FF2B5EF4-FFF2-40B4-BE49-F238E27FC236}">
                      <a16:creationId xmlns:a16="http://schemas.microsoft.com/office/drawing/2014/main" id="{76E947E5-5E26-4C4D-C5D6-591094BCCA75}"/>
                    </a:ext>
                  </a:extLst>
                </p:cNvPr>
                <p:cNvSpPr/>
                <p:nvPr/>
              </p:nvSpPr>
              <p:spPr>
                <a:xfrm>
                  <a:off x="3381374" y="21502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81" name="Rechteck 580">
                  <a:extLst>
                    <a:ext uri="{FF2B5EF4-FFF2-40B4-BE49-F238E27FC236}">
                      <a16:creationId xmlns:a16="http://schemas.microsoft.com/office/drawing/2014/main" id="{80591417-8D00-773D-F999-7A9239FE9BBF}"/>
                    </a:ext>
                  </a:extLst>
                </p:cNvPr>
                <p:cNvSpPr/>
                <p:nvPr/>
              </p:nvSpPr>
              <p:spPr>
                <a:xfrm>
                  <a:off x="4673599" y="8734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82" name="Rechteck 581">
                  <a:extLst>
                    <a:ext uri="{FF2B5EF4-FFF2-40B4-BE49-F238E27FC236}">
                      <a16:creationId xmlns:a16="http://schemas.microsoft.com/office/drawing/2014/main" id="{9A013450-6C36-B168-A555-43331D930A4C}"/>
                    </a:ext>
                  </a:extLst>
                </p:cNvPr>
                <p:cNvSpPr/>
                <p:nvPr/>
              </p:nvSpPr>
              <p:spPr>
                <a:xfrm>
                  <a:off x="4668131" y="342702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83" name="Rechteck 582">
                  <a:extLst>
                    <a:ext uri="{FF2B5EF4-FFF2-40B4-BE49-F238E27FC236}">
                      <a16:creationId xmlns:a16="http://schemas.microsoft.com/office/drawing/2014/main" id="{87CB3399-4C5A-24F9-1AC4-973F66082CDE}"/>
                    </a:ext>
                  </a:extLst>
                </p:cNvPr>
                <p:cNvSpPr/>
                <p:nvPr/>
              </p:nvSpPr>
              <p:spPr>
                <a:xfrm>
                  <a:off x="4806011" y="35652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84" name="Rechteck 583">
                  <a:extLst>
                    <a:ext uri="{FF2B5EF4-FFF2-40B4-BE49-F238E27FC236}">
                      <a16:creationId xmlns:a16="http://schemas.microsoft.com/office/drawing/2014/main" id="{5F90B76B-99AC-98B8-19A7-994B7EB31E8E}"/>
                    </a:ext>
                  </a:extLst>
                </p:cNvPr>
                <p:cNvSpPr/>
                <p:nvPr/>
              </p:nvSpPr>
              <p:spPr>
                <a:xfrm>
                  <a:off x="4806011" y="10239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85" name="Rechteck 584">
                  <a:extLst>
                    <a:ext uri="{FF2B5EF4-FFF2-40B4-BE49-F238E27FC236}">
                      <a16:creationId xmlns:a16="http://schemas.microsoft.com/office/drawing/2014/main" id="{C41164C4-4837-BD4B-F6BF-79F6CB083051}"/>
                    </a:ext>
                  </a:extLst>
                </p:cNvPr>
                <p:cNvSpPr/>
                <p:nvPr/>
              </p:nvSpPr>
              <p:spPr>
                <a:xfrm>
                  <a:off x="4385865" y="1881117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86" name="Rechteck 585">
                  <a:extLst>
                    <a:ext uri="{FF2B5EF4-FFF2-40B4-BE49-F238E27FC236}">
                      <a16:creationId xmlns:a16="http://schemas.microsoft.com/office/drawing/2014/main" id="{2DED9ED5-3277-1C9D-A01C-7F1D106CDEDF}"/>
                    </a:ext>
                  </a:extLst>
                </p:cNvPr>
                <p:cNvSpPr/>
                <p:nvPr/>
              </p:nvSpPr>
              <p:spPr>
                <a:xfrm>
                  <a:off x="5233266" y="1881116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87" name="Rechteck 586">
                  <a:extLst>
                    <a:ext uri="{FF2B5EF4-FFF2-40B4-BE49-F238E27FC236}">
                      <a16:creationId xmlns:a16="http://schemas.microsoft.com/office/drawing/2014/main" id="{DCE6485E-16DA-934C-2BCE-973434E94C7C}"/>
                    </a:ext>
                  </a:extLst>
                </p:cNvPr>
                <p:cNvSpPr/>
                <p:nvPr/>
              </p:nvSpPr>
              <p:spPr>
                <a:xfrm>
                  <a:off x="4385865" y="2716950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588" name="Rechteck 587">
                  <a:extLst>
                    <a:ext uri="{FF2B5EF4-FFF2-40B4-BE49-F238E27FC236}">
                      <a16:creationId xmlns:a16="http://schemas.microsoft.com/office/drawing/2014/main" id="{483573B4-5FED-FA6C-F9B1-8199C860C542}"/>
                    </a:ext>
                  </a:extLst>
                </p:cNvPr>
                <p:cNvSpPr/>
                <p:nvPr/>
              </p:nvSpPr>
              <p:spPr>
                <a:xfrm>
                  <a:off x="5233266" y="2716949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</p:grpSp>
          <p:sp>
            <p:nvSpPr>
              <p:cNvPr id="489" name="Rechteck: abgerundete Ecken 488">
                <a:extLst>
                  <a:ext uri="{FF2B5EF4-FFF2-40B4-BE49-F238E27FC236}">
                    <a16:creationId xmlns:a16="http://schemas.microsoft.com/office/drawing/2014/main" id="{FD356481-1B24-FA7A-68E4-485AEE7D37F3}"/>
                  </a:ext>
                </a:extLst>
              </p:cNvPr>
              <p:cNvSpPr/>
              <p:nvPr/>
            </p:nvSpPr>
            <p:spPr>
              <a:xfrm>
                <a:off x="765620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96" name="Rechteck: abgerundete Ecken 495">
                <a:extLst>
                  <a:ext uri="{FF2B5EF4-FFF2-40B4-BE49-F238E27FC236}">
                    <a16:creationId xmlns:a16="http://schemas.microsoft.com/office/drawing/2014/main" id="{B6475460-7418-18B0-7003-91B85F5627EE}"/>
                  </a:ext>
                </a:extLst>
              </p:cNvPr>
              <p:cNvSpPr/>
              <p:nvPr/>
            </p:nvSpPr>
            <p:spPr>
              <a:xfrm>
                <a:off x="786723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97" name="Rechteck: abgerundete Ecken 496">
                <a:extLst>
                  <a:ext uri="{FF2B5EF4-FFF2-40B4-BE49-F238E27FC236}">
                    <a16:creationId xmlns:a16="http://schemas.microsoft.com/office/drawing/2014/main" id="{14E0D35B-D8EF-AC22-5B68-9746FF3D32A8}"/>
                  </a:ext>
                </a:extLst>
              </p:cNvPr>
              <p:cNvSpPr/>
              <p:nvPr/>
            </p:nvSpPr>
            <p:spPr>
              <a:xfrm>
                <a:off x="807827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498" name="Rechteck: abgerundete Ecken 497">
                <a:extLst>
                  <a:ext uri="{FF2B5EF4-FFF2-40B4-BE49-F238E27FC236}">
                    <a16:creationId xmlns:a16="http://schemas.microsoft.com/office/drawing/2014/main" id="{BA2C9828-A788-DFC3-37AB-CBA627F005B7}"/>
                  </a:ext>
                </a:extLst>
              </p:cNvPr>
              <p:cNvSpPr/>
              <p:nvPr/>
            </p:nvSpPr>
            <p:spPr>
              <a:xfrm>
                <a:off x="828930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03" name="Rechteck: abgerundete Ecken 502">
                <a:extLst>
                  <a:ext uri="{FF2B5EF4-FFF2-40B4-BE49-F238E27FC236}">
                    <a16:creationId xmlns:a16="http://schemas.microsoft.com/office/drawing/2014/main" id="{3CA27462-CAE7-C116-C01F-EE5C7D2F152A}"/>
                  </a:ext>
                </a:extLst>
              </p:cNvPr>
              <p:cNvSpPr/>
              <p:nvPr/>
            </p:nvSpPr>
            <p:spPr>
              <a:xfrm>
                <a:off x="850034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05" name="Rechteck: abgerundete Ecken 504">
                <a:extLst>
                  <a:ext uri="{FF2B5EF4-FFF2-40B4-BE49-F238E27FC236}">
                    <a16:creationId xmlns:a16="http://schemas.microsoft.com/office/drawing/2014/main" id="{36BE7B07-68A7-F49B-FCF0-510D0980BB7D}"/>
                  </a:ext>
                </a:extLst>
              </p:cNvPr>
              <p:cNvSpPr/>
              <p:nvPr/>
            </p:nvSpPr>
            <p:spPr>
              <a:xfrm>
                <a:off x="871137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06" name="Rechteck: abgerundete Ecken 505">
                <a:extLst>
                  <a:ext uri="{FF2B5EF4-FFF2-40B4-BE49-F238E27FC236}">
                    <a16:creationId xmlns:a16="http://schemas.microsoft.com/office/drawing/2014/main" id="{E7684031-A99C-11FF-668D-036EF62922BD}"/>
                  </a:ext>
                </a:extLst>
              </p:cNvPr>
              <p:cNvSpPr/>
              <p:nvPr/>
            </p:nvSpPr>
            <p:spPr>
              <a:xfrm>
                <a:off x="892241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08" name="Rechteck: abgerundete Ecken 507">
                <a:extLst>
                  <a:ext uri="{FF2B5EF4-FFF2-40B4-BE49-F238E27FC236}">
                    <a16:creationId xmlns:a16="http://schemas.microsoft.com/office/drawing/2014/main" id="{43E63C6A-567D-46F8-0020-5C81A8362705}"/>
                  </a:ext>
                </a:extLst>
              </p:cNvPr>
              <p:cNvSpPr/>
              <p:nvPr/>
            </p:nvSpPr>
            <p:spPr>
              <a:xfrm>
                <a:off x="913344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12" name="Rechteck: abgerundete Ecken 511">
                <a:extLst>
                  <a:ext uri="{FF2B5EF4-FFF2-40B4-BE49-F238E27FC236}">
                    <a16:creationId xmlns:a16="http://schemas.microsoft.com/office/drawing/2014/main" id="{42816428-05C8-24F5-F70D-B2886F99F008}"/>
                  </a:ext>
                </a:extLst>
              </p:cNvPr>
              <p:cNvSpPr/>
              <p:nvPr/>
            </p:nvSpPr>
            <p:spPr>
              <a:xfrm>
                <a:off x="9344485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17" name="Rechteck: abgerundete Ecken 516">
                <a:extLst>
                  <a:ext uri="{FF2B5EF4-FFF2-40B4-BE49-F238E27FC236}">
                    <a16:creationId xmlns:a16="http://schemas.microsoft.com/office/drawing/2014/main" id="{0EB69810-3B4E-DE42-5972-2F7C02E53EF8}"/>
                  </a:ext>
                </a:extLst>
              </p:cNvPr>
              <p:cNvSpPr/>
              <p:nvPr/>
            </p:nvSpPr>
            <p:spPr>
              <a:xfrm>
                <a:off x="765620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18" name="Rechteck: abgerundete Ecken 517">
                <a:extLst>
                  <a:ext uri="{FF2B5EF4-FFF2-40B4-BE49-F238E27FC236}">
                    <a16:creationId xmlns:a16="http://schemas.microsoft.com/office/drawing/2014/main" id="{13380C33-FB1A-FE77-0E79-BB5991FCA48D}"/>
                  </a:ext>
                </a:extLst>
              </p:cNvPr>
              <p:cNvSpPr/>
              <p:nvPr/>
            </p:nvSpPr>
            <p:spPr>
              <a:xfrm>
                <a:off x="807827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19" name="Rechteck: abgerundete Ecken 518">
                <a:extLst>
                  <a:ext uri="{FF2B5EF4-FFF2-40B4-BE49-F238E27FC236}">
                    <a16:creationId xmlns:a16="http://schemas.microsoft.com/office/drawing/2014/main" id="{37872F56-67E1-E920-3731-4475D49F0D10}"/>
                  </a:ext>
                </a:extLst>
              </p:cNvPr>
              <p:cNvSpPr/>
              <p:nvPr/>
            </p:nvSpPr>
            <p:spPr>
              <a:xfrm>
                <a:off x="828930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20" name="Rechteck: abgerundete Ecken 519">
                <a:extLst>
                  <a:ext uri="{FF2B5EF4-FFF2-40B4-BE49-F238E27FC236}">
                    <a16:creationId xmlns:a16="http://schemas.microsoft.com/office/drawing/2014/main" id="{58241140-1392-C6E3-7CF6-DDFD869796E3}"/>
                  </a:ext>
                </a:extLst>
              </p:cNvPr>
              <p:cNvSpPr/>
              <p:nvPr/>
            </p:nvSpPr>
            <p:spPr>
              <a:xfrm>
                <a:off x="871137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21" name="Rechteck: abgerundete Ecken 520">
                <a:extLst>
                  <a:ext uri="{FF2B5EF4-FFF2-40B4-BE49-F238E27FC236}">
                    <a16:creationId xmlns:a16="http://schemas.microsoft.com/office/drawing/2014/main" id="{E1B798AB-A2B2-D95C-C456-F3BE10675F8A}"/>
                  </a:ext>
                </a:extLst>
              </p:cNvPr>
              <p:cNvSpPr/>
              <p:nvPr/>
            </p:nvSpPr>
            <p:spPr>
              <a:xfrm>
                <a:off x="892241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22" name="Rechteck: abgerundete Ecken 521">
                <a:extLst>
                  <a:ext uri="{FF2B5EF4-FFF2-40B4-BE49-F238E27FC236}">
                    <a16:creationId xmlns:a16="http://schemas.microsoft.com/office/drawing/2014/main" id="{5FF1294D-7892-9A9F-BD7A-A2C7FDB19849}"/>
                  </a:ext>
                </a:extLst>
              </p:cNvPr>
              <p:cNvSpPr/>
              <p:nvPr/>
            </p:nvSpPr>
            <p:spPr>
              <a:xfrm>
                <a:off x="9344485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23" name="Rechteck: abgerundete Ecken 522">
                <a:extLst>
                  <a:ext uri="{FF2B5EF4-FFF2-40B4-BE49-F238E27FC236}">
                    <a16:creationId xmlns:a16="http://schemas.microsoft.com/office/drawing/2014/main" id="{71FFABFA-B76E-6C53-59C2-055D6A6B685C}"/>
                  </a:ext>
                </a:extLst>
              </p:cNvPr>
              <p:cNvSpPr/>
              <p:nvPr/>
            </p:nvSpPr>
            <p:spPr>
              <a:xfrm>
                <a:off x="765620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24" name="Rechteck: abgerundete Ecken 523">
                <a:extLst>
                  <a:ext uri="{FF2B5EF4-FFF2-40B4-BE49-F238E27FC236}">
                    <a16:creationId xmlns:a16="http://schemas.microsoft.com/office/drawing/2014/main" id="{DAA8FED7-63C5-5F47-4FB4-08A14A9E0132}"/>
                  </a:ext>
                </a:extLst>
              </p:cNvPr>
              <p:cNvSpPr/>
              <p:nvPr/>
            </p:nvSpPr>
            <p:spPr>
              <a:xfrm>
                <a:off x="786723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25" name="Rechteck: abgerundete Ecken 524">
                <a:extLst>
                  <a:ext uri="{FF2B5EF4-FFF2-40B4-BE49-F238E27FC236}">
                    <a16:creationId xmlns:a16="http://schemas.microsoft.com/office/drawing/2014/main" id="{B06D64FA-84F5-4F42-29C1-9B1236B8AA14}"/>
                  </a:ext>
                </a:extLst>
              </p:cNvPr>
              <p:cNvSpPr/>
              <p:nvPr/>
            </p:nvSpPr>
            <p:spPr>
              <a:xfrm>
                <a:off x="807827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26" name="Rechteck: abgerundete Ecken 525">
                <a:extLst>
                  <a:ext uri="{FF2B5EF4-FFF2-40B4-BE49-F238E27FC236}">
                    <a16:creationId xmlns:a16="http://schemas.microsoft.com/office/drawing/2014/main" id="{97E5D717-498C-C139-8C63-C0F72C31FE34}"/>
                  </a:ext>
                </a:extLst>
              </p:cNvPr>
              <p:cNvSpPr/>
              <p:nvPr/>
            </p:nvSpPr>
            <p:spPr>
              <a:xfrm>
                <a:off x="828930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27" name="Rechteck: abgerundete Ecken 526">
                <a:extLst>
                  <a:ext uri="{FF2B5EF4-FFF2-40B4-BE49-F238E27FC236}">
                    <a16:creationId xmlns:a16="http://schemas.microsoft.com/office/drawing/2014/main" id="{4F06B531-3E02-E923-0BE3-5F7BB6409327}"/>
                  </a:ext>
                </a:extLst>
              </p:cNvPr>
              <p:cNvSpPr/>
              <p:nvPr/>
            </p:nvSpPr>
            <p:spPr>
              <a:xfrm>
                <a:off x="850034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28" name="Rechteck: abgerundete Ecken 527">
                <a:extLst>
                  <a:ext uri="{FF2B5EF4-FFF2-40B4-BE49-F238E27FC236}">
                    <a16:creationId xmlns:a16="http://schemas.microsoft.com/office/drawing/2014/main" id="{5099A5D9-B1E2-2EA4-3D10-C43F149FEC95}"/>
                  </a:ext>
                </a:extLst>
              </p:cNvPr>
              <p:cNvSpPr/>
              <p:nvPr/>
            </p:nvSpPr>
            <p:spPr>
              <a:xfrm>
                <a:off x="871137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29" name="Rechteck: abgerundete Ecken 528">
                <a:extLst>
                  <a:ext uri="{FF2B5EF4-FFF2-40B4-BE49-F238E27FC236}">
                    <a16:creationId xmlns:a16="http://schemas.microsoft.com/office/drawing/2014/main" id="{E863F97A-BE3C-C94E-1AD5-57D0B0F10CC8}"/>
                  </a:ext>
                </a:extLst>
              </p:cNvPr>
              <p:cNvSpPr/>
              <p:nvPr/>
            </p:nvSpPr>
            <p:spPr>
              <a:xfrm>
                <a:off x="892241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30" name="Rechteck: abgerundete Ecken 529">
                <a:extLst>
                  <a:ext uri="{FF2B5EF4-FFF2-40B4-BE49-F238E27FC236}">
                    <a16:creationId xmlns:a16="http://schemas.microsoft.com/office/drawing/2014/main" id="{2B6101D3-454E-1BCA-5DA0-D5D256608767}"/>
                  </a:ext>
                </a:extLst>
              </p:cNvPr>
              <p:cNvSpPr/>
              <p:nvPr/>
            </p:nvSpPr>
            <p:spPr>
              <a:xfrm>
                <a:off x="913344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31" name="Rechteck: abgerundete Ecken 530">
                <a:extLst>
                  <a:ext uri="{FF2B5EF4-FFF2-40B4-BE49-F238E27FC236}">
                    <a16:creationId xmlns:a16="http://schemas.microsoft.com/office/drawing/2014/main" id="{27BC5456-D2A2-3F69-923C-188240F212E7}"/>
                  </a:ext>
                </a:extLst>
              </p:cNvPr>
              <p:cNvSpPr/>
              <p:nvPr/>
            </p:nvSpPr>
            <p:spPr>
              <a:xfrm>
                <a:off x="9344485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32" name="Rechteck: abgerundete Ecken 531">
                <a:extLst>
                  <a:ext uri="{FF2B5EF4-FFF2-40B4-BE49-F238E27FC236}">
                    <a16:creationId xmlns:a16="http://schemas.microsoft.com/office/drawing/2014/main" id="{985DC8DD-09D4-8ACA-AD03-4961F21054BA}"/>
                  </a:ext>
                </a:extLst>
              </p:cNvPr>
              <p:cNvSpPr/>
              <p:nvPr/>
            </p:nvSpPr>
            <p:spPr>
              <a:xfrm>
                <a:off x="765620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33" name="Rechteck: abgerundete Ecken 532">
                <a:extLst>
                  <a:ext uri="{FF2B5EF4-FFF2-40B4-BE49-F238E27FC236}">
                    <a16:creationId xmlns:a16="http://schemas.microsoft.com/office/drawing/2014/main" id="{99FAA46F-757A-AE40-BAA9-0C94426949A1}"/>
                  </a:ext>
                </a:extLst>
              </p:cNvPr>
              <p:cNvSpPr/>
              <p:nvPr/>
            </p:nvSpPr>
            <p:spPr>
              <a:xfrm>
                <a:off x="786723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34" name="Rechteck: abgerundete Ecken 533">
                <a:extLst>
                  <a:ext uri="{FF2B5EF4-FFF2-40B4-BE49-F238E27FC236}">
                    <a16:creationId xmlns:a16="http://schemas.microsoft.com/office/drawing/2014/main" id="{7BD62239-850E-9EDC-002B-C8B2C236AFD5}"/>
                  </a:ext>
                </a:extLst>
              </p:cNvPr>
              <p:cNvSpPr/>
              <p:nvPr/>
            </p:nvSpPr>
            <p:spPr>
              <a:xfrm>
                <a:off x="807827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35" name="Rechteck: abgerundete Ecken 534">
                <a:extLst>
                  <a:ext uri="{FF2B5EF4-FFF2-40B4-BE49-F238E27FC236}">
                    <a16:creationId xmlns:a16="http://schemas.microsoft.com/office/drawing/2014/main" id="{A3D2E9E8-8547-9FAE-C8AF-89A083D9A303}"/>
                  </a:ext>
                </a:extLst>
              </p:cNvPr>
              <p:cNvSpPr/>
              <p:nvPr/>
            </p:nvSpPr>
            <p:spPr>
              <a:xfrm>
                <a:off x="892241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36" name="Rechteck: abgerundete Ecken 535">
                <a:extLst>
                  <a:ext uri="{FF2B5EF4-FFF2-40B4-BE49-F238E27FC236}">
                    <a16:creationId xmlns:a16="http://schemas.microsoft.com/office/drawing/2014/main" id="{FD32A24E-7A96-3923-E2CD-4CF492E21B93}"/>
                  </a:ext>
                </a:extLst>
              </p:cNvPr>
              <p:cNvSpPr/>
              <p:nvPr/>
            </p:nvSpPr>
            <p:spPr>
              <a:xfrm>
                <a:off x="913344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37" name="Rechteck: abgerundete Ecken 536">
                <a:extLst>
                  <a:ext uri="{FF2B5EF4-FFF2-40B4-BE49-F238E27FC236}">
                    <a16:creationId xmlns:a16="http://schemas.microsoft.com/office/drawing/2014/main" id="{9B8BC4DE-3FE0-9B6E-98C5-E3F86AF04A9C}"/>
                  </a:ext>
                </a:extLst>
              </p:cNvPr>
              <p:cNvSpPr/>
              <p:nvPr/>
            </p:nvSpPr>
            <p:spPr>
              <a:xfrm>
                <a:off x="9344485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38" name="Rechteck: abgerundete Ecken 537">
                <a:extLst>
                  <a:ext uri="{FF2B5EF4-FFF2-40B4-BE49-F238E27FC236}">
                    <a16:creationId xmlns:a16="http://schemas.microsoft.com/office/drawing/2014/main" id="{E7250EA5-0AC4-61E8-1CC6-58FF027F9371}"/>
                  </a:ext>
                </a:extLst>
              </p:cNvPr>
              <p:cNvSpPr/>
              <p:nvPr/>
            </p:nvSpPr>
            <p:spPr>
              <a:xfrm>
                <a:off x="765620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39" name="Rechteck: abgerundete Ecken 538">
                <a:extLst>
                  <a:ext uri="{FF2B5EF4-FFF2-40B4-BE49-F238E27FC236}">
                    <a16:creationId xmlns:a16="http://schemas.microsoft.com/office/drawing/2014/main" id="{7F43AAD5-30F5-ABD7-3A0D-1B23A8C139D6}"/>
                  </a:ext>
                </a:extLst>
              </p:cNvPr>
              <p:cNvSpPr/>
              <p:nvPr/>
            </p:nvSpPr>
            <p:spPr>
              <a:xfrm>
                <a:off x="807827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40" name="Rechteck: abgerundete Ecken 539">
                <a:extLst>
                  <a:ext uri="{FF2B5EF4-FFF2-40B4-BE49-F238E27FC236}">
                    <a16:creationId xmlns:a16="http://schemas.microsoft.com/office/drawing/2014/main" id="{7D6D8C58-A42A-59CD-5E80-7FAFC1D11963}"/>
                  </a:ext>
                </a:extLst>
              </p:cNvPr>
              <p:cNvSpPr/>
              <p:nvPr/>
            </p:nvSpPr>
            <p:spPr>
              <a:xfrm>
                <a:off x="892241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41" name="Rechteck: abgerundete Ecken 540">
                <a:extLst>
                  <a:ext uri="{FF2B5EF4-FFF2-40B4-BE49-F238E27FC236}">
                    <a16:creationId xmlns:a16="http://schemas.microsoft.com/office/drawing/2014/main" id="{5D42E91A-A7FA-C03B-BC2E-8F9B1CEDCB69}"/>
                  </a:ext>
                </a:extLst>
              </p:cNvPr>
              <p:cNvSpPr/>
              <p:nvPr/>
            </p:nvSpPr>
            <p:spPr>
              <a:xfrm>
                <a:off x="9344485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42" name="Rechteck: abgerundete Ecken 541">
                <a:extLst>
                  <a:ext uri="{FF2B5EF4-FFF2-40B4-BE49-F238E27FC236}">
                    <a16:creationId xmlns:a16="http://schemas.microsoft.com/office/drawing/2014/main" id="{C6A2A930-78F7-BB86-6494-60F13EF81A06}"/>
                  </a:ext>
                </a:extLst>
              </p:cNvPr>
              <p:cNvSpPr/>
              <p:nvPr/>
            </p:nvSpPr>
            <p:spPr>
              <a:xfrm>
                <a:off x="765620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43" name="Rechteck: abgerundete Ecken 542">
                <a:extLst>
                  <a:ext uri="{FF2B5EF4-FFF2-40B4-BE49-F238E27FC236}">
                    <a16:creationId xmlns:a16="http://schemas.microsoft.com/office/drawing/2014/main" id="{31E90CF0-A992-7B20-C405-FDD12F7D82E3}"/>
                  </a:ext>
                </a:extLst>
              </p:cNvPr>
              <p:cNvSpPr/>
              <p:nvPr/>
            </p:nvSpPr>
            <p:spPr>
              <a:xfrm>
                <a:off x="786723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44" name="Rechteck: abgerundete Ecken 543">
                <a:extLst>
                  <a:ext uri="{FF2B5EF4-FFF2-40B4-BE49-F238E27FC236}">
                    <a16:creationId xmlns:a16="http://schemas.microsoft.com/office/drawing/2014/main" id="{98CAD6D7-2A4E-7D25-63A3-AEF1789568D3}"/>
                  </a:ext>
                </a:extLst>
              </p:cNvPr>
              <p:cNvSpPr/>
              <p:nvPr/>
            </p:nvSpPr>
            <p:spPr>
              <a:xfrm>
                <a:off x="807827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45" name="Rechteck: abgerundete Ecken 544">
                <a:extLst>
                  <a:ext uri="{FF2B5EF4-FFF2-40B4-BE49-F238E27FC236}">
                    <a16:creationId xmlns:a16="http://schemas.microsoft.com/office/drawing/2014/main" id="{2D2A1D0E-0D37-20AD-CFF2-F6694A3676D1}"/>
                  </a:ext>
                </a:extLst>
              </p:cNvPr>
              <p:cNvSpPr/>
              <p:nvPr/>
            </p:nvSpPr>
            <p:spPr>
              <a:xfrm>
                <a:off x="892241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46" name="Rechteck: abgerundete Ecken 545">
                <a:extLst>
                  <a:ext uri="{FF2B5EF4-FFF2-40B4-BE49-F238E27FC236}">
                    <a16:creationId xmlns:a16="http://schemas.microsoft.com/office/drawing/2014/main" id="{A66F56E8-444E-9301-3C0F-F768D7F72290}"/>
                  </a:ext>
                </a:extLst>
              </p:cNvPr>
              <p:cNvSpPr/>
              <p:nvPr/>
            </p:nvSpPr>
            <p:spPr>
              <a:xfrm>
                <a:off x="913344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47" name="Rechteck: abgerundete Ecken 546">
                <a:extLst>
                  <a:ext uri="{FF2B5EF4-FFF2-40B4-BE49-F238E27FC236}">
                    <a16:creationId xmlns:a16="http://schemas.microsoft.com/office/drawing/2014/main" id="{F2492489-7705-A19E-2426-B64F75F16ACE}"/>
                  </a:ext>
                </a:extLst>
              </p:cNvPr>
              <p:cNvSpPr/>
              <p:nvPr/>
            </p:nvSpPr>
            <p:spPr>
              <a:xfrm>
                <a:off x="9344485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48" name="Rechteck: abgerundete Ecken 547">
                <a:extLst>
                  <a:ext uri="{FF2B5EF4-FFF2-40B4-BE49-F238E27FC236}">
                    <a16:creationId xmlns:a16="http://schemas.microsoft.com/office/drawing/2014/main" id="{56E9F39E-3209-AE9E-5C10-35042D66A1D6}"/>
                  </a:ext>
                </a:extLst>
              </p:cNvPr>
              <p:cNvSpPr/>
              <p:nvPr/>
            </p:nvSpPr>
            <p:spPr>
              <a:xfrm>
                <a:off x="765620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49" name="Rechteck: abgerundete Ecken 548">
                <a:extLst>
                  <a:ext uri="{FF2B5EF4-FFF2-40B4-BE49-F238E27FC236}">
                    <a16:creationId xmlns:a16="http://schemas.microsoft.com/office/drawing/2014/main" id="{70959D00-A5EE-2632-8BF5-A6A1DA89921A}"/>
                  </a:ext>
                </a:extLst>
              </p:cNvPr>
              <p:cNvSpPr/>
              <p:nvPr/>
            </p:nvSpPr>
            <p:spPr>
              <a:xfrm>
                <a:off x="786723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50" name="Rechteck: abgerundete Ecken 549">
                <a:extLst>
                  <a:ext uri="{FF2B5EF4-FFF2-40B4-BE49-F238E27FC236}">
                    <a16:creationId xmlns:a16="http://schemas.microsoft.com/office/drawing/2014/main" id="{37B392D9-1FB7-A33C-8EE4-148730AF4DDE}"/>
                  </a:ext>
                </a:extLst>
              </p:cNvPr>
              <p:cNvSpPr/>
              <p:nvPr/>
            </p:nvSpPr>
            <p:spPr>
              <a:xfrm>
                <a:off x="807827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51" name="Rechteck: abgerundete Ecken 550">
                <a:extLst>
                  <a:ext uri="{FF2B5EF4-FFF2-40B4-BE49-F238E27FC236}">
                    <a16:creationId xmlns:a16="http://schemas.microsoft.com/office/drawing/2014/main" id="{F0A9FB2C-6CE1-7BF4-490D-3B7870FE6498}"/>
                  </a:ext>
                </a:extLst>
              </p:cNvPr>
              <p:cNvSpPr/>
              <p:nvPr/>
            </p:nvSpPr>
            <p:spPr>
              <a:xfrm>
                <a:off x="828930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52" name="Rechteck: abgerundete Ecken 551">
                <a:extLst>
                  <a:ext uri="{FF2B5EF4-FFF2-40B4-BE49-F238E27FC236}">
                    <a16:creationId xmlns:a16="http://schemas.microsoft.com/office/drawing/2014/main" id="{D1C59491-F61E-7FC8-86DE-084FA8695536}"/>
                  </a:ext>
                </a:extLst>
              </p:cNvPr>
              <p:cNvSpPr/>
              <p:nvPr/>
            </p:nvSpPr>
            <p:spPr>
              <a:xfrm>
                <a:off x="850034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53" name="Rechteck: abgerundete Ecken 552">
                <a:extLst>
                  <a:ext uri="{FF2B5EF4-FFF2-40B4-BE49-F238E27FC236}">
                    <a16:creationId xmlns:a16="http://schemas.microsoft.com/office/drawing/2014/main" id="{15833080-8E60-4196-DA6E-FCD306525799}"/>
                  </a:ext>
                </a:extLst>
              </p:cNvPr>
              <p:cNvSpPr/>
              <p:nvPr/>
            </p:nvSpPr>
            <p:spPr>
              <a:xfrm>
                <a:off x="871137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54" name="Rechteck: abgerundete Ecken 553">
                <a:extLst>
                  <a:ext uri="{FF2B5EF4-FFF2-40B4-BE49-F238E27FC236}">
                    <a16:creationId xmlns:a16="http://schemas.microsoft.com/office/drawing/2014/main" id="{5E716825-EF90-464F-CABD-82EEBE30B324}"/>
                  </a:ext>
                </a:extLst>
              </p:cNvPr>
              <p:cNvSpPr/>
              <p:nvPr/>
            </p:nvSpPr>
            <p:spPr>
              <a:xfrm>
                <a:off x="892241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55" name="Rechteck: abgerundete Ecken 554">
                <a:extLst>
                  <a:ext uri="{FF2B5EF4-FFF2-40B4-BE49-F238E27FC236}">
                    <a16:creationId xmlns:a16="http://schemas.microsoft.com/office/drawing/2014/main" id="{8D4F152B-6352-A85B-83D4-759D0B6F51A0}"/>
                  </a:ext>
                </a:extLst>
              </p:cNvPr>
              <p:cNvSpPr/>
              <p:nvPr/>
            </p:nvSpPr>
            <p:spPr>
              <a:xfrm>
                <a:off x="913344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56" name="Rechteck: abgerundete Ecken 555">
                <a:extLst>
                  <a:ext uri="{FF2B5EF4-FFF2-40B4-BE49-F238E27FC236}">
                    <a16:creationId xmlns:a16="http://schemas.microsoft.com/office/drawing/2014/main" id="{D1CF1D01-C4E3-0B64-36A2-D26CFA3327F6}"/>
                  </a:ext>
                </a:extLst>
              </p:cNvPr>
              <p:cNvSpPr/>
              <p:nvPr/>
            </p:nvSpPr>
            <p:spPr>
              <a:xfrm>
                <a:off x="9344485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57" name="Rechteck: abgerundete Ecken 556">
                <a:extLst>
                  <a:ext uri="{FF2B5EF4-FFF2-40B4-BE49-F238E27FC236}">
                    <a16:creationId xmlns:a16="http://schemas.microsoft.com/office/drawing/2014/main" id="{8CA5CFD0-9F09-6F7C-6BAD-59E3C8DCE966}"/>
                  </a:ext>
                </a:extLst>
              </p:cNvPr>
              <p:cNvSpPr/>
              <p:nvPr/>
            </p:nvSpPr>
            <p:spPr>
              <a:xfrm>
                <a:off x="765620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58" name="Rechteck: abgerundete Ecken 557">
                <a:extLst>
                  <a:ext uri="{FF2B5EF4-FFF2-40B4-BE49-F238E27FC236}">
                    <a16:creationId xmlns:a16="http://schemas.microsoft.com/office/drawing/2014/main" id="{B7017E6B-2496-54DA-B081-52F1B06D0357}"/>
                  </a:ext>
                </a:extLst>
              </p:cNvPr>
              <p:cNvSpPr/>
              <p:nvPr/>
            </p:nvSpPr>
            <p:spPr>
              <a:xfrm>
                <a:off x="807827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59" name="Rechteck: abgerundete Ecken 558">
                <a:extLst>
                  <a:ext uri="{FF2B5EF4-FFF2-40B4-BE49-F238E27FC236}">
                    <a16:creationId xmlns:a16="http://schemas.microsoft.com/office/drawing/2014/main" id="{95A26626-51D7-E7FF-408E-2838997934DE}"/>
                  </a:ext>
                </a:extLst>
              </p:cNvPr>
              <p:cNvSpPr/>
              <p:nvPr/>
            </p:nvSpPr>
            <p:spPr>
              <a:xfrm>
                <a:off x="828930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60" name="Rechteck: abgerundete Ecken 559">
                <a:extLst>
                  <a:ext uri="{FF2B5EF4-FFF2-40B4-BE49-F238E27FC236}">
                    <a16:creationId xmlns:a16="http://schemas.microsoft.com/office/drawing/2014/main" id="{EFB6B44C-50BB-5A2A-8642-65D72C0C2CE5}"/>
                  </a:ext>
                </a:extLst>
              </p:cNvPr>
              <p:cNvSpPr/>
              <p:nvPr/>
            </p:nvSpPr>
            <p:spPr>
              <a:xfrm>
                <a:off x="871137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61" name="Rechteck: abgerundete Ecken 560">
                <a:extLst>
                  <a:ext uri="{FF2B5EF4-FFF2-40B4-BE49-F238E27FC236}">
                    <a16:creationId xmlns:a16="http://schemas.microsoft.com/office/drawing/2014/main" id="{623AB8C9-4808-3C0B-CA70-C10583C1AB91}"/>
                  </a:ext>
                </a:extLst>
              </p:cNvPr>
              <p:cNvSpPr/>
              <p:nvPr/>
            </p:nvSpPr>
            <p:spPr>
              <a:xfrm>
                <a:off x="892241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62" name="Rechteck: abgerundete Ecken 561">
                <a:extLst>
                  <a:ext uri="{FF2B5EF4-FFF2-40B4-BE49-F238E27FC236}">
                    <a16:creationId xmlns:a16="http://schemas.microsoft.com/office/drawing/2014/main" id="{A406134B-9C82-C400-F833-3591C43D7FDB}"/>
                  </a:ext>
                </a:extLst>
              </p:cNvPr>
              <p:cNvSpPr/>
              <p:nvPr/>
            </p:nvSpPr>
            <p:spPr>
              <a:xfrm>
                <a:off x="9344485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63" name="Rechteck: abgerundete Ecken 562">
                <a:extLst>
                  <a:ext uri="{FF2B5EF4-FFF2-40B4-BE49-F238E27FC236}">
                    <a16:creationId xmlns:a16="http://schemas.microsoft.com/office/drawing/2014/main" id="{36EAFBF7-CC5A-0F89-B445-932822C6879E}"/>
                  </a:ext>
                </a:extLst>
              </p:cNvPr>
              <p:cNvSpPr/>
              <p:nvPr/>
            </p:nvSpPr>
            <p:spPr>
              <a:xfrm>
                <a:off x="765620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64" name="Rechteck: abgerundete Ecken 563">
                <a:extLst>
                  <a:ext uri="{FF2B5EF4-FFF2-40B4-BE49-F238E27FC236}">
                    <a16:creationId xmlns:a16="http://schemas.microsoft.com/office/drawing/2014/main" id="{4A85007E-EB9F-B608-D4F7-4782687F7C53}"/>
                  </a:ext>
                </a:extLst>
              </p:cNvPr>
              <p:cNvSpPr/>
              <p:nvPr/>
            </p:nvSpPr>
            <p:spPr>
              <a:xfrm>
                <a:off x="786723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65" name="Rechteck: abgerundete Ecken 564">
                <a:extLst>
                  <a:ext uri="{FF2B5EF4-FFF2-40B4-BE49-F238E27FC236}">
                    <a16:creationId xmlns:a16="http://schemas.microsoft.com/office/drawing/2014/main" id="{EBC1C136-5A96-085F-C381-2AE1976270C0}"/>
                  </a:ext>
                </a:extLst>
              </p:cNvPr>
              <p:cNvSpPr/>
              <p:nvPr/>
            </p:nvSpPr>
            <p:spPr>
              <a:xfrm>
                <a:off x="807827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66" name="Rechteck: abgerundete Ecken 565">
                <a:extLst>
                  <a:ext uri="{FF2B5EF4-FFF2-40B4-BE49-F238E27FC236}">
                    <a16:creationId xmlns:a16="http://schemas.microsoft.com/office/drawing/2014/main" id="{77394032-7C0C-0746-94F7-9201EC035A4E}"/>
                  </a:ext>
                </a:extLst>
              </p:cNvPr>
              <p:cNvSpPr/>
              <p:nvPr/>
            </p:nvSpPr>
            <p:spPr>
              <a:xfrm>
                <a:off x="828930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67" name="Rechteck: abgerundete Ecken 566">
                <a:extLst>
                  <a:ext uri="{FF2B5EF4-FFF2-40B4-BE49-F238E27FC236}">
                    <a16:creationId xmlns:a16="http://schemas.microsoft.com/office/drawing/2014/main" id="{E9875C3C-3D3C-65E8-ADA7-D39341A9DE1C}"/>
                  </a:ext>
                </a:extLst>
              </p:cNvPr>
              <p:cNvSpPr/>
              <p:nvPr/>
            </p:nvSpPr>
            <p:spPr>
              <a:xfrm>
                <a:off x="850034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68" name="Rechteck: abgerundete Ecken 567">
                <a:extLst>
                  <a:ext uri="{FF2B5EF4-FFF2-40B4-BE49-F238E27FC236}">
                    <a16:creationId xmlns:a16="http://schemas.microsoft.com/office/drawing/2014/main" id="{E40E7C63-1781-4EA0-A95F-1A68BD29623E}"/>
                  </a:ext>
                </a:extLst>
              </p:cNvPr>
              <p:cNvSpPr/>
              <p:nvPr/>
            </p:nvSpPr>
            <p:spPr>
              <a:xfrm>
                <a:off x="871137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69" name="Rechteck: abgerundete Ecken 568">
                <a:extLst>
                  <a:ext uri="{FF2B5EF4-FFF2-40B4-BE49-F238E27FC236}">
                    <a16:creationId xmlns:a16="http://schemas.microsoft.com/office/drawing/2014/main" id="{04CA3083-885F-6DD6-C606-C3937D6A4613}"/>
                  </a:ext>
                </a:extLst>
              </p:cNvPr>
              <p:cNvSpPr/>
              <p:nvPr/>
            </p:nvSpPr>
            <p:spPr>
              <a:xfrm>
                <a:off x="892241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70" name="Rechteck: abgerundete Ecken 569">
                <a:extLst>
                  <a:ext uri="{FF2B5EF4-FFF2-40B4-BE49-F238E27FC236}">
                    <a16:creationId xmlns:a16="http://schemas.microsoft.com/office/drawing/2014/main" id="{083458E8-2D1B-F4FA-A863-A59FDCBE79BF}"/>
                  </a:ext>
                </a:extLst>
              </p:cNvPr>
              <p:cNvSpPr/>
              <p:nvPr/>
            </p:nvSpPr>
            <p:spPr>
              <a:xfrm>
                <a:off x="913344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71" name="Rechteck: abgerundete Ecken 570">
                <a:extLst>
                  <a:ext uri="{FF2B5EF4-FFF2-40B4-BE49-F238E27FC236}">
                    <a16:creationId xmlns:a16="http://schemas.microsoft.com/office/drawing/2014/main" id="{86A55E63-0784-F041-D03A-667A5BB7993B}"/>
                  </a:ext>
                </a:extLst>
              </p:cNvPr>
              <p:cNvSpPr/>
              <p:nvPr/>
            </p:nvSpPr>
            <p:spPr>
              <a:xfrm>
                <a:off x="9344485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589" name="Gruppieren 588">
              <a:extLst>
                <a:ext uri="{FF2B5EF4-FFF2-40B4-BE49-F238E27FC236}">
                  <a16:creationId xmlns:a16="http://schemas.microsoft.com/office/drawing/2014/main" id="{0F89A4BD-33F5-30AC-9130-9E38F3186EE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81901" y="1634802"/>
              <a:ext cx="645416" cy="646512"/>
              <a:chOff x="7656202" y="1001022"/>
              <a:chExt cx="1937551" cy="1940841"/>
            </a:xfrm>
          </p:grpSpPr>
          <p:grpSp>
            <p:nvGrpSpPr>
              <p:cNvPr id="590" name="Gruppieren 589">
                <a:extLst>
                  <a:ext uri="{FF2B5EF4-FFF2-40B4-BE49-F238E27FC236}">
                    <a16:creationId xmlns:a16="http://schemas.microsoft.com/office/drawing/2014/main" id="{4F0C5CE9-1C73-010F-D6B1-1673AA23311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74768" y="1018704"/>
                <a:ext cx="1901505" cy="1901952"/>
                <a:chOff x="2958860" y="447675"/>
                <a:chExt cx="3825762" cy="3826661"/>
              </a:xfrm>
            </p:grpSpPr>
            <p:pic>
              <p:nvPicPr>
                <p:cNvPr id="655" name="Grafik 654">
                  <a:extLst>
                    <a:ext uri="{FF2B5EF4-FFF2-40B4-BE49-F238E27FC236}">
                      <a16:creationId xmlns:a16="http://schemas.microsoft.com/office/drawing/2014/main" id="{1AC9A2CC-3F93-35BF-D610-58412F4F86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lum bright="70000" contrast="-70000"/>
                </a:blip>
                <a:srcRect r="35895" b="35838"/>
                <a:stretch/>
              </p:blipFill>
              <p:spPr>
                <a:xfrm>
                  <a:off x="2962275" y="447675"/>
                  <a:ext cx="3822347" cy="3825762"/>
                </a:xfrm>
                <a:prstGeom prst="rect">
                  <a:avLst/>
                </a:prstGeom>
              </p:spPr>
            </p:pic>
            <p:sp>
              <p:nvSpPr>
                <p:cNvPr id="656" name="Rechteck 655">
                  <a:extLst>
                    <a:ext uri="{FF2B5EF4-FFF2-40B4-BE49-F238E27FC236}">
                      <a16:creationId xmlns:a16="http://schemas.microsoft.com/office/drawing/2014/main" id="{267B6A2D-85DE-2D8E-4AA5-B955A1C7C672}"/>
                    </a:ext>
                  </a:extLst>
                </p:cNvPr>
                <p:cNvSpPr/>
                <p:nvPr/>
              </p:nvSpPr>
              <p:spPr>
                <a:xfrm>
                  <a:off x="2958860" y="448574"/>
                  <a:ext cx="3825762" cy="3825762"/>
                </a:xfrm>
                <a:prstGeom prst="rect">
                  <a:avLst/>
                </a:prstGeom>
                <a:solidFill>
                  <a:schemeClr val="accent1">
                    <a:alpha val="5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dirty="0"/>
                </a:p>
              </p:txBody>
            </p:sp>
            <p:sp>
              <p:nvSpPr>
                <p:cNvPr id="657" name="Rechteck 656">
                  <a:extLst>
                    <a:ext uri="{FF2B5EF4-FFF2-40B4-BE49-F238E27FC236}">
                      <a16:creationId xmlns:a16="http://schemas.microsoft.com/office/drawing/2014/main" id="{6539B0D4-4B19-71EC-5D32-F7E15B19AFD1}"/>
                    </a:ext>
                  </a:extLst>
                </p:cNvPr>
                <p:cNvSpPr/>
                <p:nvPr/>
              </p:nvSpPr>
              <p:spPr>
                <a:xfrm>
                  <a:off x="4227801" y="1719831"/>
                  <a:ext cx="1282347" cy="12823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58" name="Rechteck 657">
                  <a:extLst>
                    <a:ext uri="{FF2B5EF4-FFF2-40B4-BE49-F238E27FC236}">
                      <a16:creationId xmlns:a16="http://schemas.microsoft.com/office/drawing/2014/main" id="{1DDCCF89-2F32-E48E-BF4D-C8DDBE3740AF}"/>
                    </a:ext>
                  </a:extLst>
                </p:cNvPr>
                <p:cNvSpPr/>
                <p:nvPr/>
              </p:nvSpPr>
              <p:spPr>
                <a:xfrm>
                  <a:off x="5943600" y="878063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59" name="Rechteck 658">
                  <a:extLst>
                    <a:ext uri="{FF2B5EF4-FFF2-40B4-BE49-F238E27FC236}">
                      <a16:creationId xmlns:a16="http://schemas.microsoft.com/office/drawing/2014/main" id="{72B4BB81-0942-0780-FAB2-CD51984A25FD}"/>
                    </a:ext>
                  </a:extLst>
                </p:cNvPr>
                <p:cNvSpPr/>
                <p:nvPr/>
              </p:nvSpPr>
              <p:spPr>
                <a:xfrm>
                  <a:off x="5943599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60" name="Rechteck 659">
                  <a:extLst>
                    <a:ext uri="{FF2B5EF4-FFF2-40B4-BE49-F238E27FC236}">
                      <a16:creationId xmlns:a16="http://schemas.microsoft.com/office/drawing/2014/main" id="{AE63D992-29D2-9166-A696-665964763218}"/>
                    </a:ext>
                  </a:extLst>
                </p:cNvPr>
                <p:cNvSpPr/>
                <p:nvPr/>
              </p:nvSpPr>
              <p:spPr>
                <a:xfrm>
                  <a:off x="3392663" y="87806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61" name="Rechteck 660">
                  <a:extLst>
                    <a:ext uri="{FF2B5EF4-FFF2-40B4-BE49-F238E27FC236}">
                      <a16:creationId xmlns:a16="http://schemas.microsoft.com/office/drawing/2014/main" id="{CD9ADD01-2002-2F6D-7C60-30F2D67D58C3}"/>
                    </a:ext>
                  </a:extLst>
                </p:cNvPr>
                <p:cNvSpPr/>
                <p:nvPr/>
              </p:nvSpPr>
              <p:spPr>
                <a:xfrm>
                  <a:off x="3392663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62" name="Rechteck 661">
                  <a:extLst>
                    <a:ext uri="{FF2B5EF4-FFF2-40B4-BE49-F238E27FC236}">
                      <a16:creationId xmlns:a16="http://schemas.microsoft.com/office/drawing/2014/main" id="{FFF3CCEC-CD24-E756-2D40-EAF1EB4CE7EB}"/>
                    </a:ext>
                  </a:extLst>
                </p:cNvPr>
                <p:cNvSpPr/>
                <p:nvPr/>
              </p:nvSpPr>
              <p:spPr>
                <a:xfrm>
                  <a:off x="5943599" y="2150219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63" name="Rechteck 662">
                  <a:extLst>
                    <a:ext uri="{FF2B5EF4-FFF2-40B4-BE49-F238E27FC236}">
                      <a16:creationId xmlns:a16="http://schemas.microsoft.com/office/drawing/2014/main" id="{0C438CE5-FC7B-D77D-B8EE-445C1929F001}"/>
                    </a:ext>
                  </a:extLst>
                </p:cNvPr>
                <p:cNvSpPr/>
                <p:nvPr/>
              </p:nvSpPr>
              <p:spPr>
                <a:xfrm>
                  <a:off x="3381374" y="21502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64" name="Rechteck 663">
                  <a:extLst>
                    <a:ext uri="{FF2B5EF4-FFF2-40B4-BE49-F238E27FC236}">
                      <a16:creationId xmlns:a16="http://schemas.microsoft.com/office/drawing/2014/main" id="{8DAD0CD2-3DF8-DE1B-D7E1-F38461125B9C}"/>
                    </a:ext>
                  </a:extLst>
                </p:cNvPr>
                <p:cNvSpPr/>
                <p:nvPr/>
              </p:nvSpPr>
              <p:spPr>
                <a:xfrm>
                  <a:off x="4673599" y="8734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65" name="Rechteck 664">
                  <a:extLst>
                    <a:ext uri="{FF2B5EF4-FFF2-40B4-BE49-F238E27FC236}">
                      <a16:creationId xmlns:a16="http://schemas.microsoft.com/office/drawing/2014/main" id="{10BC803D-D459-4920-993C-4CF95779B91D}"/>
                    </a:ext>
                  </a:extLst>
                </p:cNvPr>
                <p:cNvSpPr/>
                <p:nvPr/>
              </p:nvSpPr>
              <p:spPr>
                <a:xfrm>
                  <a:off x="4668131" y="342702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66" name="Rechteck 665">
                  <a:extLst>
                    <a:ext uri="{FF2B5EF4-FFF2-40B4-BE49-F238E27FC236}">
                      <a16:creationId xmlns:a16="http://schemas.microsoft.com/office/drawing/2014/main" id="{D4B368A8-76B1-EB48-0642-06DA8B6DB398}"/>
                    </a:ext>
                  </a:extLst>
                </p:cNvPr>
                <p:cNvSpPr/>
                <p:nvPr/>
              </p:nvSpPr>
              <p:spPr>
                <a:xfrm>
                  <a:off x="4806011" y="35652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67" name="Rechteck 666">
                  <a:extLst>
                    <a:ext uri="{FF2B5EF4-FFF2-40B4-BE49-F238E27FC236}">
                      <a16:creationId xmlns:a16="http://schemas.microsoft.com/office/drawing/2014/main" id="{DA005BCB-9940-BF1C-0701-DD5E44590CAC}"/>
                    </a:ext>
                  </a:extLst>
                </p:cNvPr>
                <p:cNvSpPr/>
                <p:nvPr/>
              </p:nvSpPr>
              <p:spPr>
                <a:xfrm>
                  <a:off x="4806011" y="10239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68" name="Rechteck 667">
                  <a:extLst>
                    <a:ext uri="{FF2B5EF4-FFF2-40B4-BE49-F238E27FC236}">
                      <a16:creationId xmlns:a16="http://schemas.microsoft.com/office/drawing/2014/main" id="{F8C4965D-9A3A-988B-1960-80E8D536721B}"/>
                    </a:ext>
                  </a:extLst>
                </p:cNvPr>
                <p:cNvSpPr/>
                <p:nvPr/>
              </p:nvSpPr>
              <p:spPr>
                <a:xfrm>
                  <a:off x="4385865" y="1881117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69" name="Rechteck 668">
                  <a:extLst>
                    <a:ext uri="{FF2B5EF4-FFF2-40B4-BE49-F238E27FC236}">
                      <a16:creationId xmlns:a16="http://schemas.microsoft.com/office/drawing/2014/main" id="{3D68A228-FBD3-7DE0-5974-6B6ECD0B26E0}"/>
                    </a:ext>
                  </a:extLst>
                </p:cNvPr>
                <p:cNvSpPr/>
                <p:nvPr/>
              </p:nvSpPr>
              <p:spPr>
                <a:xfrm>
                  <a:off x="5233266" y="1881116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70" name="Rechteck 669">
                  <a:extLst>
                    <a:ext uri="{FF2B5EF4-FFF2-40B4-BE49-F238E27FC236}">
                      <a16:creationId xmlns:a16="http://schemas.microsoft.com/office/drawing/2014/main" id="{0410E717-0D68-1D69-AB61-781B946D4D65}"/>
                    </a:ext>
                  </a:extLst>
                </p:cNvPr>
                <p:cNvSpPr/>
                <p:nvPr/>
              </p:nvSpPr>
              <p:spPr>
                <a:xfrm>
                  <a:off x="4385865" y="2716950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671" name="Rechteck 670">
                  <a:extLst>
                    <a:ext uri="{FF2B5EF4-FFF2-40B4-BE49-F238E27FC236}">
                      <a16:creationId xmlns:a16="http://schemas.microsoft.com/office/drawing/2014/main" id="{AEB7D15E-A166-319B-81B3-76299C5DF1F5}"/>
                    </a:ext>
                  </a:extLst>
                </p:cNvPr>
                <p:cNvSpPr/>
                <p:nvPr/>
              </p:nvSpPr>
              <p:spPr>
                <a:xfrm>
                  <a:off x="5233266" y="2716949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</p:grpSp>
          <p:sp>
            <p:nvSpPr>
              <p:cNvPr id="591" name="Rechteck: abgerundete Ecken 590">
                <a:extLst>
                  <a:ext uri="{FF2B5EF4-FFF2-40B4-BE49-F238E27FC236}">
                    <a16:creationId xmlns:a16="http://schemas.microsoft.com/office/drawing/2014/main" id="{460EDBD6-C569-5431-73BF-7A7191E590E3}"/>
                  </a:ext>
                </a:extLst>
              </p:cNvPr>
              <p:cNvSpPr/>
              <p:nvPr/>
            </p:nvSpPr>
            <p:spPr>
              <a:xfrm>
                <a:off x="765620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92" name="Rechteck: abgerundete Ecken 591">
                <a:extLst>
                  <a:ext uri="{FF2B5EF4-FFF2-40B4-BE49-F238E27FC236}">
                    <a16:creationId xmlns:a16="http://schemas.microsoft.com/office/drawing/2014/main" id="{9B140DC0-6E0B-BDFE-CC26-340658BBF067}"/>
                  </a:ext>
                </a:extLst>
              </p:cNvPr>
              <p:cNvSpPr/>
              <p:nvPr/>
            </p:nvSpPr>
            <p:spPr>
              <a:xfrm>
                <a:off x="786723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93" name="Rechteck: abgerundete Ecken 592">
                <a:extLst>
                  <a:ext uri="{FF2B5EF4-FFF2-40B4-BE49-F238E27FC236}">
                    <a16:creationId xmlns:a16="http://schemas.microsoft.com/office/drawing/2014/main" id="{5C31BC4E-5B69-F4CC-89EC-57788480AE6E}"/>
                  </a:ext>
                </a:extLst>
              </p:cNvPr>
              <p:cNvSpPr/>
              <p:nvPr/>
            </p:nvSpPr>
            <p:spPr>
              <a:xfrm>
                <a:off x="807827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94" name="Rechteck: abgerundete Ecken 593">
                <a:extLst>
                  <a:ext uri="{FF2B5EF4-FFF2-40B4-BE49-F238E27FC236}">
                    <a16:creationId xmlns:a16="http://schemas.microsoft.com/office/drawing/2014/main" id="{9DD144D6-46C1-557C-8FC8-2914DA2A00B1}"/>
                  </a:ext>
                </a:extLst>
              </p:cNvPr>
              <p:cNvSpPr/>
              <p:nvPr/>
            </p:nvSpPr>
            <p:spPr>
              <a:xfrm>
                <a:off x="828930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95" name="Rechteck: abgerundete Ecken 594">
                <a:extLst>
                  <a:ext uri="{FF2B5EF4-FFF2-40B4-BE49-F238E27FC236}">
                    <a16:creationId xmlns:a16="http://schemas.microsoft.com/office/drawing/2014/main" id="{0C6C6675-FEB4-A6B4-CC11-E4CF3B16702B}"/>
                  </a:ext>
                </a:extLst>
              </p:cNvPr>
              <p:cNvSpPr/>
              <p:nvPr/>
            </p:nvSpPr>
            <p:spPr>
              <a:xfrm>
                <a:off x="850034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96" name="Rechteck: abgerundete Ecken 595">
                <a:extLst>
                  <a:ext uri="{FF2B5EF4-FFF2-40B4-BE49-F238E27FC236}">
                    <a16:creationId xmlns:a16="http://schemas.microsoft.com/office/drawing/2014/main" id="{1E112FB8-3640-3720-0BA0-144AFB365A93}"/>
                  </a:ext>
                </a:extLst>
              </p:cNvPr>
              <p:cNvSpPr/>
              <p:nvPr/>
            </p:nvSpPr>
            <p:spPr>
              <a:xfrm>
                <a:off x="871137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97" name="Rechteck: abgerundete Ecken 596">
                <a:extLst>
                  <a:ext uri="{FF2B5EF4-FFF2-40B4-BE49-F238E27FC236}">
                    <a16:creationId xmlns:a16="http://schemas.microsoft.com/office/drawing/2014/main" id="{BDA1978A-DA19-CA76-D612-520322A69F51}"/>
                  </a:ext>
                </a:extLst>
              </p:cNvPr>
              <p:cNvSpPr/>
              <p:nvPr/>
            </p:nvSpPr>
            <p:spPr>
              <a:xfrm>
                <a:off x="892241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98" name="Rechteck: abgerundete Ecken 597">
                <a:extLst>
                  <a:ext uri="{FF2B5EF4-FFF2-40B4-BE49-F238E27FC236}">
                    <a16:creationId xmlns:a16="http://schemas.microsoft.com/office/drawing/2014/main" id="{DF8C7207-8F38-2EA3-38D1-5C4EA27C9943}"/>
                  </a:ext>
                </a:extLst>
              </p:cNvPr>
              <p:cNvSpPr/>
              <p:nvPr/>
            </p:nvSpPr>
            <p:spPr>
              <a:xfrm>
                <a:off x="913344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599" name="Rechteck: abgerundete Ecken 598">
                <a:extLst>
                  <a:ext uri="{FF2B5EF4-FFF2-40B4-BE49-F238E27FC236}">
                    <a16:creationId xmlns:a16="http://schemas.microsoft.com/office/drawing/2014/main" id="{4B8914C7-543A-3D52-BA86-50F15F0F0B34}"/>
                  </a:ext>
                </a:extLst>
              </p:cNvPr>
              <p:cNvSpPr/>
              <p:nvPr/>
            </p:nvSpPr>
            <p:spPr>
              <a:xfrm>
                <a:off x="9344485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0" name="Rechteck: abgerundete Ecken 599">
                <a:extLst>
                  <a:ext uri="{FF2B5EF4-FFF2-40B4-BE49-F238E27FC236}">
                    <a16:creationId xmlns:a16="http://schemas.microsoft.com/office/drawing/2014/main" id="{79243028-A0AB-52C5-ABEC-CFECB5C33235}"/>
                  </a:ext>
                </a:extLst>
              </p:cNvPr>
              <p:cNvSpPr/>
              <p:nvPr/>
            </p:nvSpPr>
            <p:spPr>
              <a:xfrm>
                <a:off x="765620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1" name="Rechteck: abgerundete Ecken 600">
                <a:extLst>
                  <a:ext uri="{FF2B5EF4-FFF2-40B4-BE49-F238E27FC236}">
                    <a16:creationId xmlns:a16="http://schemas.microsoft.com/office/drawing/2014/main" id="{F348C5CF-EEC4-6F5D-F4DB-B128B0557862}"/>
                  </a:ext>
                </a:extLst>
              </p:cNvPr>
              <p:cNvSpPr/>
              <p:nvPr/>
            </p:nvSpPr>
            <p:spPr>
              <a:xfrm>
                <a:off x="807827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2" name="Rechteck: abgerundete Ecken 601">
                <a:extLst>
                  <a:ext uri="{FF2B5EF4-FFF2-40B4-BE49-F238E27FC236}">
                    <a16:creationId xmlns:a16="http://schemas.microsoft.com/office/drawing/2014/main" id="{117C90FD-41CA-1D8D-1B83-F348E903D0A5}"/>
                  </a:ext>
                </a:extLst>
              </p:cNvPr>
              <p:cNvSpPr/>
              <p:nvPr/>
            </p:nvSpPr>
            <p:spPr>
              <a:xfrm>
                <a:off x="828930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3" name="Rechteck: abgerundete Ecken 602">
                <a:extLst>
                  <a:ext uri="{FF2B5EF4-FFF2-40B4-BE49-F238E27FC236}">
                    <a16:creationId xmlns:a16="http://schemas.microsoft.com/office/drawing/2014/main" id="{329021BD-A2F8-3366-0706-07AEB493530A}"/>
                  </a:ext>
                </a:extLst>
              </p:cNvPr>
              <p:cNvSpPr/>
              <p:nvPr/>
            </p:nvSpPr>
            <p:spPr>
              <a:xfrm>
                <a:off x="871137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4" name="Rechteck: abgerundete Ecken 603">
                <a:extLst>
                  <a:ext uri="{FF2B5EF4-FFF2-40B4-BE49-F238E27FC236}">
                    <a16:creationId xmlns:a16="http://schemas.microsoft.com/office/drawing/2014/main" id="{F3109E0F-9199-4F81-405F-68F4C380CD5D}"/>
                  </a:ext>
                </a:extLst>
              </p:cNvPr>
              <p:cNvSpPr/>
              <p:nvPr/>
            </p:nvSpPr>
            <p:spPr>
              <a:xfrm>
                <a:off x="892241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5" name="Rechteck: abgerundete Ecken 604">
                <a:extLst>
                  <a:ext uri="{FF2B5EF4-FFF2-40B4-BE49-F238E27FC236}">
                    <a16:creationId xmlns:a16="http://schemas.microsoft.com/office/drawing/2014/main" id="{1A758FEF-E205-B46D-DCCA-BA17F8FC9B49}"/>
                  </a:ext>
                </a:extLst>
              </p:cNvPr>
              <p:cNvSpPr/>
              <p:nvPr/>
            </p:nvSpPr>
            <p:spPr>
              <a:xfrm>
                <a:off x="9344485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6" name="Rechteck: abgerundete Ecken 605">
                <a:extLst>
                  <a:ext uri="{FF2B5EF4-FFF2-40B4-BE49-F238E27FC236}">
                    <a16:creationId xmlns:a16="http://schemas.microsoft.com/office/drawing/2014/main" id="{F03F1E92-7C0E-483D-1FE8-48AEC3F80011}"/>
                  </a:ext>
                </a:extLst>
              </p:cNvPr>
              <p:cNvSpPr/>
              <p:nvPr/>
            </p:nvSpPr>
            <p:spPr>
              <a:xfrm>
                <a:off x="765620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7" name="Rechteck: abgerundete Ecken 606">
                <a:extLst>
                  <a:ext uri="{FF2B5EF4-FFF2-40B4-BE49-F238E27FC236}">
                    <a16:creationId xmlns:a16="http://schemas.microsoft.com/office/drawing/2014/main" id="{B81D4FEC-1591-BE3D-7F4D-2965EB34BBA1}"/>
                  </a:ext>
                </a:extLst>
              </p:cNvPr>
              <p:cNvSpPr/>
              <p:nvPr/>
            </p:nvSpPr>
            <p:spPr>
              <a:xfrm>
                <a:off x="786723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8" name="Rechteck: abgerundete Ecken 607">
                <a:extLst>
                  <a:ext uri="{FF2B5EF4-FFF2-40B4-BE49-F238E27FC236}">
                    <a16:creationId xmlns:a16="http://schemas.microsoft.com/office/drawing/2014/main" id="{29658FBE-B76C-B430-9733-59424FF8289D}"/>
                  </a:ext>
                </a:extLst>
              </p:cNvPr>
              <p:cNvSpPr/>
              <p:nvPr/>
            </p:nvSpPr>
            <p:spPr>
              <a:xfrm>
                <a:off x="807827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9" name="Rechteck: abgerundete Ecken 608">
                <a:extLst>
                  <a:ext uri="{FF2B5EF4-FFF2-40B4-BE49-F238E27FC236}">
                    <a16:creationId xmlns:a16="http://schemas.microsoft.com/office/drawing/2014/main" id="{DEB54D81-71D0-8BFE-E9BC-38193957A37F}"/>
                  </a:ext>
                </a:extLst>
              </p:cNvPr>
              <p:cNvSpPr/>
              <p:nvPr/>
            </p:nvSpPr>
            <p:spPr>
              <a:xfrm>
                <a:off x="828930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10" name="Rechteck: abgerundete Ecken 609">
                <a:extLst>
                  <a:ext uri="{FF2B5EF4-FFF2-40B4-BE49-F238E27FC236}">
                    <a16:creationId xmlns:a16="http://schemas.microsoft.com/office/drawing/2014/main" id="{62AE180E-194D-C547-F0A1-CBDB2C3812A6}"/>
                  </a:ext>
                </a:extLst>
              </p:cNvPr>
              <p:cNvSpPr/>
              <p:nvPr/>
            </p:nvSpPr>
            <p:spPr>
              <a:xfrm>
                <a:off x="850034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11" name="Rechteck: abgerundete Ecken 610">
                <a:extLst>
                  <a:ext uri="{FF2B5EF4-FFF2-40B4-BE49-F238E27FC236}">
                    <a16:creationId xmlns:a16="http://schemas.microsoft.com/office/drawing/2014/main" id="{467041D7-FAB2-7A5B-2EBA-C39B22359D6F}"/>
                  </a:ext>
                </a:extLst>
              </p:cNvPr>
              <p:cNvSpPr/>
              <p:nvPr/>
            </p:nvSpPr>
            <p:spPr>
              <a:xfrm>
                <a:off x="871137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12" name="Rechteck: abgerundete Ecken 611">
                <a:extLst>
                  <a:ext uri="{FF2B5EF4-FFF2-40B4-BE49-F238E27FC236}">
                    <a16:creationId xmlns:a16="http://schemas.microsoft.com/office/drawing/2014/main" id="{B24801F2-B472-9AC1-63F2-B9C97B6E2676}"/>
                  </a:ext>
                </a:extLst>
              </p:cNvPr>
              <p:cNvSpPr/>
              <p:nvPr/>
            </p:nvSpPr>
            <p:spPr>
              <a:xfrm>
                <a:off x="892241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13" name="Rechteck: abgerundete Ecken 612">
                <a:extLst>
                  <a:ext uri="{FF2B5EF4-FFF2-40B4-BE49-F238E27FC236}">
                    <a16:creationId xmlns:a16="http://schemas.microsoft.com/office/drawing/2014/main" id="{AFBC8518-77E6-44D4-7AE2-9DAA99FB87F0}"/>
                  </a:ext>
                </a:extLst>
              </p:cNvPr>
              <p:cNvSpPr/>
              <p:nvPr/>
            </p:nvSpPr>
            <p:spPr>
              <a:xfrm>
                <a:off x="913344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14" name="Rechteck: abgerundete Ecken 613">
                <a:extLst>
                  <a:ext uri="{FF2B5EF4-FFF2-40B4-BE49-F238E27FC236}">
                    <a16:creationId xmlns:a16="http://schemas.microsoft.com/office/drawing/2014/main" id="{AA7721B3-A7A7-69A3-C52D-A21DACB9525E}"/>
                  </a:ext>
                </a:extLst>
              </p:cNvPr>
              <p:cNvSpPr/>
              <p:nvPr/>
            </p:nvSpPr>
            <p:spPr>
              <a:xfrm>
                <a:off x="9344485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15" name="Rechteck: abgerundete Ecken 614">
                <a:extLst>
                  <a:ext uri="{FF2B5EF4-FFF2-40B4-BE49-F238E27FC236}">
                    <a16:creationId xmlns:a16="http://schemas.microsoft.com/office/drawing/2014/main" id="{83A04650-34FE-5F50-231A-82FBEA4D3EA2}"/>
                  </a:ext>
                </a:extLst>
              </p:cNvPr>
              <p:cNvSpPr/>
              <p:nvPr/>
            </p:nvSpPr>
            <p:spPr>
              <a:xfrm>
                <a:off x="765620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16" name="Rechteck: abgerundete Ecken 615">
                <a:extLst>
                  <a:ext uri="{FF2B5EF4-FFF2-40B4-BE49-F238E27FC236}">
                    <a16:creationId xmlns:a16="http://schemas.microsoft.com/office/drawing/2014/main" id="{D78B0F88-2542-F1C3-15C7-2981FB0BA799}"/>
                  </a:ext>
                </a:extLst>
              </p:cNvPr>
              <p:cNvSpPr/>
              <p:nvPr/>
            </p:nvSpPr>
            <p:spPr>
              <a:xfrm>
                <a:off x="786723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17" name="Rechteck: abgerundete Ecken 616">
                <a:extLst>
                  <a:ext uri="{FF2B5EF4-FFF2-40B4-BE49-F238E27FC236}">
                    <a16:creationId xmlns:a16="http://schemas.microsoft.com/office/drawing/2014/main" id="{E7D84D7E-DB44-C08A-6A4B-D3FC6EC56C1C}"/>
                  </a:ext>
                </a:extLst>
              </p:cNvPr>
              <p:cNvSpPr/>
              <p:nvPr/>
            </p:nvSpPr>
            <p:spPr>
              <a:xfrm>
                <a:off x="807827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18" name="Rechteck: abgerundete Ecken 617">
                <a:extLst>
                  <a:ext uri="{FF2B5EF4-FFF2-40B4-BE49-F238E27FC236}">
                    <a16:creationId xmlns:a16="http://schemas.microsoft.com/office/drawing/2014/main" id="{7267F11B-DF21-B8BD-D6E3-E05F40D48604}"/>
                  </a:ext>
                </a:extLst>
              </p:cNvPr>
              <p:cNvSpPr/>
              <p:nvPr/>
            </p:nvSpPr>
            <p:spPr>
              <a:xfrm>
                <a:off x="892241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19" name="Rechteck: abgerundete Ecken 618">
                <a:extLst>
                  <a:ext uri="{FF2B5EF4-FFF2-40B4-BE49-F238E27FC236}">
                    <a16:creationId xmlns:a16="http://schemas.microsoft.com/office/drawing/2014/main" id="{8F1E8916-7243-62DF-E3DC-CBE1587B32C1}"/>
                  </a:ext>
                </a:extLst>
              </p:cNvPr>
              <p:cNvSpPr/>
              <p:nvPr/>
            </p:nvSpPr>
            <p:spPr>
              <a:xfrm>
                <a:off x="913344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20" name="Rechteck: abgerundete Ecken 619">
                <a:extLst>
                  <a:ext uri="{FF2B5EF4-FFF2-40B4-BE49-F238E27FC236}">
                    <a16:creationId xmlns:a16="http://schemas.microsoft.com/office/drawing/2014/main" id="{29339B2A-05FB-8A62-1368-9880D602790D}"/>
                  </a:ext>
                </a:extLst>
              </p:cNvPr>
              <p:cNvSpPr/>
              <p:nvPr/>
            </p:nvSpPr>
            <p:spPr>
              <a:xfrm>
                <a:off x="9344485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21" name="Rechteck: abgerundete Ecken 620">
                <a:extLst>
                  <a:ext uri="{FF2B5EF4-FFF2-40B4-BE49-F238E27FC236}">
                    <a16:creationId xmlns:a16="http://schemas.microsoft.com/office/drawing/2014/main" id="{ECF833D4-6D5C-945A-D8DF-16A4740B7C27}"/>
                  </a:ext>
                </a:extLst>
              </p:cNvPr>
              <p:cNvSpPr/>
              <p:nvPr/>
            </p:nvSpPr>
            <p:spPr>
              <a:xfrm>
                <a:off x="765620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22" name="Rechteck: abgerundete Ecken 621">
                <a:extLst>
                  <a:ext uri="{FF2B5EF4-FFF2-40B4-BE49-F238E27FC236}">
                    <a16:creationId xmlns:a16="http://schemas.microsoft.com/office/drawing/2014/main" id="{74AE5C6E-F169-B1F7-5B9B-A834B272387F}"/>
                  </a:ext>
                </a:extLst>
              </p:cNvPr>
              <p:cNvSpPr/>
              <p:nvPr/>
            </p:nvSpPr>
            <p:spPr>
              <a:xfrm>
                <a:off x="807827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23" name="Rechteck: abgerundete Ecken 622">
                <a:extLst>
                  <a:ext uri="{FF2B5EF4-FFF2-40B4-BE49-F238E27FC236}">
                    <a16:creationId xmlns:a16="http://schemas.microsoft.com/office/drawing/2014/main" id="{3561A6C6-1CEA-A061-2AE0-87A49CCA0E69}"/>
                  </a:ext>
                </a:extLst>
              </p:cNvPr>
              <p:cNvSpPr/>
              <p:nvPr/>
            </p:nvSpPr>
            <p:spPr>
              <a:xfrm>
                <a:off x="892241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24" name="Rechteck: abgerundete Ecken 623">
                <a:extLst>
                  <a:ext uri="{FF2B5EF4-FFF2-40B4-BE49-F238E27FC236}">
                    <a16:creationId xmlns:a16="http://schemas.microsoft.com/office/drawing/2014/main" id="{C0BD0A63-B527-FBA6-B5D9-8603EE04BAD8}"/>
                  </a:ext>
                </a:extLst>
              </p:cNvPr>
              <p:cNvSpPr/>
              <p:nvPr/>
            </p:nvSpPr>
            <p:spPr>
              <a:xfrm>
                <a:off x="9344485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25" name="Rechteck: abgerundete Ecken 624">
                <a:extLst>
                  <a:ext uri="{FF2B5EF4-FFF2-40B4-BE49-F238E27FC236}">
                    <a16:creationId xmlns:a16="http://schemas.microsoft.com/office/drawing/2014/main" id="{BC60D44A-84D7-4F40-6A19-D04AC5A8ED1B}"/>
                  </a:ext>
                </a:extLst>
              </p:cNvPr>
              <p:cNvSpPr/>
              <p:nvPr/>
            </p:nvSpPr>
            <p:spPr>
              <a:xfrm>
                <a:off x="765620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26" name="Rechteck: abgerundete Ecken 625">
                <a:extLst>
                  <a:ext uri="{FF2B5EF4-FFF2-40B4-BE49-F238E27FC236}">
                    <a16:creationId xmlns:a16="http://schemas.microsoft.com/office/drawing/2014/main" id="{781288CB-882B-F01D-DB05-B6B6F22DFE78}"/>
                  </a:ext>
                </a:extLst>
              </p:cNvPr>
              <p:cNvSpPr/>
              <p:nvPr/>
            </p:nvSpPr>
            <p:spPr>
              <a:xfrm>
                <a:off x="786723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27" name="Rechteck: abgerundete Ecken 626">
                <a:extLst>
                  <a:ext uri="{FF2B5EF4-FFF2-40B4-BE49-F238E27FC236}">
                    <a16:creationId xmlns:a16="http://schemas.microsoft.com/office/drawing/2014/main" id="{AF0AE44C-844A-BEED-10A7-573ADBE667D8}"/>
                  </a:ext>
                </a:extLst>
              </p:cNvPr>
              <p:cNvSpPr/>
              <p:nvPr/>
            </p:nvSpPr>
            <p:spPr>
              <a:xfrm>
                <a:off x="807827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28" name="Rechteck: abgerundete Ecken 627">
                <a:extLst>
                  <a:ext uri="{FF2B5EF4-FFF2-40B4-BE49-F238E27FC236}">
                    <a16:creationId xmlns:a16="http://schemas.microsoft.com/office/drawing/2014/main" id="{9954438E-F5BB-D400-32EE-FEE7D089C762}"/>
                  </a:ext>
                </a:extLst>
              </p:cNvPr>
              <p:cNvSpPr/>
              <p:nvPr/>
            </p:nvSpPr>
            <p:spPr>
              <a:xfrm>
                <a:off x="892241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29" name="Rechteck: abgerundete Ecken 628">
                <a:extLst>
                  <a:ext uri="{FF2B5EF4-FFF2-40B4-BE49-F238E27FC236}">
                    <a16:creationId xmlns:a16="http://schemas.microsoft.com/office/drawing/2014/main" id="{FC9A4C2A-A80E-9932-2022-9E6C9D130623}"/>
                  </a:ext>
                </a:extLst>
              </p:cNvPr>
              <p:cNvSpPr/>
              <p:nvPr/>
            </p:nvSpPr>
            <p:spPr>
              <a:xfrm>
                <a:off x="913344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0" name="Rechteck: abgerundete Ecken 629">
                <a:extLst>
                  <a:ext uri="{FF2B5EF4-FFF2-40B4-BE49-F238E27FC236}">
                    <a16:creationId xmlns:a16="http://schemas.microsoft.com/office/drawing/2014/main" id="{60B2A319-7EB9-F9CF-DAAA-D6FC42458828}"/>
                  </a:ext>
                </a:extLst>
              </p:cNvPr>
              <p:cNvSpPr/>
              <p:nvPr/>
            </p:nvSpPr>
            <p:spPr>
              <a:xfrm>
                <a:off x="9344485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1" name="Rechteck: abgerundete Ecken 630">
                <a:extLst>
                  <a:ext uri="{FF2B5EF4-FFF2-40B4-BE49-F238E27FC236}">
                    <a16:creationId xmlns:a16="http://schemas.microsoft.com/office/drawing/2014/main" id="{C3C16115-7ED7-B215-EA21-ABDFB5867670}"/>
                  </a:ext>
                </a:extLst>
              </p:cNvPr>
              <p:cNvSpPr/>
              <p:nvPr/>
            </p:nvSpPr>
            <p:spPr>
              <a:xfrm>
                <a:off x="765620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2" name="Rechteck: abgerundete Ecken 631">
                <a:extLst>
                  <a:ext uri="{FF2B5EF4-FFF2-40B4-BE49-F238E27FC236}">
                    <a16:creationId xmlns:a16="http://schemas.microsoft.com/office/drawing/2014/main" id="{D7CED7BC-CFA2-3C81-AEB9-AE5CE4CE5FF8}"/>
                  </a:ext>
                </a:extLst>
              </p:cNvPr>
              <p:cNvSpPr/>
              <p:nvPr/>
            </p:nvSpPr>
            <p:spPr>
              <a:xfrm>
                <a:off x="786723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3" name="Rechteck: abgerundete Ecken 632">
                <a:extLst>
                  <a:ext uri="{FF2B5EF4-FFF2-40B4-BE49-F238E27FC236}">
                    <a16:creationId xmlns:a16="http://schemas.microsoft.com/office/drawing/2014/main" id="{16E254B8-1732-89FB-1498-984EA4D9161D}"/>
                  </a:ext>
                </a:extLst>
              </p:cNvPr>
              <p:cNvSpPr/>
              <p:nvPr/>
            </p:nvSpPr>
            <p:spPr>
              <a:xfrm>
                <a:off x="807827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4" name="Rechteck: abgerundete Ecken 633">
                <a:extLst>
                  <a:ext uri="{FF2B5EF4-FFF2-40B4-BE49-F238E27FC236}">
                    <a16:creationId xmlns:a16="http://schemas.microsoft.com/office/drawing/2014/main" id="{F587F03A-BBC9-28F7-1CFC-F43CD2AB0F72}"/>
                  </a:ext>
                </a:extLst>
              </p:cNvPr>
              <p:cNvSpPr/>
              <p:nvPr/>
            </p:nvSpPr>
            <p:spPr>
              <a:xfrm>
                <a:off x="828930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5" name="Rechteck: abgerundete Ecken 634">
                <a:extLst>
                  <a:ext uri="{FF2B5EF4-FFF2-40B4-BE49-F238E27FC236}">
                    <a16:creationId xmlns:a16="http://schemas.microsoft.com/office/drawing/2014/main" id="{DCCDBA40-9921-FCFA-33C2-33F1C1CB9C7B}"/>
                  </a:ext>
                </a:extLst>
              </p:cNvPr>
              <p:cNvSpPr/>
              <p:nvPr/>
            </p:nvSpPr>
            <p:spPr>
              <a:xfrm>
                <a:off x="850034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6" name="Rechteck: abgerundete Ecken 635">
                <a:extLst>
                  <a:ext uri="{FF2B5EF4-FFF2-40B4-BE49-F238E27FC236}">
                    <a16:creationId xmlns:a16="http://schemas.microsoft.com/office/drawing/2014/main" id="{1134574C-653C-B0F6-D6C6-B6E968AD39E5}"/>
                  </a:ext>
                </a:extLst>
              </p:cNvPr>
              <p:cNvSpPr/>
              <p:nvPr/>
            </p:nvSpPr>
            <p:spPr>
              <a:xfrm>
                <a:off x="871137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7" name="Rechteck: abgerundete Ecken 636">
                <a:extLst>
                  <a:ext uri="{FF2B5EF4-FFF2-40B4-BE49-F238E27FC236}">
                    <a16:creationId xmlns:a16="http://schemas.microsoft.com/office/drawing/2014/main" id="{671F5B39-A6DA-D2F5-01CF-193C93F79EAD}"/>
                  </a:ext>
                </a:extLst>
              </p:cNvPr>
              <p:cNvSpPr/>
              <p:nvPr/>
            </p:nvSpPr>
            <p:spPr>
              <a:xfrm>
                <a:off x="892241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8" name="Rechteck: abgerundete Ecken 637">
                <a:extLst>
                  <a:ext uri="{FF2B5EF4-FFF2-40B4-BE49-F238E27FC236}">
                    <a16:creationId xmlns:a16="http://schemas.microsoft.com/office/drawing/2014/main" id="{35FA8759-C3EF-256D-338F-478AC32E6D36}"/>
                  </a:ext>
                </a:extLst>
              </p:cNvPr>
              <p:cNvSpPr/>
              <p:nvPr/>
            </p:nvSpPr>
            <p:spPr>
              <a:xfrm>
                <a:off x="913344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9" name="Rechteck: abgerundete Ecken 638">
                <a:extLst>
                  <a:ext uri="{FF2B5EF4-FFF2-40B4-BE49-F238E27FC236}">
                    <a16:creationId xmlns:a16="http://schemas.microsoft.com/office/drawing/2014/main" id="{6646A889-8643-E25F-F4C5-AE4293DC906A}"/>
                  </a:ext>
                </a:extLst>
              </p:cNvPr>
              <p:cNvSpPr/>
              <p:nvPr/>
            </p:nvSpPr>
            <p:spPr>
              <a:xfrm>
                <a:off x="9344485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40" name="Rechteck: abgerundete Ecken 639">
                <a:extLst>
                  <a:ext uri="{FF2B5EF4-FFF2-40B4-BE49-F238E27FC236}">
                    <a16:creationId xmlns:a16="http://schemas.microsoft.com/office/drawing/2014/main" id="{D8447CAB-FB44-DA19-0453-1EAFBBBBB84B}"/>
                  </a:ext>
                </a:extLst>
              </p:cNvPr>
              <p:cNvSpPr/>
              <p:nvPr/>
            </p:nvSpPr>
            <p:spPr>
              <a:xfrm>
                <a:off x="765620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41" name="Rechteck: abgerundete Ecken 640">
                <a:extLst>
                  <a:ext uri="{FF2B5EF4-FFF2-40B4-BE49-F238E27FC236}">
                    <a16:creationId xmlns:a16="http://schemas.microsoft.com/office/drawing/2014/main" id="{D44F2795-3A23-0E2B-49DA-351C25347686}"/>
                  </a:ext>
                </a:extLst>
              </p:cNvPr>
              <p:cNvSpPr/>
              <p:nvPr/>
            </p:nvSpPr>
            <p:spPr>
              <a:xfrm>
                <a:off x="807827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42" name="Rechteck: abgerundete Ecken 641">
                <a:extLst>
                  <a:ext uri="{FF2B5EF4-FFF2-40B4-BE49-F238E27FC236}">
                    <a16:creationId xmlns:a16="http://schemas.microsoft.com/office/drawing/2014/main" id="{0652C47D-5647-5E21-C287-A8D020980ADB}"/>
                  </a:ext>
                </a:extLst>
              </p:cNvPr>
              <p:cNvSpPr/>
              <p:nvPr/>
            </p:nvSpPr>
            <p:spPr>
              <a:xfrm>
                <a:off x="828930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43" name="Rechteck: abgerundete Ecken 642">
                <a:extLst>
                  <a:ext uri="{FF2B5EF4-FFF2-40B4-BE49-F238E27FC236}">
                    <a16:creationId xmlns:a16="http://schemas.microsoft.com/office/drawing/2014/main" id="{6EDBC3FA-B49F-1CAF-DBE1-AC3589B6D088}"/>
                  </a:ext>
                </a:extLst>
              </p:cNvPr>
              <p:cNvSpPr/>
              <p:nvPr/>
            </p:nvSpPr>
            <p:spPr>
              <a:xfrm>
                <a:off x="871137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44" name="Rechteck: abgerundete Ecken 643">
                <a:extLst>
                  <a:ext uri="{FF2B5EF4-FFF2-40B4-BE49-F238E27FC236}">
                    <a16:creationId xmlns:a16="http://schemas.microsoft.com/office/drawing/2014/main" id="{EF209ECB-0E4F-2C71-F4AD-C61AA1297E33}"/>
                  </a:ext>
                </a:extLst>
              </p:cNvPr>
              <p:cNvSpPr/>
              <p:nvPr/>
            </p:nvSpPr>
            <p:spPr>
              <a:xfrm>
                <a:off x="892241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45" name="Rechteck: abgerundete Ecken 644">
                <a:extLst>
                  <a:ext uri="{FF2B5EF4-FFF2-40B4-BE49-F238E27FC236}">
                    <a16:creationId xmlns:a16="http://schemas.microsoft.com/office/drawing/2014/main" id="{8CB77063-B2BA-DFF3-2CBB-00826FA06E64}"/>
                  </a:ext>
                </a:extLst>
              </p:cNvPr>
              <p:cNvSpPr/>
              <p:nvPr/>
            </p:nvSpPr>
            <p:spPr>
              <a:xfrm>
                <a:off x="9344485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46" name="Rechteck: abgerundete Ecken 645">
                <a:extLst>
                  <a:ext uri="{FF2B5EF4-FFF2-40B4-BE49-F238E27FC236}">
                    <a16:creationId xmlns:a16="http://schemas.microsoft.com/office/drawing/2014/main" id="{4A5E1B76-AF98-286A-3897-B989C507ABE5}"/>
                  </a:ext>
                </a:extLst>
              </p:cNvPr>
              <p:cNvSpPr/>
              <p:nvPr/>
            </p:nvSpPr>
            <p:spPr>
              <a:xfrm>
                <a:off x="765620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47" name="Rechteck: abgerundete Ecken 646">
                <a:extLst>
                  <a:ext uri="{FF2B5EF4-FFF2-40B4-BE49-F238E27FC236}">
                    <a16:creationId xmlns:a16="http://schemas.microsoft.com/office/drawing/2014/main" id="{8E2312C4-0987-3BF6-0A93-F0ED85829517}"/>
                  </a:ext>
                </a:extLst>
              </p:cNvPr>
              <p:cNvSpPr/>
              <p:nvPr/>
            </p:nvSpPr>
            <p:spPr>
              <a:xfrm>
                <a:off x="786723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48" name="Rechteck: abgerundete Ecken 647">
                <a:extLst>
                  <a:ext uri="{FF2B5EF4-FFF2-40B4-BE49-F238E27FC236}">
                    <a16:creationId xmlns:a16="http://schemas.microsoft.com/office/drawing/2014/main" id="{830F2863-A98E-460E-0180-867079111B9C}"/>
                  </a:ext>
                </a:extLst>
              </p:cNvPr>
              <p:cNvSpPr/>
              <p:nvPr/>
            </p:nvSpPr>
            <p:spPr>
              <a:xfrm>
                <a:off x="807827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49" name="Rechteck: abgerundete Ecken 648">
                <a:extLst>
                  <a:ext uri="{FF2B5EF4-FFF2-40B4-BE49-F238E27FC236}">
                    <a16:creationId xmlns:a16="http://schemas.microsoft.com/office/drawing/2014/main" id="{2F69C099-6949-D519-6BD2-3C61573F2D79}"/>
                  </a:ext>
                </a:extLst>
              </p:cNvPr>
              <p:cNvSpPr/>
              <p:nvPr/>
            </p:nvSpPr>
            <p:spPr>
              <a:xfrm>
                <a:off x="828930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50" name="Rechteck: abgerundete Ecken 649">
                <a:extLst>
                  <a:ext uri="{FF2B5EF4-FFF2-40B4-BE49-F238E27FC236}">
                    <a16:creationId xmlns:a16="http://schemas.microsoft.com/office/drawing/2014/main" id="{DD5D06DF-86AC-6088-A06E-576E02C8CF03}"/>
                  </a:ext>
                </a:extLst>
              </p:cNvPr>
              <p:cNvSpPr/>
              <p:nvPr/>
            </p:nvSpPr>
            <p:spPr>
              <a:xfrm>
                <a:off x="850034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51" name="Rechteck: abgerundete Ecken 650">
                <a:extLst>
                  <a:ext uri="{FF2B5EF4-FFF2-40B4-BE49-F238E27FC236}">
                    <a16:creationId xmlns:a16="http://schemas.microsoft.com/office/drawing/2014/main" id="{7C862131-E6D3-B3AD-6329-D8EF8C7A1554}"/>
                  </a:ext>
                </a:extLst>
              </p:cNvPr>
              <p:cNvSpPr/>
              <p:nvPr/>
            </p:nvSpPr>
            <p:spPr>
              <a:xfrm>
                <a:off x="871137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52" name="Rechteck: abgerundete Ecken 651">
                <a:extLst>
                  <a:ext uri="{FF2B5EF4-FFF2-40B4-BE49-F238E27FC236}">
                    <a16:creationId xmlns:a16="http://schemas.microsoft.com/office/drawing/2014/main" id="{FC1F1F73-BB6D-CDE7-BE62-11D131DF3452}"/>
                  </a:ext>
                </a:extLst>
              </p:cNvPr>
              <p:cNvSpPr/>
              <p:nvPr/>
            </p:nvSpPr>
            <p:spPr>
              <a:xfrm>
                <a:off x="892241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53" name="Rechteck: abgerundete Ecken 652">
                <a:extLst>
                  <a:ext uri="{FF2B5EF4-FFF2-40B4-BE49-F238E27FC236}">
                    <a16:creationId xmlns:a16="http://schemas.microsoft.com/office/drawing/2014/main" id="{845B1D03-3FF7-A349-1DC0-DBAB230FC65F}"/>
                  </a:ext>
                </a:extLst>
              </p:cNvPr>
              <p:cNvSpPr/>
              <p:nvPr/>
            </p:nvSpPr>
            <p:spPr>
              <a:xfrm>
                <a:off x="913344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54" name="Rechteck: abgerundete Ecken 653">
                <a:extLst>
                  <a:ext uri="{FF2B5EF4-FFF2-40B4-BE49-F238E27FC236}">
                    <a16:creationId xmlns:a16="http://schemas.microsoft.com/office/drawing/2014/main" id="{47026D52-C9C0-9911-491C-5BFD487F9361}"/>
                  </a:ext>
                </a:extLst>
              </p:cNvPr>
              <p:cNvSpPr/>
              <p:nvPr/>
            </p:nvSpPr>
            <p:spPr>
              <a:xfrm>
                <a:off x="9344485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755" name="Gruppieren 754">
              <a:extLst>
                <a:ext uri="{FF2B5EF4-FFF2-40B4-BE49-F238E27FC236}">
                  <a16:creationId xmlns:a16="http://schemas.microsoft.com/office/drawing/2014/main" id="{C9943F88-48E2-3FA2-461C-C929A27F520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269522" y="1633549"/>
              <a:ext cx="645416" cy="646512"/>
              <a:chOff x="7656202" y="1001022"/>
              <a:chExt cx="1937551" cy="1940841"/>
            </a:xfrm>
          </p:grpSpPr>
          <p:grpSp>
            <p:nvGrpSpPr>
              <p:cNvPr id="756" name="Gruppieren 755">
                <a:extLst>
                  <a:ext uri="{FF2B5EF4-FFF2-40B4-BE49-F238E27FC236}">
                    <a16:creationId xmlns:a16="http://schemas.microsoft.com/office/drawing/2014/main" id="{89AFB2EB-B906-191B-7101-431A4B21F6D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74768" y="1018704"/>
                <a:ext cx="1901505" cy="1901952"/>
                <a:chOff x="2958860" y="447675"/>
                <a:chExt cx="3825762" cy="3826661"/>
              </a:xfrm>
            </p:grpSpPr>
            <p:pic>
              <p:nvPicPr>
                <p:cNvPr id="821" name="Grafik 820">
                  <a:extLst>
                    <a:ext uri="{FF2B5EF4-FFF2-40B4-BE49-F238E27FC236}">
                      <a16:creationId xmlns:a16="http://schemas.microsoft.com/office/drawing/2014/main" id="{5D88872F-EFE2-8A9D-8BC6-6CCB2DAB152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lum bright="70000" contrast="-70000"/>
                </a:blip>
                <a:srcRect r="35895" b="35838"/>
                <a:stretch/>
              </p:blipFill>
              <p:spPr>
                <a:xfrm>
                  <a:off x="2962275" y="447675"/>
                  <a:ext cx="3822347" cy="3825762"/>
                </a:xfrm>
                <a:prstGeom prst="rect">
                  <a:avLst/>
                </a:prstGeom>
              </p:spPr>
            </p:pic>
            <p:sp>
              <p:nvSpPr>
                <p:cNvPr id="822" name="Rechteck 821">
                  <a:extLst>
                    <a:ext uri="{FF2B5EF4-FFF2-40B4-BE49-F238E27FC236}">
                      <a16:creationId xmlns:a16="http://schemas.microsoft.com/office/drawing/2014/main" id="{8869BB2B-E2DD-198D-A02D-0C7C221FF040}"/>
                    </a:ext>
                  </a:extLst>
                </p:cNvPr>
                <p:cNvSpPr/>
                <p:nvPr/>
              </p:nvSpPr>
              <p:spPr>
                <a:xfrm>
                  <a:off x="2958860" y="448574"/>
                  <a:ext cx="3825762" cy="3825762"/>
                </a:xfrm>
                <a:prstGeom prst="rect">
                  <a:avLst/>
                </a:prstGeom>
                <a:solidFill>
                  <a:schemeClr val="accent1">
                    <a:alpha val="5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dirty="0"/>
                </a:p>
              </p:txBody>
            </p:sp>
            <p:sp>
              <p:nvSpPr>
                <p:cNvPr id="823" name="Rechteck 822">
                  <a:extLst>
                    <a:ext uri="{FF2B5EF4-FFF2-40B4-BE49-F238E27FC236}">
                      <a16:creationId xmlns:a16="http://schemas.microsoft.com/office/drawing/2014/main" id="{80E6B950-B337-4FCC-95AE-E973A305570C}"/>
                    </a:ext>
                  </a:extLst>
                </p:cNvPr>
                <p:cNvSpPr/>
                <p:nvPr/>
              </p:nvSpPr>
              <p:spPr>
                <a:xfrm>
                  <a:off x="4227801" y="1719831"/>
                  <a:ext cx="1282347" cy="12823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24" name="Rechteck 823">
                  <a:extLst>
                    <a:ext uri="{FF2B5EF4-FFF2-40B4-BE49-F238E27FC236}">
                      <a16:creationId xmlns:a16="http://schemas.microsoft.com/office/drawing/2014/main" id="{1CF81CB8-B428-FA3D-9DF8-27AC7D885489}"/>
                    </a:ext>
                  </a:extLst>
                </p:cNvPr>
                <p:cNvSpPr/>
                <p:nvPr/>
              </p:nvSpPr>
              <p:spPr>
                <a:xfrm>
                  <a:off x="5943600" y="878063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25" name="Rechteck 824">
                  <a:extLst>
                    <a:ext uri="{FF2B5EF4-FFF2-40B4-BE49-F238E27FC236}">
                      <a16:creationId xmlns:a16="http://schemas.microsoft.com/office/drawing/2014/main" id="{DB93B5B1-EA29-9309-D38E-89D0BAE4C6B6}"/>
                    </a:ext>
                  </a:extLst>
                </p:cNvPr>
                <p:cNvSpPr/>
                <p:nvPr/>
              </p:nvSpPr>
              <p:spPr>
                <a:xfrm>
                  <a:off x="5943599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26" name="Rechteck 825">
                  <a:extLst>
                    <a:ext uri="{FF2B5EF4-FFF2-40B4-BE49-F238E27FC236}">
                      <a16:creationId xmlns:a16="http://schemas.microsoft.com/office/drawing/2014/main" id="{FB0EF01A-E664-D027-A318-99F31B997EDD}"/>
                    </a:ext>
                  </a:extLst>
                </p:cNvPr>
                <p:cNvSpPr/>
                <p:nvPr/>
              </p:nvSpPr>
              <p:spPr>
                <a:xfrm>
                  <a:off x="3392663" y="87806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27" name="Rechteck 826">
                  <a:extLst>
                    <a:ext uri="{FF2B5EF4-FFF2-40B4-BE49-F238E27FC236}">
                      <a16:creationId xmlns:a16="http://schemas.microsoft.com/office/drawing/2014/main" id="{A8DE91B6-038F-D2EE-66E4-910B1415CF4D}"/>
                    </a:ext>
                  </a:extLst>
                </p:cNvPr>
                <p:cNvSpPr/>
                <p:nvPr/>
              </p:nvSpPr>
              <p:spPr>
                <a:xfrm>
                  <a:off x="3392663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28" name="Rechteck 827">
                  <a:extLst>
                    <a:ext uri="{FF2B5EF4-FFF2-40B4-BE49-F238E27FC236}">
                      <a16:creationId xmlns:a16="http://schemas.microsoft.com/office/drawing/2014/main" id="{63542938-3956-74E1-19D0-DAB10DF1AFEB}"/>
                    </a:ext>
                  </a:extLst>
                </p:cNvPr>
                <p:cNvSpPr/>
                <p:nvPr/>
              </p:nvSpPr>
              <p:spPr>
                <a:xfrm>
                  <a:off x="5943599" y="2150219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29" name="Rechteck 828">
                  <a:extLst>
                    <a:ext uri="{FF2B5EF4-FFF2-40B4-BE49-F238E27FC236}">
                      <a16:creationId xmlns:a16="http://schemas.microsoft.com/office/drawing/2014/main" id="{E6F6A078-7F53-4766-495D-D171907D1C2A}"/>
                    </a:ext>
                  </a:extLst>
                </p:cNvPr>
                <p:cNvSpPr/>
                <p:nvPr/>
              </p:nvSpPr>
              <p:spPr>
                <a:xfrm>
                  <a:off x="3381374" y="21502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30" name="Rechteck 829">
                  <a:extLst>
                    <a:ext uri="{FF2B5EF4-FFF2-40B4-BE49-F238E27FC236}">
                      <a16:creationId xmlns:a16="http://schemas.microsoft.com/office/drawing/2014/main" id="{A08C62B9-4CE0-E920-9F15-7404669ACD8A}"/>
                    </a:ext>
                  </a:extLst>
                </p:cNvPr>
                <p:cNvSpPr/>
                <p:nvPr/>
              </p:nvSpPr>
              <p:spPr>
                <a:xfrm>
                  <a:off x="4673599" y="8734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31" name="Rechteck 830">
                  <a:extLst>
                    <a:ext uri="{FF2B5EF4-FFF2-40B4-BE49-F238E27FC236}">
                      <a16:creationId xmlns:a16="http://schemas.microsoft.com/office/drawing/2014/main" id="{FEA5E880-548B-9372-F7D6-45969D33CEEA}"/>
                    </a:ext>
                  </a:extLst>
                </p:cNvPr>
                <p:cNvSpPr/>
                <p:nvPr/>
              </p:nvSpPr>
              <p:spPr>
                <a:xfrm>
                  <a:off x="4668131" y="342702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32" name="Rechteck 831">
                  <a:extLst>
                    <a:ext uri="{FF2B5EF4-FFF2-40B4-BE49-F238E27FC236}">
                      <a16:creationId xmlns:a16="http://schemas.microsoft.com/office/drawing/2014/main" id="{5F8A1180-C025-E259-74D9-43B785C64BA4}"/>
                    </a:ext>
                  </a:extLst>
                </p:cNvPr>
                <p:cNvSpPr/>
                <p:nvPr/>
              </p:nvSpPr>
              <p:spPr>
                <a:xfrm>
                  <a:off x="4806011" y="35652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33" name="Rechteck 832">
                  <a:extLst>
                    <a:ext uri="{FF2B5EF4-FFF2-40B4-BE49-F238E27FC236}">
                      <a16:creationId xmlns:a16="http://schemas.microsoft.com/office/drawing/2014/main" id="{19C42524-D5A2-C127-F8DE-9BE442DD5989}"/>
                    </a:ext>
                  </a:extLst>
                </p:cNvPr>
                <p:cNvSpPr/>
                <p:nvPr/>
              </p:nvSpPr>
              <p:spPr>
                <a:xfrm>
                  <a:off x="4806011" y="10239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34" name="Rechteck 833">
                  <a:extLst>
                    <a:ext uri="{FF2B5EF4-FFF2-40B4-BE49-F238E27FC236}">
                      <a16:creationId xmlns:a16="http://schemas.microsoft.com/office/drawing/2014/main" id="{5ADF5131-6156-27A3-BD95-B55315C013E6}"/>
                    </a:ext>
                  </a:extLst>
                </p:cNvPr>
                <p:cNvSpPr/>
                <p:nvPr/>
              </p:nvSpPr>
              <p:spPr>
                <a:xfrm>
                  <a:off x="4385865" y="1881117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35" name="Rechteck 834">
                  <a:extLst>
                    <a:ext uri="{FF2B5EF4-FFF2-40B4-BE49-F238E27FC236}">
                      <a16:creationId xmlns:a16="http://schemas.microsoft.com/office/drawing/2014/main" id="{E2A47F30-FBBA-6F3A-DFE3-1FC44C548DB8}"/>
                    </a:ext>
                  </a:extLst>
                </p:cNvPr>
                <p:cNvSpPr/>
                <p:nvPr/>
              </p:nvSpPr>
              <p:spPr>
                <a:xfrm>
                  <a:off x="5233266" y="1881116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36" name="Rechteck 835">
                  <a:extLst>
                    <a:ext uri="{FF2B5EF4-FFF2-40B4-BE49-F238E27FC236}">
                      <a16:creationId xmlns:a16="http://schemas.microsoft.com/office/drawing/2014/main" id="{22BBAF75-A2FA-025D-0FB7-79700ED823A0}"/>
                    </a:ext>
                  </a:extLst>
                </p:cNvPr>
                <p:cNvSpPr/>
                <p:nvPr/>
              </p:nvSpPr>
              <p:spPr>
                <a:xfrm>
                  <a:off x="4385865" y="2716950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837" name="Rechteck 836">
                  <a:extLst>
                    <a:ext uri="{FF2B5EF4-FFF2-40B4-BE49-F238E27FC236}">
                      <a16:creationId xmlns:a16="http://schemas.microsoft.com/office/drawing/2014/main" id="{DD528AC3-62CF-6E44-8F11-458D0AA1DE0C}"/>
                    </a:ext>
                  </a:extLst>
                </p:cNvPr>
                <p:cNvSpPr/>
                <p:nvPr/>
              </p:nvSpPr>
              <p:spPr>
                <a:xfrm>
                  <a:off x="5233266" y="2716949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</p:grpSp>
          <p:sp>
            <p:nvSpPr>
              <p:cNvPr id="757" name="Rechteck: abgerundete Ecken 756">
                <a:extLst>
                  <a:ext uri="{FF2B5EF4-FFF2-40B4-BE49-F238E27FC236}">
                    <a16:creationId xmlns:a16="http://schemas.microsoft.com/office/drawing/2014/main" id="{08682500-712C-826C-89EF-5C6438302B94}"/>
                  </a:ext>
                </a:extLst>
              </p:cNvPr>
              <p:cNvSpPr/>
              <p:nvPr/>
            </p:nvSpPr>
            <p:spPr>
              <a:xfrm>
                <a:off x="765620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58" name="Rechteck: abgerundete Ecken 757">
                <a:extLst>
                  <a:ext uri="{FF2B5EF4-FFF2-40B4-BE49-F238E27FC236}">
                    <a16:creationId xmlns:a16="http://schemas.microsoft.com/office/drawing/2014/main" id="{732F8F49-B883-A47C-0A56-CEBD27CD74FA}"/>
                  </a:ext>
                </a:extLst>
              </p:cNvPr>
              <p:cNvSpPr/>
              <p:nvPr/>
            </p:nvSpPr>
            <p:spPr>
              <a:xfrm>
                <a:off x="786723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59" name="Rechteck: abgerundete Ecken 758">
                <a:extLst>
                  <a:ext uri="{FF2B5EF4-FFF2-40B4-BE49-F238E27FC236}">
                    <a16:creationId xmlns:a16="http://schemas.microsoft.com/office/drawing/2014/main" id="{DAD630D9-158B-0AF6-9D8B-8611EEBD915E}"/>
                  </a:ext>
                </a:extLst>
              </p:cNvPr>
              <p:cNvSpPr/>
              <p:nvPr/>
            </p:nvSpPr>
            <p:spPr>
              <a:xfrm>
                <a:off x="807827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0" name="Rechteck: abgerundete Ecken 759">
                <a:extLst>
                  <a:ext uri="{FF2B5EF4-FFF2-40B4-BE49-F238E27FC236}">
                    <a16:creationId xmlns:a16="http://schemas.microsoft.com/office/drawing/2014/main" id="{88EAB61D-28A7-2E6C-43FD-7861682785A7}"/>
                  </a:ext>
                </a:extLst>
              </p:cNvPr>
              <p:cNvSpPr/>
              <p:nvPr/>
            </p:nvSpPr>
            <p:spPr>
              <a:xfrm>
                <a:off x="828930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1" name="Rechteck: abgerundete Ecken 760">
                <a:extLst>
                  <a:ext uri="{FF2B5EF4-FFF2-40B4-BE49-F238E27FC236}">
                    <a16:creationId xmlns:a16="http://schemas.microsoft.com/office/drawing/2014/main" id="{77650C85-2C06-2609-2AF9-292992B18414}"/>
                  </a:ext>
                </a:extLst>
              </p:cNvPr>
              <p:cNvSpPr/>
              <p:nvPr/>
            </p:nvSpPr>
            <p:spPr>
              <a:xfrm>
                <a:off x="850034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2" name="Rechteck: abgerundete Ecken 761">
                <a:extLst>
                  <a:ext uri="{FF2B5EF4-FFF2-40B4-BE49-F238E27FC236}">
                    <a16:creationId xmlns:a16="http://schemas.microsoft.com/office/drawing/2014/main" id="{D3305E2B-7711-3471-1FCC-FB0A78432AE6}"/>
                  </a:ext>
                </a:extLst>
              </p:cNvPr>
              <p:cNvSpPr/>
              <p:nvPr/>
            </p:nvSpPr>
            <p:spPr>
              <a:xfrm>
                <a:off x="871137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3" name="Rechteck: abgerundete Ecken 762">
                <a:extLst>
                  <a:ext uri="{FF2B5EF4-FFF2-40B4-BE49-F238E27FC236}">
                    <a16:creationId xmlns:a16="http://schemas.microsoft.com/office/drawing/2014/main" id="{11104746-D9DC-115B-D813-2175C40628AE}"/>
                  </a:ext>
                </a:extLst>
              </p:cNvPr>
              <p:cNvSpPr/>
              <p:nvPr/>
            </p:nvSpPr>
            <p:spPr>
              <a:xfrm>
                <a:off x="892241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4" name="Rechteck: abgerundete Ecken 763">
                <a:extLst>
                  <a:ext uri="{FF2B5EF4-FFF2-40B4-BE49-F238E27FC236}">
                    <a16:creationId xmlns:a16="http://schemas.microsoft.com/office/drawing/2014/main" id="{A1DC8C86-F08B-951A-D43E-00E250D41D40}"/>
                  </a:ext>
                </a:extLst>
              </p:cNvPr>
              <p:cNvSpPr/>
              <p:nvPr/>
            </p:nvSpPr>
            <p:spPr>
              <a:xfrm>
                <a:off x="913344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5" name="Rechteck: abgerundete Ecken 764">
                <a:extLst>
                  <a:ext uri="{FF2B5EF4-FFF2-40B4-BE49-F238E27FC236}">
                    <a16:creationId xmlns:a16="http://schemas.microsoft.com/office/drawing/2014/main" id="{86E60F07-E82A-A853-3D37-B828A16449B2}"/>
                  </a:ext>
                </a:extLst>
              </p:cNvPr>
              <p:cNvSpPr/>
              <p:nvPr/>
            </p:nvSpPr>
            <p:spPr>
              <a:xfrm>
                <a:off x="9344485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6" name="Rechteck: abgerundete Ecken 765">
                <a:extLst>
                  <a:ext uri="{FF2B5EF4-FFF2-40B4-BE49-F238E27FC236}">
                    <a16:creationId xmlns:a16="http://schemas.microsoft.com/office/drawing/2014/main" id="{F6463EC9-C082-F3E4-97F6-6353C81C71E0}"/>
                  </a:ext>
                </a:extLst>
              </p:cNvPr>
              <p:cNvSpPr/>
              <p:nvPr/>
            </p:nvSpPr>
            <p:spPr>
              <a:xfrm>
                <a:off x="765620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7" name="Rechteck: abgerundete Ecken 766">
                <a:extLst>
                  <a:ext uri="{FF2B5EF4-FFF2-40B4-BE49-F238E27FC236}">
                    <a16:creationId xmlns:a16="http://schemas.microsoft.com/office/drawing/2014/main" id="{D9EB5592-73AE-E588-FED9-92FF8F9E1BB1}"/>
                  </a:ext>
                </a:extLst>
              </p:cNvPr>
              <p:cNvSpPr/>
              <p:nvPr/>
            </p:nvSpPr>
            <p:spPr>
              <a:xfrm>
                <a:off x="807827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8" name="Rechteck: abgerundete Ecken 767">
                <a:extLst>
                  <a:ext uri="{FF2B5EF4-FFF2-40B4-BE49-F238E27FC236}">
                    <a16:creationId xmlns:a16="http://schemas.microsoft.com/office/drawing/2014/main" id="{90F4DFFA-94C6-3667-D2F5-416CF4B7193F}"/>
                  </a:ext>
                </a:extLst>
              </p:cNvPr>
              <p:cNvSpPr/>
              <p:nvPr/>
            </p:nvSpPr>
            <p:spPr>
              <a:xfrm>
                <a:off x="828930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69" name="Rechteck: abgerundete Ecken 768">
                <a:extLst>
                  <a:ext uri="{FF2B5EF4-FFF2-40B4-BE49-F238E27FC236}">
                    <a16:creationId xmlns:a16="http://schemas.microsoft.com/office/drawing/2014/main" id="{7BE2754A-D3EB-8770-0A68-28D402BB9AF6}"/>
                  </a:ext>
                </a:extLst>
              </p:cNvPr>
              <p:cNvSpPr/>
              <p:nvPr/>
            </p:nvSpPr>
            <p:spPr>
              <a:xfrm>
                <a:off x="871137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0" name="Rechteck: abgerundete Ecken 769">
                <a:extLst>
                  <a:ext uri="{FF2B5EF4-FFF2-40B4-BE49-F238E27FC236}">
                    <a16:creationId xmlns:a16="http://schemas.microsoft.com/office/drawing/2014/main" id="{749BDA33-33D3-F94C-4843-B2206F7576C1}"/>
                  </a:ext>
                </a:extLst>
              </p:cNvPr>
              <p:cNvSpPr/>
              <p:nvPr/>
            </p:nvSpPr>
            <p:spPr>
              <a:xfrm>
                <a:off x="892241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1" name="Rechteck: abgerundete Ecken 770">
                <a:extLst>
                  <a:ext uri="{FF2B5EF4-FFF2-40B4-BE49-F238E27FC236}">
                    <a16:creationId xmlns:a16="http://schemas.microsoft.com/office/drawing/2014/main" id="{618EA052-7630-2824-D8F4-4DD035BE037C}"/>
                  </a:ext>
                </a:extLst>
              </p:cNvPr>
              <p:cNvSpPr/>
              <p:nvPr/>
            </p:nvSpPr>
            <p:spPr>
              <a:xfrm>
                <a:off x="9344485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2" name="Rechteck: abgerundete Ecken 771">
                <a:extLst>
                  <a:ext uri="{FF2B5EF4-FFF2-40B4-BE49-F238E27FC236}">
                    <a16:creationId xmlns:a16="http://schemas.microsoft.com/office/drawing/2014/main" id="{BDF99DAC-EADB-6AFB-E6DD-E06F17D2455A}"/>
                  </a:ext>
                </a:extLst>
              </p:cNvPr>
              <p:cNvSpPr/>
              <p:nvPr/>
            </p:nvSpPr>
            <p:spPr>
              <a:xfrm>
                <a:off x="765620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3" name="Rechteck: abgerundete Ecken 772">
                <a:extLst>
                  <a:ext uri="{FF2B5EF4-FFF2-40B4-BE49-F238E27FC236}">
                    <a16:creationId xmlns:a16="http://schemas.microsoft.com/office/drawing/2014/main" id="{47723DDC-CBFB-7467-4D01-8A968A9B5805}"/>
                  </a:ext>
                </a:extLst>
              </p:cNvPr>
              <p:cNvSpPr/>
              <p:nvPr/>
            </p:nvSpPr>
            <p:spPr>
              <a:xfrm>
                <a:off x="786723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4" name="Rechteck: abgerundete Ecken 773">
                <a:extLst>
                  <a:ext uri="{FF2B5EF4-FFF2-40B4-BE49-F238E27FC236}">
                    <a16:creationId xmlns:a16="http://schemas.microsoft.com/office/drawing/2014/main" id="{1A898143-440D-4FFC-8132-F9B51879C620}"/>
                  </a:ext>
                </a:extLst>
              </p:cNvPr>
              <p:cNvSpPr/>
              <p:nvPr/>
            </p:nvSpPr>
            <p:spPr>
              <a:xfrm>
                <a:off x="807827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5" name="Rechteck: abgerundete Ecken 774">
                <a:extLst>
                  <a:ext uri="{FF2B5EF4-FFF2-40B4-BE49-F238E27FC236}">
                    <a16:creationId xmlns:a16="http://schemas.microsoft.com/office/drawing/2014/main" id="{F73EB78C-E1E5-F390-1F80-EF3F4E840524}"/>
                  </a:ext>
                </a:extLst>
              </p:cNvPr>
              <p:cNvSpPr/>
              <p:nvPr/>
            </p:nvSpPr>
            <p:spPr>
              <a:xfrm>
                <a:off x="828930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6" name="Rechteck: abgerundete Ecken 775">
                <a:extLst>
                  <a:ext uri="{FF2B5EF4-FFF2-40B4-BE49-F238E27FC236}">
                    <a16:creationId xmlns:a16="http://schemas.microsoft.com/office/drawing/2014/main" id="{647F41DD-1464-DDCA-1789-7EE1C72B23C1}"/>
                  </a:ext>
                </a:extLst>
              </p:cNvPr>
              <p:cNvSpPr/>
              <p:nvPr/>
            </p:nvSpPr>
            <p:spPr>
              <a:xfrm>
                <a:off x="850034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7" name="Rechteck: abgerundete Ecken 776">
                <a:extLst>
                  <a:ext uri="{FF2B5EF4-FFF2-40B4-BE49-F238E27FC236}">
                    <a16:creationId xmlns:a16="http://schemas.microsoft.com/office/drawing/2014/main" id="{B731972F-4B0B-0766-6EC7-FDC940861F5D}"/>
                  </a:ext>
                </a:extLst>
              </p:cNvPr>
              <p:cNvSpPr/>
              <p:nvPr/>
            </p:nvSpPr>
            <p:spPr>
              <a:xfrm>
                <a:off x="871137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8" name="Rechteck: abgerundete Ecken 777">
                <a:extLst>
                  <a:ext uri="{FF2B5EF4-FFF2-40B4-BE49-F238E27FC236}">
                    <a16:creationId xmlns:a16="http://schemas.microsoft.com/office/drawing/2014/main" id="{2A5EED23-68F3-227B-EA25-F35EE3E3FE52}"/>
                  </a:ext>
                </a:extLst>
              </p:cNvPr>
              <p:cNvSpPr/>
              <p:nvPr/>
            </p:nvSpPr>
            <p:spPr>
              <a:xfrm>
                <a:off x="892241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79" name="Rechteck: abgerundete Ecken 778">
                <a:extLst>
                  <a:ext uri="{FF2B5EF4-FFF2-40B4-BE49-F238E27FC236}">
                    <a16:creationId xmlns:a16="http://schemas.microsoft.com/office/drawing/2014/main" id="{BBFA42C0-9061-6329-7930-67557333DD85}"/>
                  </a:ext>
                </a:extLst>
              </p:cNvPr>
              <p:cNvSpPr/>
              <p:nvPr/>
            </p:nvSpPr>
            <p:spPr>
              <a:xfrm>
                <a:off x="913344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0" name="Rechteck: abgerundete Ecken 779">
                <a:extLst>
                  <a:ext uri="{FF2B5EF4-FFF2-40B4-BE49-F238E27FC236}">
                    <a16:creationId xmlns:a16="http://schemas.microsoft.com/office/drawing/2014/main" id="{30FAE37A-78EB-4BAE-B4CE-AA7FC674ADEF}"/>
                  </a:ext>
                </a:extLst>
              </p:cNvPr>
              <p:cNvSpPr/>
              <p:nvPr/>
            </p:nvSpPr>
            <p:spPr>
              <a:xfrm>
                <a:off x="9344485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1" name="Rechteck: abgerundete Ecken 780">
                <a:extLst>
                  <a:ext uri="{FF2B5EF4-FFF2-40B4-BE49-F238E27FC236}">
                    <a16:creationId xmlns:a16="http://schemas.microsoft.com/office/drawing/2014/main" id="{67BA72D3-82B5-9A57-A95D-A2905C20A9DA}"/>
                  </a:ext>
                </a:extLst>
              </p:cNvPr>
              <p:cNvSpPr/>
              <p:nvPr/>
            </p:nvSpPr>
            <p:spPr>
              <a:xfrm>
                <a:off x="765620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2" name="Rechteck: abgerundete Ecken 781">
                <a:extLst>
                  <a:ext uri="{FF2B5EF4-FFF2-40B4-BE49-F238E27FC236}">
                    <a16:creationId xmlns:a16="http://schemas.microsoft.com/office/drawing/2014/main" id="{50B846E7-D6B6-5BD9-9E12-6A59465EA1EA}"/>
                  </a:ext>
                </a:extLst>
              </p:cNvPr>
              <p:cNvSpPr/>
              <p:nvPr/>
            </p:nvSpPr>
            <p:spPr>
              <a:xfrm>
                <a:off x="786723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3" name="Rechteck: abgerundete Ecken 782">
                <a:extLst>
                  <a:ext uri="{FF2B5EF4-FFF2-40B4-BE49-F238E27FC236}">
                    <a16:creationId xmlns:a16="http://schemas.microsoft.com/office/drawing/2014/main" id="{A8E0A71D-881E-42F1-0007-CAEA929FAC58}"/>
                  </a:ext>
                </a:extLst>
              </p:cNvPr>
              <p:cNvSpPr/>
              <p:nvPr/>
            </p:nvSpPr>
            <p:spPr>
              <a:xfrm>
                <a:off x="807827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4" name="Rechteck: abgerundete Ecken 783">
                <a:extLst>
                  <a:ext uri="{FF2B5EF4-FFF2-40B4-BE49-F238E27FC236}">
                    <a16:creationId xmlns:a16="http://schemas.microsoft.com/office/drawing/2014/main" id="{EA585ACA-F2ED-6756-F0A3-D0FBEE0CF4B7}"/>
                  </a:ext>
                </a:extLst>
              </p:cNvPr>
              <p:cNvSpPr/>
              <p:nvPr/>
            </p:nvSpPr>
            <p:spPr>
              <a:xfrm>
                <a:off x="892241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5" name="Rechteck: abgerundete Ecken 784">
                <a:extLst>
                  <a:ext uri="{FF2B5EF4-FFF2-40B4-BE49-F238E27FC236}">
                    <a16:creationId xmlns:a16="http://schemas.microsoft.com/office/drawing/2014/main" id="{304707E7-73C2-C5CD-749D-2C1F8E40F578}"/>
                  </a:ext>
                </a:extLst>
              </p:cNvPr>
              <p:cNvSpPr/>
              <p:nvPr/>
            </p:nvSpPr>
            <p:spPr>
              <a:xfrm>
                <a:off x="913344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6" name="Rechteck: abgerundete Ecken 785">
                <a:extLst>
                  <a:ext uri="{FF2B5EF4-FFF2-40B4-BE49-F238E27FC236}">
                    <a16:creationId xmlns:a16="http://schemas.microsoft.com/office/drawing/2014/main" id="{8AC5D145-1A10-AD16-7A08-BBBB97F1C019}"/>
                  </a:ext>
                </a:extLst>
              </p:cNvPr>
              <p:cNvSpPr/>
              <p:nvPr/>
            </p:nvSpPr>
            <p:spPr>
              <a:xfrm>
                <a:off x="9344485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7" name="Rechteck: abgerundete Ecken 786">
                <a:extLst>
                  <a:ext uri="{FF2B5EF4-FFF2-40B4-BE49-F238E27FC236}">
                    <a16:creationId xmlns:a16="http://schemas.microsoft.com/office/drawing/2014/main" id="{748D47C6-8EDA-8554-28F9-1868AAA5AB34}"/>
                  </a:ext>
                </a:extLst>
              </p:cNvPr>
              <p:cNvSpPr/>
              <p:nvPr/>
            </p:nvSpPr>
            <p:spPr>
              <a:xfrm>
                <a:off x="765620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8" name="Rechteck: abgerundete Ecken 787">
                <a:extLst>
                  <a:ext uri="{FF2B5EF4-FFF2-40B4-BE49-F238E27FC236}">
                    <a16:creationId xmlns:a16="http://schemas.microsoft.com/office/drawing/2014/main" id="{306C6A44-0775-461A-9FBC-EB307C678B58}"/>
                  </a:ext>
                </a:extLst>
              </p:cNvPr>
              <p:cNvSpPr/>
              <p:nvPr/>
            </p:nvSpPr>
            <p:spPr>
              <a:xfrm>
                <a:off x="807827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89" name="Rechteck: abgerundete Ecken 788">
                <a:extLst>
                  <a:ext uri="{FF2B5EF4-FFF2-40B4-BE49-F238E27FC236}">
                    <a16:creationId xmlns:a16="http://schemas.microsoft.com/office/drawing/2014/main" id="{E562AE40-7AE9-A283-FB95-0F4E4C16A121}"/>
                  </a:ext>
                </a:extLst>
              </p:cNvPr>
              <p:cNvSpPr/>
              <p:nvPr/>
            </p:nvSpPr>
            <p:spPr>
              <a:xfrm>
                <a:off x="892241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0" name="Rechteck: abgerundete Ecken 789">
                <a:extLst>
                  <a:ext uri="{FF2B5EF4-FFF2-40B4-BE49-F238E27FC236}">
                    <a16:creationId xmlns:a16="http://schemas.microsoft.com/office/drawing/2014/main" id="{4B29BF48-80EE-2FBC-CE8C-97D0A493D98D}"/>
                  </a:ext>
                </a:extLst>
              </p:cNvPr>
              <p:cNvSpPr/>
              <p:nvPr/>
            </p:nvSpPr>
            <p:spPr>
              <a:xfrm>
                <a:off x="9344485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1" name="Rechteck: abgerundete Ecken 790">
                <a:extLst>
                  <a:ext uri="{FF2B5EF4-FFF2-40B4-BE49-F238E27FC236}">
                    <a16:creationId xmlns:a16="http://schemas.microsoft.com/office/drawing/2014/main" id="{EF045A0E-FB04-6A74-4EA3-454C0FFADAB8}"/>
                  </a:ext>
                </a:extLst>
              </p:cNvPr>
              <p:cNvSpPr/>
              <p:nvPr/>
            </p:nvSpPr>
            <p:spPr>
              <a:xfrm>
                <a:off x="765620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2" name="Rechteck: abgerundete Ecken 791">
                <a:extLst>
                  <a:ext uri="{FF2B5EF4-FFF2-40B4-BE49-F238E27FC236}">
                    <a16:creationId xmlns:a16="http://schemas.microsoft.com/office/drawing/2014/main" id="{B030AB14-0BF8-EDAE-9490-E8DFA3AF37D5}"/>
                  </a:ext>
                </a:extLst>
              </p:cNvPr>
              <p:cNvSpPr/>
              <p:nvPr/>
            </p:nvSpPr>
            <p:spPr>
              <a:xfrm>
                <a:off x="786723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3" name="Rechteck: abgerundete Ecken 792">
                <a:extLst>
                  <a:ext uri="{FF2B5EF4-FFF2-40B4-BE49-F238E27FC236}">
                    <a16:creationId xmlns:a16="http://schemas.microsoft.com/office/drawing/2014/main" id="{E6F8BF3C-5012-14E8-420F-EEF693A9AB77}"/>
                  </a:ext>
                </a:extLst>
              </p:cNvPr>
              <p:cNvSpPr/>
              <p:nvPr/>
            </p:nvSpPr>
            <p:spPr>
              <a:xfrm>
                <a:off x="807827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4" name="Rechteck: abgerundete Ecken 793">
                <a:extLst>
                  <a:ext uri="{FF2B5EF4-FFF2-40B4-BE49-F238E27FC236}">
                    <a16:creationId xmlns:a16="http://schemas.microsoft.com/office/drawing/2014/main" id="{06766D64-EAB1-64CD-2404-4E9666E58E87}"/>
                  </a:ext>
                </a:extLst>
              </p:cNvPr>
              <p:cNvSpPr/>
              <p:nvPr/>
            </p:nvSpPr>
            <p:spPr>
              <a:xfrm>
                <a:off x="892241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5" name="Rechteck: abgerundete Ecken 794">
                <a:extLst>
                  <a:ext uri="{FF2B5EF4-FFF2-40B4-BE49-F238E27FC236}">
                    <a16:creationId xmlns:a16="http://schemas.microsoft.com/office/drawing/2014/main" id="{81001E75-94D4-2792-9C1F-8790205EF21E}"/>
                  </a:ext>
                </a:extLst>
              </p:cNvPr>
              <p:cNvSpPr/>
              <p:nvPr/>
            </p:nvSpPr>
            <p:spPr>
              <a:xfrm>
                <a:off x="913344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6" name="Rechteck: abgerundete Ecken 795">
                <a:extLst>
                  <a:ext uri="{FF2B5EF4-FFF2-40B4-BE49-F238E27FC236}">
                    <a16:creationId xmlns:a16="http://schemas.microsoft.com/office/drawing/2014/main" id="{0AB7971E-243A-1074-E5B3-6E7209275BE6}"/>
                  </a:ext>
                </a:extLst>
              </p:cNvPr>
              <p:cNvSpPr/>
              <p:nvPr/>
            </p:nvSpPr>
            <p:spPr>
              <a:xfrm>
                <a:off x="9344485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7" name="Rechteck: abgerundete Ecken 796">
                <a:extLst>
                  <a:ext uri="{FF2B5EF4-FFF2-40B4-BE49-F238E27FC236}">
                    <a16:creationId xmlns:a16="http://schemas.microsoft.com/office/drawing/2014/main" id="{333792A0-B758-01E5-0CE6-119056A880A3}"/>
                  </a:ext>
                </a:extLst>
              </p:cNvPr>
              <p:cNvSpPr/>
              <p:nvPr/>
            </p:nvSpPr>
            <p:spPr>
              <a:xfrm>
                <a:off x="765620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8" name="Rechteck: abgerundete Ecken 797">
                <a:extLst>
                  <a:ext uri="{FF2B5EF4-FFF2-40B4-BE49-F238E27FC236}">
                    <a16:creationId xmlns:a16="http://schemas.microsoft.com/office/drawing/2014/main" id="{CF870ABB-FF23-0046-0AA7-1B230456A955}"/>
                  </a:ext>
                </a:extLst>
              </p:cNvPr>
              <p:cNvSpPr/>
              <p:nvPr/>
            </p:nvSpPr>
            <p:spPr>
              <a:xfrm>
                <a:off x="786723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99" name="Rechteck: abgerundete Ecken 798">
                <a:extLst>
                  <a:ext uri="{FF2B5EF4-FFF2-40B4-BE49-F238E27FC236}">
                    <a16:creationId xmlns:a16="http://schemas.microsoft.com/office/drawing/2014/main" id="{BA5F5096-5DDA-8A03-6A1E-52B6BE47C55F}"/>
                  </a:ext>
                </a:extLst>
              </p:cNvPr>
              <p:cNvSpPr/>
              <p:nvPr/>
            </p:nvSpPr>
            <p:spPr>
              <a:xfrm>
                <a:off x="807827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0" name="Rechteck: abgerundete Ecken 799">
                <a:extLst>
                  <a:ext uri="{FF2B5EF4-FFF2-40B4-BE49-F238E27FC236}">
                    <a16:creationId xmlns:a16="http://schemas.microsoft.com/office/drawing/2014/main" id="{9B9E889A-B0F9-C3BA-B41F-383373B55BA7}"/>
                  </a:ext>
                </a:extLst>
              </p:cNvPr>
              <p:cNvSpPr/>
              <p:nvPr/>
            </p:nvSpPr>
            <p:spPr>
              <a:xfrm>
                <a:off x="828930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1" name="Rechteck: abgerundete Ecken 800">
                <a:extLst>
                  <a:ext uri="{FF2B5EF4-FFF2-40B4-BE49-F238E27FC236}">
                    <a16:creationId xmlns:a16="http://schemas.microsoft.com/office/drawing/2014/main" id="{905C624C-682B-3722-A367-4F19AAB45B79}"/>
                  </a:ext>
                </a:extLst>
              </p:cNvPr>
              <p:cNvSpPr/>
              <p:nvPr/>
            </p:nvSpPr>
            <p:spPr>
              <a:xfrm>
                <a:off x="850034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2" name="Rechteck: abgerundete Ecken 801">
                <a:extLst>
                  <a:ext uri="{FF2B5EF4-FFF2-40B4-BE49-F238E27FC236}">
                    <a16:creationId xmlns:a16="http://schemas.microsoft.com/office/drawing/2014/main" id="{141FEA7A-47A7-A5BE-A277-DEA08A6716F0}"/>
                  </a:ext>
                </a:extLst>
              </p:cNvPr>
              <p:cNvSpPr/>
              <p:nvPr/>
            </p:nvSpPr>
            <p:spPr>
              <a:xfrm>
                <a:off x="871137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3" name="Rechteck: abgerundete Ecken 802">
                <a:extLst>
                  <a:ext uri="{FF2B5EF4-FFF2-40B4-BE49-F238E27FC236}">
                    <a16:creationId xmlns:a16="http://schemas.microsoft.com/office/drawing/2014/main" id="{6EF93446-3442-0208-4C79-4040A73B9F53}"/>
                  </a:ext>
                </a:extLst>
              </p:cNvPr>
              <p:cNvSpPr/>
              <p:nvPr/>
            </p:nvSpPr>
            <p:spPr>
              <a:xfrm>
                <a:off x="892241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4" name="Rechteck: abgerundete Ecken 803">
                <a:extLst>
                  <a:ext uri="{FF2B5EF4-FFF2-40B4-BE49-F238E27FC236}">
                    <a16:creationId xmlns:a16="http://schemas.microsoft.com/office/drawing/2014/main" id="{7C4D9E5C-C496-7E83-F53D-E9586DECC1C3}"/>
                  </a:ext>
                </a:extLst>
              </p:cNvPr>
              <p:cNvSpPr/>
              <p:nvPr/>
            </p:nvSpPr>
            <p:spPr>
              <a:xfrm>
                <a:off x="913344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5" name="Rechteck: abgerundete Ecken 804">
                <a:extLst>
                  <a:ext uri="{FF2B5EF4-FFF2-40B4-BE49-F238E27FC236}">
                    <a16:creationId xmlns:a16="http://schemas.microsoft.com/office/drawing/2014/main" id="{82816BAE-D7CD-6B9F-5557-F6093D987A9F}"/>
                  </a:ext>
                </a:extLst>
              </p:cNvPr>
              <p:cNvSpPr/>
              <p:nvPr/>
            </p:nvSpPr>
            <p:spPr>
              <a:xfrm>
                <a:off x="9344485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6" name="Rechteck: abgerundete Ecken 805">
                <a:extLst>
                  <a:ext uri="{FF2B5EF4-FFF2-40B4-BE49-F238E27FC236}">
                    <a16:creationId xmlns:a16="http://schemas.microsoft.com/office/drawing/2014/main" id="{E96EE1BC-C73A-9272-1977-B9CCA4E514B7}"/>
                  </a:ext>
                </a:extLst>
              </p:cNvPr>
              <p:cNvSpPr/>
              <p:nvPr/>
            </p:nvSpPr>
            <p:spPr>
              <a:xfrm>
                <a:off x="765620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7" name="Rechteck: abgerundete Ecken 806">
                <a:extLst>
                  <a:ext uri="{FF2B5EF4-FFF2-40B4-BE49-F238E27FC236}">
                    <a16:creationId xmlns:a16="http://schemas.microsoft.com/office/drawing/2014/main" id="{8ADEA72F-947C-E156-50E5-9EA39BDE451A}"/>
                  </a:ext>
                </a:extLst>
              </p:cNvPr>
              <p:cNvSpPr/>
              <p:nvPr/>
            </p:nvSpPr>
            <p:spPr>
              <a:xfrm>
                <a:off x="807827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8" name="Rechteck: abgerundete Ecken 807">
                <a:extLst>
                  <a:ext uri="{FF2B5EF4-FFF2-40B4-BE49-F238E27FC236}">
                    <a16:creationId xmlns:a16="http://schemas.microsoft.com/office/drawing/2014/main" id="{7BE95D6D-C5FC-9833-4286-597ECA458A98}"/>
                  </a:ext>
                </a:extLst>
              </p:cNvPr>
              <p:cNvSpPr/>
              <p:nvPr/>
            </p:nvSpPr>
            <p:spPr>
              <a:xfrm>
                <a:off x="828930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09" name="Rechteck: abgerundete Ecken 808">
                <a:extLst>
                  <a:ext uri="{FF2B5EF4-FFF2-40B4-BE49-F238E27FC236}">
                    <a16:creationId xmlns:a16="http://schemas.microsoft.com/office/drawing/2014/main" id="{DD5FD8FC-AB2A-8759-A7C0-E0024C155040}"/>
                  </a:ext>
                </a:extLst>
              </p:cNvPr>
              <p:cNvSpPr/>
              <p:nvPr/>
            </p:nvSpPr>
            <p:spPr>
              <a:xfrm>
                <a:off x="871137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0" name="Rechteck: abgerundete Ecken 809">
                <a:extLst>
                  <a:ext uri="{FF2B5EF4-FFF2-40B4-BE49-F238E27FC236}">
                    <a16:creationId xmlns:a16="http://schemas.microsoft.com/office/drawing/2014/main" id="{940F8D22-ADC7-945C-7FCA-56942891126A}"/>
                  </a:ext>
                </a:extLst>
              </p:cNvPr>
              <p:cNvSpPr/>
              <p:nvPr/>
            </p:nvSpPr>
            <p:spPr>
              <a:xfrm>
                <a:off x="892241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1" name="Rechteck: abgerundete Ecken 810">
                <a:extLst>
                  <a:ext uri="{FF2B5EF4-FFF2-40B4-BE49-F238E27FC236}">
                    <a16:creationId xmlns:a16="http://schemas.microsoft.com/office/drawing/2014/main" id="{EDCD701C-769E-C839-6B75-8B536E206C31}"/>
                  </a:ext>
                </a:extLst>
              </p:cNvPr>
              <p:cNvSpPr/>
              <p:nvPr/>
            </p:nvSpPr>
            <p:spPr>
              <a:xfrm>
                <a:off x="9344485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2" name="Rechteck: abgerundete Ecken 811">
                <a:extLst>
                  <a:ext uri="{FF2B5EF4-FFF2-40B4-BE49-F238E27FC236}">
                    <a16:creationId xmlns:a16="http://schemas.microsoft.com/office/drawing/2014/main" id="{21EB6EEB-BE5C-BEF9-C3A3-33DF69E790D7}"/>
                  </a:ext>
                </a:extLst>
              </p:cNvPr>
              <p:cNvSpPr/>
              <p:nvPr/>
            </p:nvSpPr>
            <p:spPr>
              <a:xfrm>
                <a:off x="765620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3" name="Rechteck: abgerundete Ecken 812">
                <a:extLst>
                  <a:ext uri="{FF2B5EF4-FFF2-40B4-BE49-F238E27FC236}">
                    <a16:creationId xmlns:a16="http://schemas.microsoft.com/office/drawing/2014/main" id="{09D448FA-E207-A26E-5DAD-F6E4A7374613}"/>
                  </a:ext>
                </a:extLst>
              </p:cNvPr>
              <p:cNvSpPr/>
              <p:nvPr/>
            </p:nvSpPr>
            <p:spPr>
              <a:xfrm>
                <a:off x="786723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4" name="Rechteck: abgerundete Ecken 813">
                <a:extLst>
                  <a:ext uri="{FF2B5EF4-FFF2-40B4-BE49-F238E27FC236}">
                    <a16:creationId xmlns:a16="http://schemas.microsoft.com/office/drawing/2014/main" id="{B3935694-78AE-5248-9E72-CB62501CC4C5}"/>
                  </a:ext>
                </a:extLst>
              </p:cNvPr>
              <p:cNvSpPr/>
              <p:nvPr/>
            </p:nvSpPr>
            <p:spPr>
              <a:xfrm>
                <a:off x="807827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5" name="Rechteck: abgerundete Ecken 814">
                <a:extLst>
                  <a:ext uri="{FF2B5EF4-FFF2-40B4-BE49-F238E27FC236}">
                    <a16:creationId xmlns:a16="http://schemas.microsoft.com/office/drawing/2014/main" id="{18602ED1-8D50-1B89-8678-5728D318414B}"/>
                  </a:ext>
                </a:extLst>
              </p:cNvPr>
              <p:cNvSpPr/>
              <p:nvPr/>
            </p:nvSpPr>
            <p:spPr>
              <a:xfrm>
                <a:off x="828930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6" name="Rechteck: abgerundete Ecken 815">
                <a:extLst>
                  <a:ext uri="{FF2B5EF4-FFF2-40B4-BE49-F238E27FC236}">
                    <a16:creationId xmlns:a16="http://schemas.microsoft.com/office/drawing/2014/main" id="{9DFC0CE5-2BFD-429E-AB1F-B5D19E2B17DD}"/>
                  </a:ext>
                </a:extLst>
              </p:cNvPr>
              <p:cNvSpPr/>
              <p:nvPr/>
            </p:nvSpPr>
            <p:spPr>
              <a:xfrm>
                <a:off x="850034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7" name="Rechteck: abgerundete Ecken 816">
                <a:extLst>
                  <a:ext uri="{FF2B5EF4-FFF2-40B4-BE49-F238E27FC236}">
                    <a16:creationId xmlns:a16="http://schemas.microsoft.com/office/drawing/2014/main" id="{8EBB7AF6-B1E3-C352-2892-7919AFC0F3D9}"/>
                  </a:ext>
                </a:extLst>
              </p:cNvPr>
              <p:cNvSpPr/>
              <p:nvPr/>
            </p:nvSpPr>
            <p:spPr>
              <a:xfrm>
                <a:off x="871137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8" name="Rechteck: abgerundete Ecken 817">
                <a:extLst>
                  <a:ext uri="{FF2B5EF4-FFF2-40B4-BE49-F238E27FC236}">
                    <a16:creationId xmlns:a16="http://schemas.microsoft.com/office/drawing/2014/main" id="{1D41ADC3-0E5F-34A0-0829-9B9295BD057C}"/>
                  </a:ext>
                </a:extLst>
              </p:cNvPr>
              <p:cNvSpPr/>
              <p:nvPr/>
            </p:nvSpPr>
            <p:spPr>
              <a:xfrm>
                <a:off x="892241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9" name="Rechteck: abgerundete Ecken 818">
                <a:extLst>
                  <a:ext uri="{FF2B5EF4-FFF2-40B4-BE49-F238E27FC236}">
                    <a16:creationId xmlns:a16="http://schemas.microsoft.com/office/drawing/2014/main" id="{A7F4F479-7E82-A192-C42F-5AB7D915C813}"/>
                  </a:ext>
                </a:extLst>
              </p:cNvPr>
              <p:cNvSpPr/>
              <p:nvPr/>
            </p:nvSpPr>
            <p:spPr>
              <a:xfrm>
                <a:off x="913344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20" name="Rechteck: abgerundete Ecken 819">
                <a:extLst>
                  <a:ext uri="{FF2B5EF4-FFF2-40B4-BE49-F238E27FC236}">
                    <a16:creationId xmlns:a16="http://schemas.microsoft.com/office/drawing/2014/main" id="{F7699150-BCFD-3469-E4C7-8C74A5FC96EE}"/>
                  </a:ext>
                </a:extLst>
              </p:cNvPr>
              <p:cNvSpPr/>
              <p:nvPr/>
            </p:nvSpPr>
            <p:spPr>
              <a:xfrm>
                <a:off x="9344485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838" name="Gruppieren 837">
              <a:extLst>
                <a:ext uri="{FF2B5EF4-FFF2-40B4-BE49-F238E27FC236}">
                  <a16:creationId xmlns:a16="http://schemas.microsoft.com/office/drawing/2014/main" id="{3E216AE7-4D2F-5150-A310-765B32925F1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978008" y="2264551"/>
              <a:ext cx="645416" cy="646512"/>
              <a:chOff x="7656202" y="1001022"/>
              <a:chExt cx="1937551" cy="1940841"/>
            </a:xfrm>
          </p:grpSpPr>
          <p:grpSp>
            <p:nvGrpSpPr>
              <p:cNvPr id="839" name="Gruppieren 838">
                <a:extLst>
                  <a:ext uri="{FF2B5EF4-FFF2-40B4-BE49-F238E27FC236}">
                    <a16:creationId xmlns:a16="http://schemas.microsoft.com/office/drawing/2014/main" id="{4268028E-E205-33FC-BEFE-2838B2FE364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74768" y="1018704"/>
                <a:ext cx="1901505" cy="1901952"/>
                <a:chOff x="2958860" y="447675"/>
                <a:chExt cx="3825762" cy="3826661"/>
              </a:xfrm>
            </p:grpSpPr>
            <p:pic>
              <p:nvPicPr>
                <p:cNvPr id="904" name="Grafik 903">
                  <a:extLst>
                    <a:ext uri="{FF2B5EF4-FFF2-40B4-BE49-F238E27FC236}">
                      <a16:creationId xmlns:a16="http://schemas.microsoft.com/office/drawing/2014/main" id="{9F54BCB9-93DF-AA8F-1EB3-777D35FDBF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lum bright="70000" contrast="-70000"/>
                </a:blip>
                <a:srcRect r="35895" b="35838"/>
                <a:stretch/>
              </p:blipFill>
              <p:spPr>
                <a:xfrm>
                  <a:off x="2962275" y="447675"/>
                  <a:ext cx="3822347" cy="3825762"/>
                </a:xfrm>
                <a:prstGeom prst="rect">
                  <a:avLst/>
                </a:prstGeom>
              </p:spPr>
            </p:pic>
            <p:sp>
              <p:nvSpPr>
                <p:cNvPr id="905" name="Rechteck 904">
                  <a:extLst>
                    <a:ext uri="{FF2B5EF4-FFF2-40B4-BE49-F238E27FC236}">
                      <a16:creationId xmlns:a16="http://schemas.microsoft.com/office/drawing/2014/main" id="{5EBF1479-DDD0-19BF-AE04-5D354643A489}"/>
                    </a:ext>
                  </a:extLst>
                </p:cNvPr>
                <p:cNvSpPr/>
                <p:nvPr/>
              </p:nvSpPr>
              <p:spPr>
                <a:xfrm>
                  <a:off x="2958860" y="448574"/>
                  <a:ext cx="3825762" cy="3825762"/>
                </a:xfrm>
                <a:prstGeom prst="rect">
                  <a:avLst/>
                </a:prstGeom>
                <a:solidFill>
                  <a:schemeClr val="accent1">
                    <a:alpha val="5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dirty="0"/>
                </a:p>
              </p:txBody>
            </p:sp>
            <p:sp>
              <p:nvSpPr>
                <p:cNvPr id="906" name="Rechteck 905">
                  <a:extLst>
                    <a:ext uri="{FF2B5EF4-FFF2-40B4-BE49-F238E27FC236}">
                      <a16:creationId xmlns:a16="http://schemas.microsoft.com/office/drawing/2014/main" id="{D16262AC-9087-FDA1-23EF-5E3C990C1FDD}"/>
                    </a:ext>
                  </a:extLst>
                </p:cNvPr>
                <p:cNvSpPr/>
                <p:nvPr/>
              </p:nvSpPr>
              <p:spPr>
                <a:xfrm>
                  <a:off x="4227801" y="1719831"/>
                  <a:ext cx="1282347" cy="12823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07" name="Rechteck 906">
                  <a:extLst>
                    <a:ext uri="{FF2B5EF4-FFF2-40B4-BE49-F238E27FC236}">
                      <a16:creationId xmlns:a16="http://schemas.microsoft.com/office/drawing/2014/main" id="{340FD13F-D003-5832-DEBC-D5F9E87FBB34}"/>
                    </a:ext>
                  </a:extLst>
                </p:cNvPr>
                <p:cNvSpPr/>
                <p:nvPr/>
              </p:nvSpPr>
              <p:spPr>
                <a:xfrm>
                  <a:off x="5943600" y="878063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08" name="Rechteck 907">
                  <a:extLst>
                    <a:ext uri="{FF2B5EF4-FFF2-40B4-BE49-F238E27FC236}">
                      <a16:creationId xmlns:a16="http://schemas.microsoft.com/office/drawing/2014/main" id="{7D8B190D-DF3B-1157-08B4-C5EA0DE14337}"/>
                    </a:ext>
                  </a:extLst>
                </p:cNvPr>
                <p:cNvSpPr/>
                <p:nvPr/>
              </p:nvSpPr>
              <p:spPr>
                <a:xfrm>
                  <a:off x="5943599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09" name="Rechteck 908">
                  <a:extLst>
                    <a:ext uri="{FF2B5EF4-FFF2-40B4-BE49-F238E27FC236}">
                      <a16:creationId xmlns:a16="http://schemas.microsoft.com/office/drawing/2014/main" id="{66C60E13-D511-2097-BC03-BCA26D814921}"/>
                    </a:ext>
                  </a:extLst>
                </p:cNvPr>
                <p:cNvSpPr/>
                <p:nvPr/>
              </p:nvSpPr>
              <p:spPr>
                <a:xfrm>
                  <a:off x="3392663" y="87806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10" name="Rechteck 909">
                  <a:extLst>
                    <a:ext uri="{FF2B5EF4-FFF2-40B4-BE49-F238E27FC236}">
                      <a16:creationId xmlns:a16="http://schemas.microsoft.com/office/drawing/2014/main" id="{46DD87C6-AA6B-EC45-6BD8-B36198D6110C}"/>
                    </a:ext>
                  </a:extLst>
                </p:cNvPr>
                <p:cNvSpPr/>
                <p:nvPr/>
              </p:nvSpPr>
              <p:spPr>
                <a:xfrm>
                  <a:off x="3392663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11" name="Rechteck 910">
                  <a:extLst>
                    <a:ext uri="{FF2B5EF4-FFF2-40B4-BE49-F238E27FC236}">
                      <a16:creationId xmlns:a16="http://schemas.microsoft.com/office/drawing/2014/main" id="{D95F4DCC-443B-F23A-728C-CD310274CE3D}"/>
                    </a:ext>
                  </a:extLst>
                </p:cNvPr>
                <p:cNvSpPr/>
                <p:nvPr/>
              </p:nvSpPr>
              <p:spPr>
                <a:xfrm>
                  <a:off x="5943599" y="2150219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12" name="Rechteck 911">
                  <a:extLst>
                    <a:ext uri="{FF2B5EF4-FFF2-40B4-BE49-F238E27FC236}">
                      <a16:creationId xmlns:a16="http://schemas.microsoft.com/office/drawing/2014/main" id="{D0453ADE-C996-37DF-66E0-AF7F76552A87}"/>
                    </a:ext>
                  </a:extLst>
                </p:cNvPr>
                <p:cNvSpPr/>
                <p:nvPr/>
              </p:nvSpPr>
              <p:spPr>
                <a:xfrm>
                  <a:off x="3381374" y="21502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13" name="Rechteck 912">
                  <a:extLst>
                    <a:ext uri="{FF2B5EF4-FFF2-40B4-BE49-F238E27FC236}">
                      <a16:creationId xmlns:a16="http://schemas.microsoft.com/office/drawing/2014/main" id="{00D16853-B43F-4AEE-4CC4-0B9F42C8AE0B}"/>
                    </a:ext>
                  </a:extLst>
                </p:cNvPr>
                <p:cNvSpPr/>
                <p:nvPr/>
              </p:nvSpPr>
              <p:spPr>
                <a:xfrm>
                  <a:off x="4673599" y="8734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14" name="Rechteck 913">
                  <a:extLst>
                    <a:ext uri="{FF2B5EF4-FFF2-40B4-BE49-F238E27FC236}">
                      <a16:creationId xmlns:a16="http://schemas.microsoft.com/office/drawing/2014/main" id="{11D4E514-613A-FF46-062E-C91005E0A688}"/>
                    </a:ext>
                  </a:extLst>
                </p:cNvPr>
                <p:cNvSpPr/>
                <p:nvPr/>
              </p:nvSpPr>
              <p:spPr>
                <a:xfrm>
                  <a:off x="4668131" y="342702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15" name="Rechteck 914">
                  <a:extLst>
                    <a:ext uri="{FF2B5EF4-FFF2-40B4-BE49-F238E27FC236}">
                      <a16:creationId xmlns:a16="http://schemas.microsoft.com/office/drawing/2014/main" id="{F5CD8666-AB7D-8820-F3CE-A0AAF8DDBCE8}"/>
                    </a:ext>
                  </a:extLst>
                </p:cNvPr>
                <p:cNvSpPr/>
                <p:nvPr/>
              </p:nvSpPr>
              <p:spPr>
                <a:xfrm>
                  <a:off x="4806011" y="35652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16" name="Rechteck 915">
                  <a:extLst>
                    <a:ext uri="{FF2B5EF4-FFF2-40B4-BE49-F238E27FC236}">
                      <a16:creationId xmlns:a16="http://schemas.microsoft.com/office/drawing/2014/main" id="{D5292836-CC15-3890-2E97-030433C7D57C}"/>
                    </a:ext>
                  </a:extLst>
                </p:cNvPr>
                <p:cNvSpPr/>
                <p:nvPr/>
              </p:nvSpPr>
              <p:spPr>
                <a:xfrm>
                  <a:off x="4806011" y="10239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17" name="Rechteck 916">
                  <a:extLst>
                    <a:ext uri="{FF2B5EF4-FFF2-40B4-BE49-F238E27FC236}">
                      <a16:creationId xmlns:a16="http://schemas.microsoft.com/office/drawing/2014/main" id="{E5B4BE0C-8702-74CB-9C08-E9CCD6B278D7}"/>
                    </a:ext>
                  </a:extLst>
                </p:cNvPr>
                <p:cNvSpPr/>
                <p:nvPr/>
              </p:nvSpPr>
              <p:spPr>
                <a:xfrm>
                  <a:off x="4385865" y="1881117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18" name="Rechteck 917">
                  <a:extLst>
                    <a:ext uri="{FF2B5EF4-FFF2-40B4-BE49-F238E27FC236}">
                      <a16:creationId xmlns:a16="http://schemas.microsoft.com/office/drawing/2014/main" id="{A9B781FC-C05A-992F-597D-FA157B4DF70F}"/>
                    </a:ext>
                  </a:extLst>
                </p:cNvPr>
                <p:cNvSpPr/>
                <p:nvPr/>
              </p:nvSpPr>
              <p:spPr>
                <a:xfrm>
                  <a:off x="5233266" y="1881116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19" name="Rechteck 918">
                  <a:extLst>
                    <a:ext uri="{FF2B5EF4-FFF2-40B4-BE49-F238E27FC236}">
                      <a16:creationId xmlns:a16="http://schemas.microsoft.com/office/drawing/2014/main" id="{D0929D3D-EACD-C993-AB0B-FD8A2FBBF850}"/>
                    </a:ext>
                  </a:extLst>
                </p:cNvPr>
                <p:cNvSpPr/>
                <p:nvPr/>
              </p:nvSpPr>
              <p:spPr>
                <a:xfrm>
                  <a:off x="4385865" y="2716950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20" name="Rechteck 919">
                  <a:extLst>
                    <a:ext uri="{FF2B5EF4-FFF2-40B4-BE49-F238E27FC236}">
                      <a16:creationId xmlns:a16="http://schemas.microsoft.com/office/drawing/2014/main" id="{A92F206E-B74A-4001-B259-C8B87CAEA265}"/>
                    </a:ext>
                  </a:extLst>
                </p:cNvPr>
                <p:cNvSpPr/>
                <p:nvPr/>
              </p:nvSpPr>
              <p:spPr>
                <a:xfrm>
                  <a:off x="5233266" y="2716949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</p:grpSp>
          <p:sp>
            <p:nvSpPr>
              <p:cNvPr id="840" name="Rechteck: abgerundete Ecken 839">
                <a:extLst>
                  <a:ext uri="{FF2B5EF4-FFF2-40B4-BE49-F238E27FC236}">
                    <a16:creationId xmlns:a16="http://schemas.microsoft.com/office/drawing/2014/main" id="{C6B99968-83F2-3D58-BDEF-66EFA8200010}"/>
                  </a:ext>
                </a:extLst>
              </p:cNvPr>
              <p:cNvSpPr/>
              <p:nvPr/>
            </p:nvSpPr>
            <p:spPr>
              <a:xfrm>
                <a:off x="765620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41" name="Rechteck: abgerundete Ecken 840">
                <a:extLst>
                  <a:ext uri="{FF2B5EF4-FFF2-40B4-BE49-F238E27FC236}">
                    <a16:creationId xmlns:a16="http://schemas.microsoft.com/office/drawing/2014/main" id="{EDD06451-AD3F-7761-1961-375C6EE3A1EE}"/>
                  </a:ext>
                </a:extLst>
              </p:cNvPr>
              <p:cNvSpPr/>
              <p:nvPr/>
            </p:nvSpPr>
            <p:spPr>
              <a:xfrm>
                <a:off x="786723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42" name="Rechteck: abgerundete Ecken 841">
                <a:extLst>
                  <a:ext uri="{FF2B5EF4-FFF2-40B4-BE49-F238E27FC236}">
                    <a16:creationId xmlns:a16="http://schemas.microsoft.com/office/drawing/2014/main" id="{8535F7E5-6DB6-6D41-D767-74F0AF3D2533}"/>
                  </a:ext>
                </a:extLst>
              </p:cNvPr>
              <p:cNvSpPr/>
              <p:nvPr/>
            </p:nvSpPr>
            <p:spPr>
              <a:xfrm>
                <a:off x="807827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43" name="Rechteck: abgerundete Ecken 842">
                <a:extLst>
                  <a:ext uri="{FF2B5EF4-FFF2-40B4-BE49-F238E27FC236}">
                    <a16:creationId xmlns:a16="http://schemas.microsoft.com/office/drawing/2014/main" id="{0C458D66-B6E1-B3BB-3845-8B3F7C09CF53}"/>
                  </a:ext>
                </a:extLst>
              </p:cNvPr>
              <p:cNvSpPr/>
              <p:nvPr/>
            </p:nvSpPr>
            <p:spPr>
              <a:xfrm>
                <a:off x="828930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44" name="Rechteck: abgerundete Ecken 843">
                <a:extLst>
                  <a:ext uri="{FF2B5EF4-FFF2-40B4-BE49-F238E27FC236}">
                    <a16:creationId xmlns:a16="http://schemas.microsoft.com/office/drawing/2014/main" id="{499BB0FC-A234-1DC4-394A-F18B03068AF9}"/>
                  </a:ext>
                </a:extLst>
              </p:cNvPr>
              <p:cNvSpPr/>
              <p:nvPr/>
            </p:nvSpPr>
            <p:spPr>
              <a:xfrm>
                <a:off x="850034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45" name="Rechteck: abgerundete Ecken 844">
                <a:extLst>
                  <a:ext uri="{FF2B5EF4-FFF2-40B4-BE49-F238E27FC236}">
                    <a16:creationId xmlns:a16="http://schemas.microsoft.com/office/drawing/2014/main" id="{8A0991A6-CE5A-4E97-B7E8-80A5CF0C8940}"/>
                  </a:ext>
                </a:extLst>
              </p:cNvPr>
              <p:cNvSpPr/>
              <p:nvPr/>
            </p:nvSpPr>
            <p:spPr>
              <a:xfrm>
                <a:off x="871137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46" name="Rechteck: abgerundete Ecken 845">
                <a:extLst>
                  <a:ext uri="{FF2B5EF4-FFF2-40B4-BE49-F238E27FC236}">
                    <a16:creationId xmlns:a16="http://schemas.microsoft.com/office/drawing/2014/main" id="{D4CE487B-9FB6-8CFF-2FE5-761CB7753226}"/>
                  </a:ext>
                </a:extLst>
              </p:cNvPr>
              <p:cNvSpPr/>
              <p:nvPr/>
            </p:nvSpPr>
            <p:spPr>
              <a:xfrm>
                <a:off x="892241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47" name="Rechteck: abgerundete Ecken 846">
                <a:extLst>
                  <a:ext uri="{FF2B5EF4-FFF2-40B4-BE49-F238E27FC236}">
                    <a16:creationId xmlns:a16="http://schemas.microsoft.com/office/drawing/2014/main" id="{094AB0D5-EB42-91D5-0F8D-8F1EB1496901}"/>
                  </a:ext>
                </a:extLst>
              </p:cNvPr>
              <p:cNvSpPr/>
              <p:nvPr/>
            </p:nvSpPr>
            <p:spPr>
              <a:xfrm>
                <a:off x="913344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48" name="Rechteck: abgerundete Ecken 847">
                <a:extLst>
                  <a:ext uri="{FF2B5EF4-FFF2-40B4-BE49-F238E27FC236}">
                    <a16:creationId xmlns:a16="http://schemas.microsoft.com/office/drawing/2014/main" id="{9785FA7F-505F-1A97-B0EF-75879988EF1D}"/>
                  </a:ext>
                </a:extLst>
              </p:cNvPr>
              <p:cNvSpPr/>
              <p:nvPr/>
            </p:nvSpPr>
            <p:spPr>
              <a:xfrm>
                <a:off x="9344485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49" name="Rechteck: abgerundete Ecken 848">
                <a:extLst>
                  <a:ext uri="{FF2B5EF4-FFF2-40B4-BE49-F238E27FC236}">
                    <a16:creationId xmlns:a16="http://schemas.microsoft.com/office/drawing/2014/main" id="{3D8A3B0F-CE3D-95B3-2A77-215B1FF33FEC}"/>
                  </a:ext>
                </a:extLst>
              </p:cNvPr>
              <p:cNvSpPr/>
              <p:nvPr/>
            </p:nvSpPr>
            <p:spPr>
              <a:xfrm>
                <a:off x="765620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50" name="Rechteck: abgerundete Ecken 849">
                <a:extLst>
                  <a:ext uri="{FF2B5EF4-FFF2-40B4-BE49-F238E27FC236}">
                    <a16:creationId xmlns:a16="http://schemas.microsoft.com/office/drawing/2014/main" id="{51C724B9-13A1-455C-5D1E-A9A15B0B8553}"/>
                  </a:ext>
                </a:extLst>
              </p:cNvPr>
              <p:cNvSpPr/>
              <p:nvPr/>
            </p:nvSpPr>
            <p:spPr>
              <a:xfrm>
                <a:off x="807827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51" name="Rechteck: abgerundete Ecken 850">
                <a:extLst>
                  <a:ext uri="{FF2B5EF4-FFF2-40B4-BE49-F238E27FC236}">
                    <a16:creationId xmlns:a16="http://schemas.microsoft.com/office/drawing/2014/main" id="{CEEE3ECB-0AF7-BA33-71F8-DC235A67874C}"/>
                  </a:ext>
                </a:extLst>
              </p:cNvPr>
              <p:cNvSpPr/>
              <p:nvPr/>
            </p:nvSpPr>
            <p:spPr>
              <a:xfrm>
                <a:off x="828930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52" name="Rechteck: abgerundete Ecken 851">
                <a:extLst>
                  <a:ext uri="{FF2B5EF4-FFF2-40B4-BE49-F238E27FC236}">
                    <a16:creationId xmlns:a16="http://schemas.microsoft.com/office/drawing/2014/main" id="{4D4AAB6F-1936-FEA6-B31B-B9B02BE70693}"/>
                  </a:ext>
                </a:extLst>
              </p:cNvPr>
              <p:cNvSpPr/>
              <p:nvPr/>
            </p:nvSpPr>
            <p:spPr>
              <a:xfrm>
                <a:off x="871137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53" name="Rechteck: abgerundete Ecken 852">
                <a:extLst>
                  <a:ext uri="{FF2B5EF4-FFF2-40B4-BE49-F238E27FC236}">
                    <a16:creationId xmlns:a16="http://schemas.microsoft.com/office/drawing/2014/main" id="{B3717C3D-FEAB-60B1-95F9-D02653CCAB9F}"/>
                  </a:ext>
                </a:extLst>
              </p:cNvPr>
              <p:cNvSpPr/>
              <p:nvPr/>
            </p:nvSpPr>
            <p:spPr>
              <a:xfrm>
                <a:off x="892241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54" name="Rechteck: abgerundete Ecken 853">
                <a:extLst>
                  <a:ext uri="{FF2B5EF4-FFF2-40B4-BE49-F238E27FC236}">
                    <a16:creationId xmlns:a16="http://schemas.microsoft.com/office/drawing/2014/main" id="{B62263DE-50CE-38CD-C11C-34F3B9A8F72B}"/>
                  </a:ext>
                </a:extLst>
              </p:cNvPr>
              <p:cNvSpPr/>
              <p:nvPr/>
            </p:nvSpPr>
            <p:spPr>
              <a:xfrm>
                <a:off x="9344485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55" name="Rechteck: abgerundete Ecken 854">
                <a:extLst>
                  <a:ext uri="{FF2B5EF4-FFF2-40B4-BE49-F238E27FC236}">
                    <a16:creationId xmlns:a16="http://schemas.microsoft.com/office/drawing/2014/main" id="{EF46CE5F-0302-585B-A1FE-E63197F924F6}"/>
                  </a:ext>
                </a:extLst>
              </p:cNvPr>
              <p:cNvSpPr/>
              <p:nvPr/>
            </p:nvSpPr>
            <p:spPr>
              <a:xfrm>
                <a:off x="765620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56" name="Rechteck: abgerundete Ecken 855">
                <a:extLst>
                  <a:ext uri="{FF2B5EF4-FFF2-40B4-BE49-F238E27FC236}">
                    <a16:creationId xmlns:a16="http://schemas.microsoft.com/office/drawing/2014/main" id="{711F9104-F871-6A93-0701-F99F7140CEC4}"/>
                  </a:ext>
                </a:extLst>
              </p:cNvPr>
              <p:cNvSpPr/>
              <p:nvPr/>
            </p:nvSpPr>
            <p:spPr>
              <a:xfrm>
                <a:off x="786723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57" name="Rechteck: abgerundete Ecken 856">
                <a:extLst>
                  <a:ext uri="{FF2B5EF4-FFF2-40B4-BE49-F238E27FC236}">
                    <a16:creationId xmlns:a16="http://schemas.microsoft.com/office/drawing/2014/main" id="{65E892E9-6129-251F-B80E-15C8CC902E0E}"/>
                  </a:ext>
                </a:extLst>
              </p:cNvPr>
              <p:cNvSpPr/>
              <p:nvPr/>
            </p:nvSpPr>
            <p:spPr>
              <a:xfrm>
                <a:off x="807827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58" name="Rechteck: abgerundete Ecken 857">
                <a:extLst>
                  <a:ext uri="{FF2B5EF4-FFF2-40B4-BE49-F238E27FC236}">
                    <a16:creationId xmlns:a16="http://schemas.microsoft.com/office/drawing/2014/main" id="{5E4A9BDE-E432-29C4-0D45-AAE952B38E26}"/>
                  </a:ext>
                </a:extLst>
              </p:cNvPr>
              <p:cNvSpPr/>
              <p:nvPr/>
            </p:nvSpPr>
            <p:spPr>
              <a:xfrm>
                <a:off x="828930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59" name="Rechteck: abgerundete Ecken 858">
                <a:extLst>
                  <a:ext uri="{FF2B5EF4-FFF2-40B4-BE49-F238E27FC236}">
                    <a16:creationId xmlns:a16="http://schemas.microsoft.com/office/drawing/2014/main" id="{E1ED1FD6-A83B-CC3A-BBFC-64009D32BF86}"/>
                  </a:ext>
                </a:extLst>
              </p:cNvPr>
              <p:cNvSpPr/>
              <p:nvPr/>
            </p:nvSpPr>
            <p:spPr>
              <a:xfrm>
                <a:off x="850034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0" name="Rechteck: abgerundete Ecken 859">
                <a:extLst>
                  <a:ext uri="{FF2B5EF4-FFF2-40B4-BE49-F238E27FC236}">
                    <a16:creationId xmlns:a16="http://schemas.microsoft.com/office/drawing/2014/main" id="{4DB5DDC4-ED52-8FF1-42C7-7139F610BCD4}"/>
                  </a:ext>
                </a:extLst>
              </p:cNvPr>
              <p:cNvSpPr/>
              <p:nvPr/>
            </p:nvSpPr>
            <p:spPr>
              <a:xfrm>
                <a:off x="871137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1" name="Rechteck: abgerundete Ecken 860">
                <a:extLst>
                  <a:ext uri="{FF2B5EF4-FFF2-40B4-BE49-F238E27FC236}">
                    <a16:creationId xmlns:a16="http://schemas.microsoft.com/office/drawing/2014/main" id="{340C2AB7-BA37-8FCA-32AF-1C6E895EF725}"/>
                  </a:ext>
                </a:extLst>
              </p:cNvPr>
              <p:cNvSpPr/>
              <p:nvPr/>
            </p:nvSpPr>
            <p:spPr>
              <a:xfrm>
                <a:off x="892241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2" name="Rechteck: abgerundete Ecken 861">
                <a:extLst>
                  <a:ext uri="{FF2B5EF4-FFF2-40B4-BE49-F238E27FC236}">
                    <a16:creationId xmlns:a16="http://schemas.microsoft.com/office/drawing/2014/main" id="{84606A18-1261-9380-D24A-5756D1C817DA}"/>
                  </a:ext>
                </a:extLst>
              </p:cNvPr>
              <p:cNvSpPr/>
              <p:nvPr/>
            </p:nvSpPr>
            <p:spPr>
              <a:xfrm>
                <a:off x="913344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3" name="Rechteck: abgerundete Ecken 862">
                <a:extLst>
                  <a:ext uri="{FF2B5EF4-FFF2-40B4-BE49-F238E27FC236}">
                    <a16:creationId xmlns:a16="http://schemas.microsoft.com/office/drawing/2014/main" id="{2C150C2B-EE99-1F39-FD8B-E298E5964838}"/>
                  </a:ext>
                </a:extLst>
              </p:cNvPr>
              <p:cNvSpPr/>
              <p:nvPr/>
            </p:nvSpPr>
            <p:spPr>
              <a:xfrm>
                <a:off x="9344485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4" name="Rechteck: abgerundete Ecken 863">
                <a:extLst>
                  <a:ext uri="{FF2B5EF4-FFF2-40B4-BE49-F238E27FC236}">
                    <a16:creationId xmlns:a16="http://schemas.microsoft.com/office/drawing/2014/main" id="{B98311E3-2944-FB45-E3BA-A25A111A6F54}"/>
                  </a:ext>
                </a:extLst>
              </p:cNvPr>
              <p:cNvSpPr/>
              <p:nvPr/>
            </p:nvSpPr>
            <p:spPr>
              <a:xfrm>
                <a:off x="765620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5" name="Rechteck: abgerundete Ecken 864">
                <a:extLst>
                  <a:ext uri="{FF2B5EF4-FFF2-40B4-BE49-F238E27FC236}">
                    <a16:creationId xmlns:a16="http://schemas.microsoft.com/office/drawing/2014/main" id="{72AD841F-8B21-1306-2100-CF59987C3459}"/>
                  </a:ext>
                </a:extLst>
              </p:cNvPr>
              <p:cNvSpPr/>
              <p:nvPr/>
            </p:nvSpPr>
            <p:spPr>
              <a:xfrm>
                <a:off x="786723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6" name="Rechteck: abgerundete Ecken 865">
                <a:extLst>
                  <a:ext uri="{FF2B5EF4-FFF2-40B4-BE49-F238E27FC236}">
                    <a16:creationId xmlns:a16="http://schemas.microsoft.com/office/drawing/2014/main" id="{079160EE-D680-A2EC-183A-0A5657B90146}"/>
                  </a:ext>
                </a:extLst>
              </p:cNvPr>
              <p:cNvSpPr/>
              <p:nvPr/>
            </p:nvSpPr>
            <p:spPr>
              <a:xfrm>
                <a:off x="807827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7" name="Rechteck: abgerundete Ecken 866">
                <a:extLst>
                  <a:ext uri="{FF2B5EF4-FFF2-40B4-BE49-F238E27FC236}">
                    <a16:creationId xmlns:a16="http://schemas.microsoft.com/office/drawing/2014/main" id="{B98CEC2B-CAAB-1461-0D49-F358E8F5BE2A}"/>
                  </a:ext>
                </a:extLst>
              </p:cNvPr>
              <p:cNvSpPr/>
              <p:nvPr/>
            </p:nvSpPr>
            <p:spPr>
              <a:xfrm>
                <a:off x="892241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8" name="Rechteck: abgerundete Ecken 867">
                <a:extLst>
                  <a:ext uri="{FF2B5EF4-FFF2-40B4-BE49-F238E27FC236}">
                    <a16:creationId xmlns:a16="http://schemas.microsoft.com/office/drawing/2014/main" id="{5B6B9BEA-3383-4F46-39FA-41A915DD2750}"/>
                  </a:ext>
                </a:extLst>
              </p:cNvPr>
              <p:cNvSpPr/>
              <p:nvPr/>
            </p:nvSpPr>
            <p:spPr>
              <a:xfrm>
                <a:off x="913344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69" name="Rechteck: abgerundete Ecken 868">
                <a:extLst>
                  <a:ext uri="{FF2B5EF4-FFF2-40B4-BE49-F238E27FC236}">
                    <a16:creationId xmlns:a16="http://schemas.microsoft.com/office/drawing/2014/main" id="{3C464139-D05C-E8A2-6208-17ED1E8CACE2}"/>
                  </a:ext>
                </a:extLst>
              </p:cNvPr>
              <p:cNvSpPr/>
              <p:nvPr/>
            </p:nvSpPr>
            <p:spPr>
              <a:xfrm>
                <a:off x="9344485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0" name="Rechteck: abgerundete Ecken 869">
                <a:extLst>
                  <a:ext uri="{FF2B5EF4-FFF2-40B4-BE49-F238E27FC236}">
                    <a16:creationId xmlns:a16="http://schemas.microsoft.com/office/drawing/2014/main" id="{0308E802-3E43-4B2F-0C28-8A0BE7B51A0A}"/>
                  </a:ext>
                </a:extLst>
              </p:cNvPr>
              <p:cNvSpPr/>
              <p:nvPr/>
            </p:nvSpPr>
            <p:spPr>
              <a:xfrm>
                <a:off x="765620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1" name="Rechteck: abgerundete Ecken 870">
                <a:extLst>
                  <a:ext uri="{FF2B5EF4-FFF2-40B4-BE49-F238E27FC236}">
                    <a16:creationId xmlns:a16="http://schemas.microsoft.com/office/drawing/2014/main" id="{8768C75A-D474-1FE6-646D-87A0B9C5A09B}"/>
                  </a:ext>
                </a:extLst>
              </p:cNvPr>
              <p:cNvSpPr/>
              <p:nvPr/>
            </p:nvSpPr>
            <p:spPr>
              <a:xfrm>
                <a:off x="807827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2" name="Rechteck: abgerundete Ecken 871">
                <a:extLst>
                  <a:ext uri="{FF2B5EF4-FFF2-40B4-BE49-F238E27FC236}">
                    <a16:creationId xmlns:a16="http://schemas.microsoft.com/office/drawing/2014/main" id="{E08E925F-C637-8764-F10D-FA5605B3D488}"/>
                  </a:ext>
                </a:extLst>
              </p:cNvPr>
              <p:cNvSpPr/>
              <p:nvPr/>
            </p:nvSpPr>
            <p:spPr>
              <a:xfrm>
                <a:off x="892241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3" name="Rechteck: abgerundete Ecken 872">
                <a:extLst>
                  <a:ext uri="{FF2B5EF4-FFF2-40B4-BE49-F238E27FC236}">
                    <a16:creationId xmlns:a16="http://schemas.microsoft.com/office/drawing/2014/main" id="{A6A2C625-255B-C4CE-FC88-B0BB49F4B88A}"/>
                  </a:ext>
                </a:extLst>
              </p:cNvPr>
              <p:cNvSpPr/>
              <p:nvPr/>
            </p:nvSpPr>
            <p:spPr>
              <a:xfrm>
                <a:off x="9344485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4" name="Rechteck: abgerundete Ecken 873">
                <a:extLst>
                  <a:ext uri="{FF2B5EF4-FFF2-40B4-BE49-F238E27FC236}">
                    <a16:creationId xmlns:a16="http://schemas.microsoft.com/office/drawing/2014/main" id="{3793B048-57B6-A488-9577-76B8F41141F5}"/>
                  </a:ext>
                </a:extLst>
              </p:cNvPr>
              <p:cNvSpPr/>
              <p:nvPr/>
            </p:nvSpPr>
            <p:spPr>
              <a:xfrm>
                <a:off x="765620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5" name="Rechteck: abgerundete Ecken 874">
                <a:extLst>
                  <a:ext uri="{FF2B5EF4-FFF2-40B4-BE49-F238E27FC236}">
                    <a16:creationId xmlns:a16="http://schemas.microsoft.com/office/drawing/2014/main" id="{6C71C3C4-989B-FC4B-BF31-74E2B0AF6A32}"/>
                  </a:ext>
                </a:extLst>
              </p:cNvPr>
              <p:cNvSpPr/>
              <p:nvPr/>
            </p:nvSpPr>
            <p:spPr>
              <a:xfrm>
                <a:off x="786723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6" name="Rechteck: abgerundete Ecken 875">
                <a:extLst>
                  <a:ext uri="{FF2B5EF4-FFF2-40B4-BE49-F238E27FC236}">
                    <a16:creationId xmlns:a16="http://schemas.microsoft.com/office/drawing/2014/main" id="{A3B7007C-2164-E2F6-ECE4-B7250A94283D}"/>
                  </a:ext>
                </a:extLst>
              </p:cNvPr>
              <p:cNvSpPr/>
              <p:nvPr/>
            </p:nvSpPr>
            <p:spPr>
              <a:xfrm>
                <a:off x="807827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7" name="Rechteck: abgerundete Ecken 876">
                <a:extLst>
                  <a:ext uri="{FF2B5EF4-FFF2-40B4-BE49-F238E27FC236}">
                    <a16:creationId xmlns:a16="http://schemas.microsoft.com/office/drawing/2014/main" id="{5A3D78A8-A354-BD53-A9A7-86347A947B91}"/>
                  </a:ext>
                </a:extLst>
              </p:cNvPr>
              <p:cNvSpPr/>
              <p:nvPr/>
            </p:nvSpPr>
            <p:spPr>
              <a:xfrm>
                <a:off x="892241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8" name="Rechteck: abgerundete Ecken 877">
                <a:extLst>
                  <a:ext uri="{FF2B5EF4-FFF2-40B4-BE49-F238E27FC236}">
                    <a16:creationId xmlns:a16="http://schemas.microsoft.com/office/drawing/2014/main" id="{7953C279-425E-7392-30F2-272589BE827A}"/>
                  </a:ext>
                </a:extLst>
              </p:cNvPr>
              <p:cNvSpPr/>
              <p:nvPr/>
            </p:nvSpPr>
            <p:spPr>
              <a:xfrm>
                <a:off x="913344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9" name="Rechteck: abgerundete Ecken 878">
                <a:extLst>
                  <a:ext uri="{FF2B5EF4-FFF2-40B4-BE49-F238E27FC236}">
                    <a16:creationId xmlns:a16="http://schemas.microsoft.com/office/drawing/2014/main" id="{3BA8BFE1-FA12-D12E-562D-1EAC71C811A9}"/>
                  </a:ext>
                </a:extLst>
              </p:cNvPr>
              <p:cNvSpPr/>
              <p:nvPr/>
            </p:nvSpPr>
            <p:spPr>
              <a:xfrm>
                <a:off x="9344485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0" name="Rechteck: abgerundete Ecken 879">
                <a:extLst>
                  <a:ext uri="{FF2B5EF4-FFF2-40B4-BE49-F238E27FC236}">
                    <a16:creationId xmlns:a16="http://schemas.microsoft.com/office/drawing/2014/main" id="{E6FB38B2-9928-93B0-E65D-5D11A42C92A8}"/>
                  </a:ext>
                </a:extLst>
              </p:cNvPr>
              <p:cNvSpPr/>
              <p:nvPr/>
            </p:nvSpPr>
            <p:spPr>
              <a:xfrm>
                <a:off x="765620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1" name="Rechteck: abgerundete Ecken 880">
                <a:extLst>
                  <a:ext uri="{FF2B5EF4-FFF2-40B4-BE49-F238E27FC236}">
                    <a16:creationId xmlns:a16="http://schemas.microsoft.com/office/drawing/2014/main" id="{FDDDA1F2-DF4B-0195-C8B1-543F7B9D0F00}"/>
                  </a:ext>
                </a:extLst>
              </p:cNvPr>
              <p:cNvSpPr/>
              <p:nvPr/>
            </p:nvSpPr>
            <p:spPr>
              <a:xfrm>
                <a:off x="786723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2" name="Rechteck: abgerundete Ecken 881">
                <a:extLst>
                  <a:ext uri="{FF2B5EF4-FFF2-40B4-BE49-F238E27FC236}">
                    <a16:creationId xmlns:a16="http://schemas.microsoft.com/office/drawing/2014/main" id="{EE59DA7F-12B0-F97D-ED70-EC46BA9EB2EE}"/>
                  </a:ext>
                </a:extLst>
              </p:cNvPr>
              <p:cNvSpPr/>
              <p:nvPr/>
            </p:nvSpPr>
            <p:spPr>
              <a:xfrm>
                <a:off x="807827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3" name="Rechteck: abgerundete Ecken 882">
                <a:extLst>
                  <a:ext uri="{FF2B5EF4-FFF2-40B4-BE49-F238E27FC236}">
                    <a16:creationId xmlns:a16="http://schemas.microsoft.com/office/drawing/2014/main" id="{374554D7-149B-1E99-02A8-4DB312F65E45}"/>
                  </a:ext>
                </a:extLst>
              </p:cNvPr>
              <p:cNvSpPr/>
              <p:nvPr/>
            </p:nvSpPr>
            <p:spPr>
              <a:xfrm>
                <a:off x="828930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4" name="Rechteck: abgerundete Ecken 883">
                <a:extLst>
                  <a:ext uri="{FF2B5EF4-FFF2-40B4-BE49-F238E27FC236}">
                    <a16:creationId xmlns:a16="http://schemas.microsoft.com/office/drawing/2014/main" id="{2071D02E-55CA-F53F-8F9B-100FF72DEBB9}"/>
                  </a:ext>
                </a:extLst>
              </p:cNvPr>
              <p:cNvSpPr/>
              <p:nvPr/>
            </p:nvSpPr>
            <p:spPr>
              <a:xfrm>
                <a:off x="850034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5" name="Rechteck: abgerundete Ecken 884">
                <a:extLst>
                  <a:ext uri="{FF2B5EF4-FFF2-40B4-BE49-F238E27FC236}">
                    <a16:creationId xmlns:a16="http://schemas.microsoft.com/office/drawing/2014/main" id="{E582B729-DA17-4AF9-9D26-94FEDAE26797}"/>
                  </a:ext>
                </a:extLst>
              </p:cNvPr>
              <p:cNvSpPr/>
              <p:nvPr/>
            </p:nvSpPr>
            <p:spPr>
              <a:xfrm>
                <a:off x="871137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6" name="Rechteck: abgerundete Ecken 885">
                <a:extLst>
                  <a:ext uri="{FF2B5EF4-FFF2-40B4-BE49-F238E27FC236}">
                    <a16:creationId xmlns:a16="http://schemas.microsoft.com/office/drawing/2014/main" id="{2EA0F9A1-F59C-B022-5315-A2CE74C8FD7E}"/>
                  </a:ext>
                </a:extLst>
              </p:cNvPr>
              <p:cNvSpPr/>
              <p:nvPr/>
            </p:nvSpPr>
            <p:spPr>
              <a:xfrm>
                <a:off x="892241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7" name="Rechteck: abgerundete Ecken 886">
                <a:extLst>
                  <a:ext uri="{FF2B5EF4-FFF2-40B4-BE49-F238E27FC236}">
                    <a16:creationId xmlns:a16="http://schemas.microsoft.com/office/drawing/2014/main" id="{360C0290-1EA5-58AE-30CE-D61F8261201A}"/>
                  </a:ext>
                </a:extLst>
              </p:cNvPr>
              <p:cNvSpPr/>
              <p:nvPr/>
            </p:nvSpPr>
            <p:spPr>
              <a:xfrm>
                <a:off x="913344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8" name="Rechteck: abgerundete Ecken 887">
                <a:extLst>
                  <a:ext uri="{FF2B5EF4-FFF2-40B4-BE49-F238E27FC236}">
                    <a16:creationId xmlns:a16="http://schemas.microsoft.com/office/drawing/2014/main" id="{5D2EBA34-6FDC-1208-21A8-C260DCB13764}"/>
                  </a:ext>
                </a:extLst>
              </p:cNvPr>
              <p:cNvSpPr/>
              <p:nvPr/>
            </p:nvSpPr>
            <p:spPr>
              <a:xfrm>
                <a:off x="9344485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89" name="Rechteck: abgerundete Ecken 888">
                <a:extLst>
                  <a:ext uri="{FF2B5EF4-FFF2-40B4-BE49-F238E27FC236}">
                    <a16:creationId xmlns:a16="http://schemas.microsoft.com/office/drawing/2014/main" id="{48F435A8-1BBE-4782-9C86-1B1E943FEFB7}"/>
                  </a:ext>
                </a:extLst>
              </p:cNvPr>
              <p:cNvSpPr/>
              <p:nvPr/>
            </p:nvSpPr>
            <p:spPr>
              <a:xfrm>
                <a:off x="765620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0" name="Rechteck: abgerundete Ecken 889">
                <a:extLst>
                  <a:ext uri="{FF2B5EF4-FFF2-40B4-BE49-F238E27FC236}">
                    <a16:creationId xmlns:a16="http://schemas.microsoft.com/office/drawing/2014/main" id="{7A9E7478-A89E-8ABC-AEF0-3CF7F7B04AD1}"/>
                  </a:ext>
                </a:extLst>
              </p:cNvPr>
              <p:cNvSpPr/>
              <p:nvPr/>
            </p:nvSpPr>
            <p:spPr>
              <a:xfrm>
                <a:off x="807827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1" name="Rechteck: abgerundete Ecken 890">
                <a:extLst>
                  <a:ext uri="{FF2B5EF4-FFF2-40B4-BE49-F238E27FC236}">
                    <a16:creationId xmlns:a16="http://schemas.microsoft.com/office/drawing/2014/main" id="{D4440DD0-BE93-FA9A-90FF-1854491DDCCC}"/>
                  </a:ext>
                </a:extLst>
              </p:cNvPr>
              <p:cNvSpPr/>
              <p:nvPr/>
            </p:nvSpPr>
            <p:spPr>
              <a:xfrm>
                <a:off x="828930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2" name="Rechteck: abgerundete Ecken 891">
                <a:extLst>
                  <a:ext uri="{FF2B5EF4-FFF2-40B4-BE49-F238E27FC236}">
                    <a16:creationId xmlns:a16="http://schemas.microsoft.com/office/drawing/2014/main" id="{8B3764C9-6FDF-814E-D4BE-BCD2EC17F493}"/>
                  </a:ext>
                </a:extLst>
              </p:cNvPr>
              <p:cNvSpPr/>
              <p:nvPr/>
            </p:nvSpPr>
            <p:spPr>
              <a:xfrm>
                <a:off x="871137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3" name="Rechteck: abgerundete Ecken 892">
                <a:extLst>
                  <a:ext uri="{FF2B5EF4-FFF2-40B4-BE49-F238E27FC236}">
                    <a16:creationId xmlns:a16="http://schemas.microsoft.com/office/drawing/2014/main" id="{06DD16BA-29E4-272F-990E-3748140B03D5}"/>
                  </a:ext>
                </a:extLst>
              </p:cNvPr>
              <p:cNvSpPr/>
              <p:nvPr/>
            </p:nvSpPr>
            <p:spPr>
              <a:xfrm>
                <a:off x="892241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4" name="Rechteck: abgerundete Ecken 893">
                <a:extLst>
                  <a:ext uri="{FF2B5EF4-FFF2-40B4-BE49-F238E27FC236}">
                    <a16:creationId xmlns:a16="http://schemas.microsoft.com/office/drawing/2014/main" id="{948B0C7B-52DE-36BB-7F0E-2414F4321AEF}"/>
                  </a:ext>
                </a:extLst>
              </p:cNvPr>
              <p:cNvSpPr/>
              <p:nvPr/>
            </p:nvSpPr>
            <p:spPr>
              <a:xfrm>
                <a:off x="9344485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5" name="Rechteck: abgerundete Ecken 894">
                <a:extLst>
                  <a:ext uri="{FF2B5EF4-FFF2-40B4-BE49-F238E27FC236}">
                    <a16:creationId xmlns:a16="http://schemas.microsoft.com/office/drawing/2014/main" id="{486C1B6F-ADC1-9879-9C4D-D2BB64320C64}"/>
                  </a:ext>
                </a:extLst>
              </p:cNvPr>
              <p:cNvSpPr/>
              <p:nvPr/>
            </p:nvSpPr>
            <p:spPr>
              <a:xfrm>
                <a:off x="765620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6" name="Rechteck: abgerundete Ecken 895">
                <a:extLst>
                  <a:ext uri="{FF2B5EF4-FFF2-40B4-BE49-F238E27FC236}">
                    <a16:creationId xmlns:a16="http://schemas.microsoft.com/office/drawing/2014/main" id="{CE5F1035-AFF1-5042-F472-08F010061C35}"/>
                  </a:ext>
                </a:extLst>
              </p:cNvPr>
              <p:cNvSpPr/>
              <p:nvPr/>
            </p:nvSpPr>
            <p:spPr>
              <a:xfrm>
                <a:off x="786723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7" name="Rechteck: abgerundete Ecken 896">
                <a:extLst>
                  <a:ext uri="{FF2B5EF4-FFF2-40B4-BE49-F238E27FC236}">
                    <a16:creationId xmlns:a16="http://schemas.microsoft.com/office/drawing/2014/main" id="{A12A0AED-BD64-1830-F955-178E6B8ABEFA}"/>
                  </a:ext>
                </a:extLst>
              </p:cNvPr>
              <p:cNvSpPr/>
              <p:nvPr/>
            </p:nvSpPr>
            <p:spPr>
              <a:xfrm>
                <a:off x="807827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8" name="Rechteck: abgerundete Ecken 897">
                <a:extLst>
                  <a:ext uri="{FF2B5EF4-FFF2-40B4-BE49-F238E27FC236}">
                    <a16:creationId xmlns:a16="http://schemas.microsoft.com/office/drawing/2014/main" id="{4B4E8EF6-BC6D-060F-04DA-ED6260C714AD}"/>
                  </a:ext>
                </a:extLst>
              </p:cNvPr>
              <p:cNvSpPr/>
              <p:nvPr/>
            </p:nvSpPr>
            <p:spPr>
              <a:xfrm>
                <a:off x="828930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99" name="Rechteck: abgerundete Ecken 898">
                <a:extLst>
                  <a:ext uri="{FF2B5EF4-FFF2-40B4-BE49-F238E27FC236}">
                    <a16:creationId xmlns:a16="http://schemas.microsoft.com/office/drawing/2014/main" id="{61869D62-10A5-7F96-8DC2-23869FC4EBE9}"/>
                  </a:ext>
                </a:extLst>
              </p:cNvPr>
              <p:cNvSpPr/>
              <p:nvPr/>
            </p:nvSpPr>
            <p:spPr>
              <a:xfrm>
                <a:off x="850034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0" name="Rechteck: abgerundete Ecken 899">
                <a:extLst>
                  <a:ext uri="{FF2B5EF4-FFF2-40B4-BE49-F238E27FC236}">
                    <a16:creationId xmlns:a16="http://schemas.microsoft.com/office/drawing/2014/main" id="{AC798096-99D4-8AA2-1085-6AC79192BDBC}"/>
                  </a:ext>
                </a:extLst>
              </p:cNvPr>
              <p:cNvSpPr/>
              <p:nvPr/>
            </p:nvSpPr>
            <p:spPr>
              <a:xfrm>
                <a:off x="871137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1" name="Rechteck: abgerundete Ecken 900">
                <a:extLst>
                  <a:ext uri="{FF2B5EF4-FFF2-40B4-BE49-F238E27FC236}">
                    <a16:creationId xmlns:a16="http://schemas.microsoft.com/office/drawing/2014/main" id="{BE3879C3-FD91-B7CC-8DE3-7979B66D8E94}"/>
                  </a:ext>
                </a:extLst>
              </p:cNvPr>
              <p:cNvSpPr/>
              <p:nvPr/>
            </p:nvSpPr>
            <p:spPr>
              <a:xfrm>
                <a:off x="892241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2" name="Rechteck: abgerundete Ecken 901">
                <a:extLst>
                  <a:ext uri="{FF2B5EF4-FFF2-40B4-BE49-F238E27FC236}">
                    <a16:creationId xmlns:a16="http://schemas.microsoft.com/office/drawing/2014/main" id="{C10178D1-C960-A03C-1309-1A1A031B8C5A}"/>
                  </a:ext>
                </a:extLst>
              </p:cNvPr>
              <p:cNvSpPr/>
              <p:nvPr/>
            </p:nvSpPr>
            <p:spPr>
              <a:xfrm>
                <a:off x="913344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3" name="Rechteck: abgerundete Ecken 902">
                <a:extLst>
                  <a:ext uri="{FF2B5EF4-FFF2-40B4-BE49-F238E27FC236}">
                    <a16:creationId xmlns:a16="http://schemas.microsoft.com/office/drawing/2014/main" id="{2D892466-3A29-0D57-0AAF-24C2562F11A8}"/>
                  </a:ext>
                </a:extLst>
              </p:cNvPr>
              <p:cNvSpPr/>
              <p:nvPr/>
            </p:nvSpPr>
            <p:spPr>
              <a:xfrm>
                <a:off x="9344485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921" name="Gruppieren 920">
              <a:extLst>
                <a:ext uri="{FF2B5EF4-FFF2-40B4-BE49-F238E27FC236}">
                  <a16:creationId xmlns:a16="http://schemas.microsoft.com/office/drawing/2014/main" id="{154A5AD1-61F9-3161-8FE0-89884D6E211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31676" y="2265953"/>
              <a:ext cx="645416" cy="646512"/>
              <a:chOff x="7656202" y="1001022"/>
              <a:chExt cx="1937551" cy="1940841"/>
            </a:xfrm>
          </p:grpSpPr>
          <p:grpSp>
            <p:nvGrpSpPr>
              <p:cNvPr id="922" name="Gruppieren 921">
                <a:extLst>
                  <a:ext uri="{FF2B5EF4-FFF2-40B4-BE49-F238E27FC236}">
                    <a16:creationId xmlns:a16="http://schemas.microsoft.com/office/drawing/2014/main" id="{61DEC1E1-8344-86F6-A2D0-27007AA80DE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74768" y="1018704"/>
                <a:ext cx="1901505" cy="1901952"/>
                <a:chOff x="2958860" y="447675"/>
                <a:chExt cx="3825762" cy="3826661"/>
              </a:xfrm>
            </p:grpSpPr>
            <p:pic>
              <p:nvPicPr>
                <p:cNvPr id="987" name="Grafik 986">
                  <a:extLst>
                    <a:ext uri="{FF2B5EF4-FFF2-40B4-BE49-F238E27FC236}">
                      <a16:creationId xmlns:a16="http://schemas.microsoft.com/office/drawing/2014/main" id="{0808C56D-3452-F33C-B88D-09BCFB7D9C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lum bright="70000" contrast="-70000"/>
                </a:blip>
                <a:srcRect r="35895" b="35838"/>
                <a:stretch/>
              </p:blipFill>
              <p:spPr>
                <a:xfrm>
                  <a:off x="2962275" y="447675"/>
                  <a:ext cx="3822347" cy="3825762"/>
                </a:xfrm>
                <a:prstGeom prst="rect">
                  <a:avLst/>
                </a:prstGeom>
              </p:spPr>
            </p:pic>
            <p:sp>
              <p:nvSpPr>
                <p:cNvPr id="988" name="Rechteck 987">
                  <a:extLst>
                    <a:ext uri="{FF2B5EF4-FFF2-40B4-BE49-F238E27FC236}">
                      <a16:creationId xmlns:a16="http://schemas.microsoft.com/office/drawing/2014/main" id="{314F0618-C9FC-FC57-C56A-70D8FB7BA67C}"/>
                    </a:ext>
                  </a:extLst>
                </p:cNvPr>
                <p:cNvSpPr/>
                <p:nvPr/>
              </p:nvSpPr>
              <p:spPr>
                <a:xfrm>
                  <a:off x="2958860" y="448574"/>
                  <a:ext cx="3825762" cy="3825762"/>
                </a:xfrm>
                <a:prstGeom prst="rect">
                  <a:avLst/>
                </a:prstGeom>
                <a:solidFill>
                  <a:schemeClr val="accent1">
                    <a:alpha val="5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dirty="0"/>
                </a:p>
              </p:txBody>
            </p:sp>
            <p:sp>
              <p:nvSpPr>
                <p:cNvPr id="989" name="Rechteck 988">
                  <a:extLst>
                    <a:ext uri="{FF2B5EF4-FFF2-40B4-BE49-F238E27FC236}">
                      <a16:creationId xmlns:a16="http://schemas.microsoft.com/office/drawing/2014/main" id="{FF2FE29C-08B0-B9AB-F508-1756178715D9}"/>
                    </a:ext>
                  </a:extLst>
                </p:cNvPr>
                <p:cNvSpPr/>
                <p:nvPr/>
              </p:nvSpPr>
              <p:spPr>
                <a:xfrm>
                  <a:off x="4227801" y="1719831"/>
                  <a:ext cx="1282347" cy="12823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90" name="Rechteck 989">
                  <a:extLst>
                    <a:ext uri="{FF2B5EF4-FFF2-40B4-BE49-F238E27FC236}">
                      <a16:creationId xmlns:a16="http://schemas.microsoft.com/office/drawing/2014/main" id="{DF5403CF-DAED-E2FE-4D84-3E66AEEB025B}"/>
                    </a:ext>
                  </a:extLst>
                </p:cNvPr>
                <p:cNvSpPr/>
                <p:nvPr/>
              </p:nvSpPr>
              <p:spPr>
                <a:xfrm>
                  <a:off x="5943600" y="878063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91" name="Rechteck 990">
                  <a:extLst>
                    <a:ext uri="{FF2B5EF4-FFF2-40B4-BE49-F238E27FC236}">
                      <a16:creationId xmlns:a16="http://schemas.microsoft.com/office/drawing/2014/main" id="{E5BA6D78-64BE-791D-7BF1-370FEAAF09A4}"/>
                    </a:ext>
                  </a:extLst>
                </p:cNvPr>
                <p:cNvSpPr/>
                <p:nvPr/>
              </p:nvSpPr>
              <p:spPr>
                <a:xfrm>
                  <a:off x="5943599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92" name="Rechteck 991">
                  <a:extLst>
                    <a:ext uri="{FF2B5EF4-FFF2-40B4-BE49-F238E27FC236}">
                      <a16:creationId xmlns:a16="http://schemas.microsoft.com/office/drawing/2014/main" id="{BE9C3896-DBD4-E099-07C6-02D6120B6F5E}"/>
                    </a:ext>
                  </a:extLst>
                </p:cNvPr>
                <p:cNvSpPr/>
                <p:nvPr/>
              </p:nvSpPr>
              <p:spPr>
                <a:xfrm>
                  <a:off x="3392663" y="87806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93" name="Rechteck 992">
                  <a:extLst>
                    <a:ext uri="{FF2B5EF4-FFF2-40B4-BE49-F238E27FC236}">
                      <a16:creationId xmlns:a16="http://schemas.microsoft.com/office/drawing/2014/main" id="{61D5E4F6-CCE1-DA05-04B6-444245CB8735}"/>
                    </a:ext>
                  </a:extLst>
                </p:cNvPr>
                <p:cNvSpPr/>
                <p:nvPr/>
              </p:nvSpPr>
              <p:spPr>
                <a:xfrm>
                  <a:off x="3392663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94" name="Rechteck 993">
                  <a:extLst>
                    <a:ext uri="{FF2B5EF4-FFF2-40B4-BE49-F238E27FC236}">
                      <a16:creationId xmlns:a16="http://schemas.microsoft.com/office/drawing/2014/main" id="{131B1C7A-915E-74CB-5520-FE0F5281FB6E}"/>
                    </a:ext>
                  </a:extLst>
                </p:cNvPr>
                <p:cNvSpPr/>
                <p:nvPr/>
              </p:nvSpPr>
              <p:spPr>
                <a:xfrm>
                  <a:off x="5943599" y="2150219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95" name="Rechteck 994">
                  <a:extLst>
                    <a:ext uri="{FF2B5EF4-FFF2-40B4-BE49-F238E27FC236}">
                      <a16:creationId xmlns:a16="http://schemas.microsoft.com/office/drawing/2014/main" id="{B44DED38-63D3-37A7-7856-EEF9E0175330}"/>
                    </a:ext>
                  </a:extLst>
                </p:cNvPr>
                <p:cNvSpPr/>
                <p:nvPr/>
              </p:nvSpPr>
              <p:spPr>
                <a:xfrm>
                  <a:off x="3381374" y="21502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96" name="Rechteck 995">
                  <a:extLst>
                    <a:ext uri="{FF2B5EF4-FFF2-40B4-BE49-F238E27FC236}">
                      <a16:creationId xmlns:a16="http://schemas.microsoft.com/office/drawing/2014/main" id="{988D4A0C-5B0C-F5FC-D0B3-B851B08C7E8F}"/>
                    </a:ext>
                  </a:extLst>
                </p:cNvPr>
                <p:cNvSpPr/>
                <p:nvPr/>
              </p:nvSpPr>
              <p:spPr>
                <a:xfrm>
                  <a:off x="4673599" y="8734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97" name="Rechteck 996">
                  <a:extLst>
                    <a:ext uri="{FF2B5EF4-FFF2-40B4-BE49-F238E27FC236}">
                      <a16:creationId xmlns:a16="http://schemas.microsoft.com/office/drawing/2014/main" id="{22F8D681-9ECE-C8CB-0E70-B9AC80656E1D}"/>
                    </a:ext>
                  </a:extLst>
                </p:cNvPr>
                <p:cNvSpPr/>
                <p:nvPr/>
              </p:nvSpPr>
              <p:spPr>
                <a:xfrm>
                  <a:off x="4668131" y="342702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98" name="Rechteck 997">
                  <a:extLst>
                    <a:ext uri="{FF2B5EF4-FFF2-40B4-BE49-F238E27FC236}">
                      <a16:creationId xmlns:a16="http://schemas.microsoft.com/office/drawing/2014/main" id="{A80B0029-6E48-1980-B897-9E8081B5E8BC}"/>
                    </a:ext>
                  </a:extLst>
                </p:cNvPr>
                <p:cNvSpPr/>
                <p:nvPr/>
              </p:nvSpPr>
              <p:spPr>
                <a:xfrm>
                  <a:off x="4806011" y="35652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999" name="Rechteck 998">
                  <a:extLst>
                    <a:ext uri="{FF2B5EF4-FFF2-40B4-BE49-F238E27FC236}">
                      <a16:creationId xmlns:a16="http://schemas.microsoft.com/office/drawing/2014/main" id="{EB8A3976-C440-999B-C5D1-6298AD65F121}"/>
                    </a:ext>
                  </a:extLst>
                </p:cNvPr>
                <p:cNvSpPr/>
                <p:nvPr/>
              </p:nvSpPr>
              <p:spPr>
                <a:xfrm>
                  <a:off x="4806011" y="10239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00" name="Rechteck 999">
                  <a:extLst>
                    <a:ext uri="{FF2B5EF4-FFF2-40B4-BE49-F238E27FC236}">
                      <a16:creationId xmlns:a16="http://schemas.microsoft.com/office/drawing/2014/main" id="{76428468-A0DD-136E-45B6-AA3BC0C238DF}"/>
                    </a:ext>
                  </a:extLst>
                </p:cNvPr>
                <p:cNvSpPr/>
                <p:nvPr/>
              </p:nvSpPr>
              <p:spPr>
                <a:xfrm>
                  <a:off x="4385865" y="1881117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01" name="Rechteck 1000">
                  <a:extLst>
                    <a:ext uri="{FF2B5EF4-FFF2-40B4-BE49-F238E27FC236}">
                      <a16:creationId xmlns:a16="http://schemas.microsoft.com/office/drawing/2014/main" id="{75BD1E78-1525-0655-E714-B4CF32CEBA7E}"/>
                    </a:ext>
                  </a:extLst>
                </p:cNvPr>
                <p:cNvSpPr/>
                <p:nvPr/>
              </p:nvSpPr>
              <p:spPr>
                <a:xfrm>
                  <a:off x="5233266" y="1881116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02" name="Rechteck 1001">
                  <a:extLst>
                    <a:ext uri="{FF2B5EF4-FFF2-40B4-BE49-F238E27FC236}">
                      <a16:creationId xmlns:a16="http://schemas.microsoft.com/office/drawing/2014/main" id="{F8A11C7F-F341-CACF-DF95-DEF948560EB1}"/>
                    </a:ext>
                  </a:extLst>
                </p:cNvPr>
                <p:cNvSpPr/>
                <p:nvPr/>
              </p:nvSpPr>
              <p:spPr>
                <a:xfrm>
                  <a:off x="4385865" y="2716950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03" name="Rechteck 1002">
                  <a:extLst>
                    <a:ext uri="{FF2B5EF4-FFF2-40B4-BE49-F238E27FC236}">
                      <a16:creationId xmlns:a16="http://schemas.microsoft.com/office/drawing/2014/main" id="{34548E73-3C1D-2AE3-1E7B-9E46195946FF}"/>
                    </a:ext>
                  </a:extLst>
                </p:cNvPr>
                <p:cNvSpPr/>
                <p:nvPr/>
              </p:nvSpPr>
              <p:spPr>
                <a:xfrm>
                  <a:off x="5233266" y="2716949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</p:grpSp>
          <p:sp>
            <p:nvSpPr>
              <p:cNvPr id="923" name="Rechteck: abgerundete Ecken 922">
                <a:extLst>
                  <a:ext uri="{FF2B5EF4-FFF2-40B4-BE49-F238E27FC236}">
                    <a16:creationId xmlns:a16="http://schemas.microsoft.com/office/drawing/2014/main" id="{EA3B54CA-5B08-3877-9414-7DC3A6C37340}"/>
                  </a:ext>
                </a:extLst>
              </p:cNvPr>
              <p:cNvSpPr/>
              <p:nvPr/>
            </p:nvSpPr>
            <p:spPr>
              <a:xfrm>
                <a:off x="765620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24" name="Rechteck: abgerundete Ecken 923">
                <a:extLst>
                  <a:ext uri="{FF2B5EF4-FFF2-40B4-BE49-F238E27FC236}">
                    <a16:creationId xmlns:a16="http://schemas.microsoft.com/office/drawing/2014/main" id="{EEC1DDF0-5B4D-E3C8-95F5-282B39F65322}"/>
                  </a:ext>
                </a:extLst>
              </p:cNvPr>
              <p:cNvSpPr/>
              <p:nvPr/>
            </p:nvSpPr>
            <p:spPr>
              <a:xfrm>
                <a:off x="786723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25" name="Rechteck: abgerundete Ecken 924">
                <a:extLst>
                  <a:ext uri="{FF2B5EF4-FFF2-40B4-BE49-F238E27FC236}">
                    <a16:creationId xmlns:a16="http://schemas.microsoft.com/office/drawing/2014/main" id="{A495846E-D46B-78B3-F8FA-434DB9CDBB88}"/>
                  </a:ext>
                </a:extLst>
              </p:cNvPr>
              <p:cNvSpPr/>
              <p:nvPr/>
            </p:nvSpPr>
            <p:spPr>
              <a:xfrm>
                <a:off x="807827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26" name="Rechteck: abgerundete Ecken 925">
                <a:extLst>
                  <a:ext uri="{FF2B5EF4-FFF2-40B4-BE49-F238E27FC236}">
                    <a16:creationId xmlns:a16="http://schemas.microsoft.com/office/drawing/2014/main" id="{87A9ECCA-56B8-7D90-1B87-C3282252B6F1}"/>
                  </a:ext>
                </a:extLst>
              </p:cNvPr>
              <p:cNvSpPr/>
              <p:nvPr/>
            </p:nvSpPr>
            <p:spPr>
              <a:xfrm>
                <a:off x="828930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27" name="Rechteck: abgerundete Ecken 926">
                <a:extLst>
                  <a:ext uri="{FF2B5EF4-FFF2-40B4-BE49-F238E27FC236}">
                    <a16:creationId xmlns:a16="http://schemas.microsoft.com/office/drawing/2014/main" id="{12213A7F-44F9-1823-8200-80A601EBC810}"/>
                  </a:ext>
                </a:extLst>
              </p:cNvPr>
              <p:cNvSpPr/>
              <p:nvPr/>
            </p:nvSpPr>
            <p:spPr>
              <a:xfrm>
                <a:off x="850034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28" name="Rechteck: abgerundete Ecken 927">
                <a:extLst>
                  <a:ext uri="{FF2B5EF4-FFF2-40B4-BE49-F238E27FC236}">
                    <a16:creationId xmlns:a16="http://schemas.microsoft.com/office/drawing/2014/main" id="{072F8CEB-7417-DACC-7DB5-40143249EBEF}"/>
                  </a:ext>
                </a:extLst>
              </p:cNvPr>
              <p:cNvSpPr/>
              <p:nvPr/>
            </p:nvSpPr>
            <p:spPr>
              <a:xfrm>
                <a:off x="871137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29" name="Rechteck: abgerundete Ecken 928">
                <a:extLst>
                  <a:ext uri="{FF2B5EF4-FFF2-40B4-BE49-F238E27FC236}">
                    <a16:creationId xmlns:a16="http://schemas.microsoft.com/office/drawing/2014/main" id="{DF90CE33-1DCE-4D32-37E3-363C7F591DE4}"/>
                  </a:ext>
                </a:extLst>
              </p:cNvPr>
              <p:cNvSpPr/>
              <p:nvPr/>
            </p:nvSpPr>
            <p:spPr>
              <a:xfrm>
                <a:off x="892241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30" name="Rechteck: abgerundete Ecken 929">
                <a:extLst>
                  <a:ext uri="{FF2B5EF4-FFF2-40B4-BE49-F238E27FC236}">
                    <a16:creationId xmlns:a16="http://schemas.microsoft.com/office/drawing/2014/main" id="{71EC78AF-CE4B-13B9-FEB7-2160513FA428}"/>
                  </a:ext>
                </a:extLst>
              </p:cNvPr>
              <p:cNvSpPr/>
              <p:nvPr/>
            </p:nvSpPr>
            <p:spPr>
              <a:xfrm>
                <a:off x="913344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31" name="Rechteck: abgerundete Ecken 930">
                <a:extLst>
                  <a:ext uri="{FF2B5EF4-FFF2-40B4-BE49-F238E27FC236}">
                    <a16:creationId xmlns:a16="http://schemas.microsoft.com/office/drawing/2014/main" id="{A55CA351-DEE8-A8D5-7B16-4CB8693F8A75}"/>
                  </a:ext>
                </a:extLst>
              </p:cNvPr>
              <p:cNvSpPr/>
              <p:nvPr/>
            </p:nvSpPr>
            <p:spPr>
              <a:xfrm>
                <a:off x="9344485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32" name="Rechteck: abgerundete Ecken 931">
                <a:extLst>
                  <a:ext uri="{FF2B5EF4-FFF2-40B4-BE49-F238E27FC236}">
                    <a16:creationId xmlns:a16="http://schemas.microsoft.com/office/drawing/2014/main" id="{F6C5EDED-1ED9-5246-90F1-CE57095B4178}"/>
                  </a:ext>
                </a:extLst>
              </p:cNvPr>
              <p:cNvSpPr/>
              <p:nvPr/>
            </p:nvSpPr>
            <p:spPr>
              <a:xfrm>
                <a:off x="765620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33" name="Rechteck: abgerundete Ecken 932">
                <a:extLst>
                  <a:ext uri="{FF2B5EF4-FFF2-40B4-BE49-F238E27FC236}">
                    <a16:creationId xmlns:a16="http://schemas.microsoft.com/office/drawing/2014/main" id="{F0091C67-2EBD-B911-FA47-B48F92BC5737}"/>
                  </a:ext>
                </a:extLst>
              </p:cNvPr>
              <p:cNvSpPr/>
              <p:nvPr/>
            </p:nvSpPr>
            <p:spPr>
              <a:xfrm>
                <a:off x="807827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34" name="Rechteck: abgerundete Ecken 933">
                <a:extLst>
                  <a:ext uri="{FF2B5EF4-FFF2-40B4-BE49-F238E27FC236}">
                    <a16:creationId xmlns:a16="http://schemas.microsoft.com/office/drawing/2014/main" id="{5ED586FE-EAFD-71EB-0419-1A8E7DB98826}"/>
                  </a:ext>
                </a:extLst>
              </p:cNvPr>
              <p:cNvSpPr/>
              <p:nvPr/>
            </p:nvSpPr>
            <p:spPr>
              <a:xfrm>
                <a:off x="828930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35" name="Rechteck: abgerundete Ecken 934">
                <a:extLst>
                  <a:ext uri="{FF2B5EF4-FFF2-40B4-BE49-F238E27FC236}">
                    <a16:creationId xmlns:a16="http://schemas.microsoft.com/office/drawing/2014/main" id="{39ABE049-87AA-C97F-DD91-CC7FA7DE8518}"/>
                  </a:ext>
                </a:extLst>
              </p:cNvPr>
              <p:cNvSpPr/>
              <p:nvPr/>
            </p:nvSpPr>
            <p:spPr>
              <a:xfrm>
                <a:off x="871137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36" name="Rechteck: abgerundete Ecken 935">
                <a:extLst>
                  <a:ext uri="{FF2B5EF4-FFF2-40B4-BE49-F238E27FC236}">
                    <a16:creationId xmlns:a16="http://schemas.microsoft.com/office/drawing/2014/main" id="{31CC7A9D-3471-F1BC-4B40-E747CC657DAA}"/>
                  </a:ext>
                </a:extLst>
              </p:cNvPr>
              <p:cNvSpPr/>
              <p:nvPr/>
            </p:nvSpPr>
            <p:spPr>
              <a:xfrm>
                <a:off x="892241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37" name="Rechteck: abgerundete Ecken 936">
                <a:extLst>
                  <a:ext uri="{FF2B5EF4-FFF2-40B4-BE49-F238E27FC236}">
                    <a16:creationId xmlns:a16="http://schemas.microsoft.com/office/drawing/2014/main" id="{B6A86F6F-9E4C-1E22-B7F7-5825552408C7}"/>
                  </a:ext>
                </a:extLst>
              </p:cNvPr>
              <p:cNvSpPr/>
              <p:nvPr/>
            </p:nvSpPr>
            <p:spPr>
              <a:xfrm>
                <a:off x="9344485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38" name="Rechteck: abgerundete Ecken 937">
                <a:extLst>
                  <a:ext uri="{FF2B5EF4-FFF2-40B4-BE49-F238E27FC236}">
                    <a16:creationId xmlns:a16="http://schemas.microsoft.com/office/drawing/2014/main" id="{8AB92BF6-5A44-7DD7-8050-214524D5A650}"/>
                  </a:ext>
                </a:extLst>
              </p:cNvPr>
              <p:cNvSpPr/>
              <p:nvPr/>
            </p:nvSpPr>
            <p:spPr>
              <a:xfrm>
                <a:off x="765620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39" name="Rechteck: abgerundete Ecken 938">
                <a:extLst>
                  <a:ext uri="{FF2B5EF4-FFF2-40B4-BE49-F238E27FC236}">
                    <a16:creationId xmlns:a16="http://schemas.microsoft.com/office/drawing/2014/main" id="{CD225DDE-A1CC-42F9-027E-14D01F1791A2}"/>
                  </a:ext>
                </a:extLst>
              </p:cNvPr>
              <p:cNvSpPr/>
              <p:nvPr/>
            </p:nvSpPr>
            <p:spPr>
              <a:xfrm>
                <a:off x="786723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40" name="Rechteck: abgerundete Ecken 939">
                <a:extLst>
                  <a:ext uri="{FF2B5EF4-FFF2-40B4-BE49-F238E27FC236}">
                    <a16:creationId xmlns:a16="http://schemas.microsoft.com/office/drawing/2014/main" id="{EBBD3960-4DFF-799C-243D-F5892FFAAEF5}"/>
                  </a:ext>
                </a:extLst>
              </p:cNvPr>
              <p:cNvSpPr/>
              <p:nvPr/>
            </p:nvSpPr>
            <p:spPr>
              <a:xfrm>
                <a:off x="807827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41" name="Rechteck: abgerundete Ecken 940">
                <a:extLst>
                  <a:ext uri="{FF2B5EF4-FFF2-40B4-BE49-F238E27FC236}">
                    <a16:creationId xmlns:a16="http://schemas.microsoft.com/office/drawing/2014/main" id="{80410D22-489F-D993-B4D6-A267381014E6}"/>
                  </a:ext>
                </a:extLst>
              </p:cNvPr>
              <p:cNvSpPr/>
              <p:nvPr/>
            </p:nvSpPr>
            <p:spPr>
              <a:xfrm>
                <a:off x="828930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42" name="Rechteck: abgerundete Ecken 941">
                <a:extLst>
                  <a:ext uri="{FF2B5EF4-FFF2-40B4-BE49-F238E27FC236}">
                    <a16:creationId xmlns:a16="http://schemas.microsoft.com/office/drawing/2014/main" id="{EAD5D2BC-09A7-0981-F083-EC13143848F2}"/>
                  </a:ext>
                </a:extLst>
              </p:cNvPr>
              <p:cNvSpPr/>
              <p:nvPr/>
            </p:nvSpPr>
            <p:spPr>
              <a:xfrm>
                <a:off x="850034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43" name="Rechteck: abgerundete Ecken 942">
                <a:extLst>
                  <a:ext uri="{FF2B5EF4-FFF2-40B4-BE49-F238E27FC236}">
                    <a16:creationId xmlns:a16="http://schemas.microsoft.com/office/drawing/2014/main" id="{35DED286-8F59-94ED-9CF0-ABA0248C7B50}"/>
                  </a:ext>
                </a:extLst>
              </p:cNvPr>
              <p:cNvSpPr/>
              <p:nvPr/>
            </p:nvSpPr>
            <p:spPr>
              <a:xfrm>
                <a:off x="871137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44" name="Rechteck: abgerundete Ecken 943">
                <a:extLst>
                  <a:ext uri="{FF2B5EF4-FFF2-40B4-BE49-F238E27FC236}">
                    <a16:creationId xmlns:a16="http://schemas.microsoft.com/office/drawing/2014/main" id="{8B3FC8BF-5E75-00FF-F73E-B0B9FB1F3C46}"/>
                  </a:ext>
                </a:extLst>
              </p:cNvPr>
              <p:cNvSpPr/>
              <p:nvPr/>
            </p:nvSpPr>
            <p:spPr>
              <a:xfrm>
                <a:off x="892241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45" name="Rechteck: abgerundete Ecken 944">
                <a:extLst>
                  <a:ext uri="{FF2B5EF4-FFF2-40B4-BE49-F238E27FC236}">
                    <a16:creationId xmlns:a16="http://schemas.microsoft.com/office/drawing/2014/main" id="{840CBA14-94C7-3D21-FDDA-70079C97E334}"/>
                  </a:ext>
                </a:extLst>
              </p:cNvPr>
              <p:cNvSpPr/>
              <p:nvPr/>
            </p:nvSpPr>
            <p:spPr>
              <a:xfrm>
                <a:off x="913344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46" name="Rechteck: abgerundete Ecken 945">
                <a:extLst>
                  <a:ext uri="{FF2B5EF4-FFF2-40B4-BE49-F238E27FC236}">
                    <a16:creationId xmlns:a16="http://schemas.microsoft.com/office/drawing/2014/main" id="{BA6AE27E-9B1D-6437-5546-B421624FADCC}"/>
                  </a:ext>
                </a:extLst>
              </p:cNvPr>
              <p:cNvSpPr/>
              <p:nvPr/>
            </p:nvSpPr>
            <p:spPr>
              <a:xfrm>
                <a:off x="9344485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47" name="Rechteck: abgerundete Ecken 946">
                <a:extLst>
                  <a:ext uri="{FF2B5EF4-FFF2-40B4-BE49-F238E27FC236}">
                    <a16:creationId xmlns:a16="http://schemas.microsoft.com/office/drawing/2014/main" id="{E8FBC6D0-7053-6DAE-3810-6E0A61739DA7}"/>
                  </a:ext>
                </a:extLst>
              </p:cNvPr>
              <p:cNvSpPr/>
              <p:nvPr/>
            </p:nvSpPr>
            <p:spPr>
              <a:xfrm>
                <a:off x="765620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48" name="Rechteck: abgerundete Ecken 947">
                <a:extLst>
                  <a:ext uri="{FF2B5EF4-FFF2-40B4-BE49-F238E27FC236}">
                    <a16:creationId xmlns:a16="http://schemas.microsoft.com/office/drawing/2014/main" id="{32CA378D-E19C-4592-BA4B-2F0A9F60CC95}"/>
                  </a:ext>
                </a:extLst>
              </p:cNvPr>
              <p:cNvSpPr/>
              <p:nvPr/>
            </p:nvSpPr>
            <p:spPr>
              <a:xfrm>
                <a:off x="786723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49" name="Rechteck: abgerundete Ecken 948">
                <a:extLst>
                  <a:ext uri="{FF2B5EF4-FFF2-40B4-BE49-F238E27FC236}">
                    <a16:creationId xmlns:a16="http://schemas.microsoft.com/office/drawing/2014/main" id="{19478436-0334-8F42-CC9D-C5B50AE749F5}"/>
                  </a:ext>
                </a:extLst>
              </p:cNvPr>
              <p:cNvSpPr/>
              <p:nvPr/>
            </p:nvSpPr>
            <p:spPr>
              <a:xfrm>
                <a:off x="807827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50" name="Rechteck: abgerundete Ecken 949">
                <a:extLst>
                  <a:ext uri="{FF2B5EF4-FFF2-40B4-BE49-F238E27FC236}">
                    <a16:creationId xmlns:a16="http://schemas.microsoft.com/office/drawing/2014/main" id="{7DEB5FFF-363A-A267-FC46-CB24FD7AFC9C}"/>
                  </a:ext>
                </a:extLst>
              </p:cNvPr>
              <p:cNvSpPr/>
              <p:nvPr/>
            </p:nvSpPr>
            <p:spPr>
              <a:xfrm>
                <a:off x="892241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51" name="Rechteck: abgerundete Ecken 950">
                <a:extLst>
                  <a:ext uri="{FF2B5EF4-FFF2-40B4-BE49-F238E27FC236}">
                    <a16:creationId xmlns:a16="http://schemas.microsoft.com/office/drawing/2014/main" id="{0D248D8A-F652-511B-A642-7FFB530E1C79}"/>
                  </a:ext>
                </a:extLst>
              </p:cNvPr>
              <p:cNvSpPr/>
              <p:nvPr/>
            </p:nvSpPr>
            <p:spPr>
              <a:xfrm>
                <a:off x="913344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52" name="Rechteck: abgerundete Ecken 951">
                <a:extLst>
                  <a:ext uri="{FF2B5EF4-FFF2-40B4-BE49-F238E27FC236}">
                    <a16:creationId xmlns:a16="http://schemas.microsoft.com/office/drawing/2014/main" id="{552EF607-E237-12B2-4C5C-5113CC8E6C05}"/>
                  </a:ext>
                </a:extLst>
              </p:cNvPr>
              <p:cNvSpPr/>
              <p:nvPr/>
            </p:nvSpPr>
            <p:spPr>
              <a:xfrm>
                <a:off x="9344485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53" name="Rechteck: abgerundete Ecken 952">
                <a:extLst>
                  <a:ext uri="{FF2B5EF4-FFF2-40B4-BE49-F238E27FC236}">
                    <a16:creationId xmlns:a16="http://schemas.microsoft.com/office/drawing/2014/main" id="{5170F699-71DE-5976-0650-23592AA82FF2}"/>
                  </a:ext>
                </a:extLst>
              </p:cNvPr>
              <p:cNvSpPr/>
              <p:nvPr/>
            </p:nvSpPr>
            <p:spPr>
              <a:xfrm>
                <a:off x="765620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54" name="Rechteck: abgerundete Ecken 953">
                <a:extLst>
                  <a:ext uri="{FF2B5EF4-FFF2-40B4-BE49-F238E27FC236}">
                    <a16:creationId xmlns:a16="http://schemas.microsoft.com/office/drawing/2014/main" id="{A850C27B-FAC3-39E6-E0F9-45F4CACE3881}"/>
                  </a:ext>
                </a:extLst>
              </p:cNvPr>
              <p:cNvSpPr/>
              <p:nvPr/>
            </p:nvSpPr>
            <p:spPr>
              <a:xfrm>
                <a:off x="807827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55" name="Rechteck: abgerundete Ecken 954">
                <a:extLst>
                  <a:ext uri="{FF2B5EF4-FFF2-40B4-BE49-F238E27FC236}">
                    <a16:creationId xmlns:a16="http://schemas.microsoft.com/office/drawing/2014/main" id="{79812BD3-4B64-F3AA-162D-58145E3B19D6}"/>
                  </a:ext>
                </a:extLst>
              </p:cNvPr>
              <p:cNvSpPr/>
              <p:nvPr/>
            </p:nvSpPr>
            <p:spPr>
              <a:xfrm>
                <a:off x="892241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56" name="Rechteck: abgerundete Ecken 955">
                <a:extLst>
                  <a:ext uri="{FF2B5EF4-FFF2-40B4-BE49-F238E27FC236}">
                    <a16:creationId xmlns:a16="http://schemas.microsoft.com/office/drawing/2014/main" id="{781CBC59-0FE4-1A3A-11DE-68B664F7D61A}"/>
                  </a:ext>
                </a:extLst>
              </p:cNvPr>
              <p:cNvSpPr/>
              <p:nvPr/>
            </p:nvSpPr>
            <p:spPr>
              <a:xfrm>
                <a:off x="9344485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57" name="Rechteck: abgerundete Ecken 956">
                <a:extLst>
                  <a:ext uri="{FF2B5EF4-FFF2-40B4-BE49-F238E27FC236}">
                    <a16:creationId xmlns:a16="http://schemas.microsoft.com/office/drawing/2014/main" id="{786083BD-A031-5335-EA42-E54CC202EABB}"/>
                  </a:ext>
                </a:extLst>
              </p:cNvPr>
              <p:cNvSpPr/>
              <p:nvPr/>
            </p:nvSpPr>
            <p:spPr>
              <a:xfrm>
                <a:off x="765620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58" name="Rechteck: abgerundete Ecken 957">
                <a:extLst>
                  <a:ext uri="{FF2B5EF4-FFF2-40B4-BE49-F238E27FC236}">
                    <a16:creationId xmlns:a16="http://schemas.microsoft.com/office/drawing/2014/main" id="{D57B0FF0-3689-D26E-F8F2-4CAB075F2863}"/>
                  </a:ext>
                </a:extLst>
              </p:cNvPr>
              <p:cNvSpPr/>
              <p:nvPr/>
            </p:nvSpPr>
            <p:spPr>
              <a:xfrm>
                <a:off x="786723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59" name="Rechteck: abgerundete Ecken 958">
                <a:extLst>
                  <a:ext uri="{FF2B5EF4-FFF2-40B4-BE49-F238E27FC236}">
                    <a16:creationId xmlns:a16="http://schemas.microsoft.com/office/drawing/2014/main" id="{8CC851A5-B6CC-27C9-3622-8ABA72580EEB}"/>
                  </a:ext>
                </a:extLst>
              </p:cNvPr>
              <p:cNvSpPr/>
              <p:nvPr/>
            </p:nvSpPr>
            <p:spPr>
              <a:xfrm>
                <a:off x="807827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60" name="Rechteck: abgerundete Ecken 959">
                <a:extLst>
                  <a:ext uri="{FF2B5EF4-FFF2-40B4-BE49-F238E27FC236}">
                    <a16:creationId xmlns:a16="http://schemas.microsoft.com/office/drawing/2014/main" id="{72D154EA-BB71-9A1B-EBB7-024E1743C10E}"/>
                  </a:ext>
                </a:extLst>
              </p:cNvPr>
              <p:cNvSpPr/>
              <p:nvPr/>
            </p:nvSpPr>
            <p:spPr>
              <a:xfrm>
                <a:off x="892241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61" name="Rechteck: abgerundete Ecken 960">
                <a:extLst>
                  <a:ext uri="{FF2B5EF4-FFF2-40B4-BE49-F238E27FC236}">
                    <a16:creationId xmlns:a16="http://schemas.microsoft.com/office/drawing/2014/main" id="{110AA11F-50C3-B1D3-D3DE-374AF00BC667}"/>
                  </a:ext>
                </a:extLst>
              </p:cNvPr>
              <p:cNvSpPr/>
              <p:nvPr/>
            </p:nvSpPr>
            <p:spPr>
              <a:xfrm>
                <a:off x="913344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62" name="Rechteck: abgerundete Ecken 961">
                <a:extLst>
                  <a:ext uri="{FF2B5EF4-FFF2-40B4-BE49-F238E27FC236}">
                    <a16:creationId xmlns:a16="http://schemas.microsoft.com/office/drawing/2014/main" id="{EBF37C47-CBF7-2C08-75BD-A73D6BD99245}"/>
                  </a:ext>
                </a:extLst>
              </p:cNvPr>
              <p:cNvSpPr/>
              <p:nvPr/>
            </p:nvSpPr>
            <p:spPr>
              <a:xfrm>
                <a:off x="9344485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63" name="Rechteck: abgerundete Ecken 962">
                <a:extLst>
                  <a:ext uri="{FF2B5EF4-FFF2-40B4-BE49-F238E27FC236}">
                    <a16:creationId xmlns:a16="http://schemas.microsoft.com/office/drawing/2014/main" id="{7B04B4F5-D398-4573-D441-28FDD2CBF98D}"/>
                  </a:ext>
                </a:extLst>
              </p:cNvPr>
              <p:cNvSpPr/>
              <p:nvPr/>
            </p:nvSpPr>
            <p:spPr>
              <a:xfrm>
                <a:off x="765620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64" name="Rechteck: abgerundete Ecken 963">
                <a:extLst>
                  <a:ext uri="{FF2B5EF4-FFF2-40B4-BE49-F238E27FC236}">
                    <a16:creationId xmlns:a16="http://schemas.microsoft.com/office/drawing/2014/main" id="{143D91F8-958A-465C-C7F4-939AB3828C3B}"/>
                  </a:ext>
                </a:extLst>
              </p:cNvPr>
              <p:cNvSpPr/>
              <p:nvPr/>
            </p:nvSpPr>
            <p:spPr>
              <a:xfrm>
                <a:off x="786723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65" name="Rechteck: abgerundete Ecken 964">
                <a:extLst>
                  <a:ext uri="{FF2B5EF4-FFF2-40B4-BE49-F238E27FC236}">
                    <a16:creationId xmlns:a16="http://schemas.microsoft.com/office/drawing/2014/main" id="{BAA26EE6-5FA9-93DA-7557-5068B9557446}"/>
                  </a:ext>
                </a:extLst>
              </p:cNvPr>
              <p:cNvSpPr/>
              <p:nvPr/>
            </p:nvSpPr>
            <p:spPr>
              <a:xfrm>
                <a:off x="807827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66" name="Rechteck: abgerundete Ecken 965">
                <a:extLst>
                  <a:ext uri="{FF2B5EF4-FFF2-40B4-BE49-F238E27FC236}">
                    <a16:creationId xmlns:a16="http://schemas.microsoft.com/office/drawing/2014/main" id="{E22F5D34-4026-3F43-A1D1-E1B8ABF116F1}"/>
                  </a:ext>
                </a:extLst>
              </p:cNvPr>
              <p:cNvSpPr/>
              <p:nvPr/>
            </p:nvSpPr>
            <p:spPr>
              <a:xfrm>
                <a:off x="828930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67" name="Rechteck: abgerundete Ecken 966">
                <a:extLst>
                  <a:ext uri="{FF2B5EF4-FFF2-40B4-BE49-F238E27FC236}">
                    <a16:creationId xmlns:a16="http://schemas.microsoft.com/office/drawing/2014/main" id="{C9D92B33-EBE5-DF65-3486-E31267CAE5C0}"/>
                  </a:ext>
                </a:extLst>
              </p:cNvPr>
              <p:cNvSpPr/>
              <p:nvPr/>
            </p:nvSpPr>
            <p:spPr>
              <a:xfrm>
                <a:off x="850034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68" name="Rechteck: abgerundete Ecken 967">
                <a:extLst>
                  <a:ext uri="{FF2B5EF4-FFF2-40B4-BE49-F238E27FC236}">
                    <a16:creationId xmlns:a16="http://schemas.microsoft.com/office/drawing/2014/main" id="{61E305FA-964D-A24C-6F88-7405D67D5645}"/>
                  </a:ext>
                </a:extLst>
              </p:cNvPr>
              <p:cNvSpPr/>
              <p:nvPr/>
            </p:nvSpPr>
            <p:spPr>
              <a:xfrm>
                <a:off x="871137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69" name="Rechteck: abgerundete Ecken 968">
                <a:extLst>
                  <a:ext uri="{FF2B5EF4-FFF2-40B4-BE49-F238E27FC236}">
                    <a16:creationId xmlns:a16="http://schemas.microsoft.com/office/drawing/2014/main" id="{5D9A57E9-7614-8459-5928-57CC21E3979F}"/>
                  </a:ext>
                </a:extLst>
              </p:cNvPr>
              <p:cNvSpPr/>
              <p:nvPr/>
            </p:nvSpPr>
            <p:spPr>
              <a:xfrm>
                <a:off x="892241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70" name="Rechteck: abgerundete Ecken 969">
                <a:extLst>
                  <a:ext uri="{FF2B5EF4-FFF2-40B4-BE49-F238E27FC236}">
                    <a16:creationId xmlns:a16="http://schemas.microsoft.com/office/drawing/2014/main" id="{073702DD-25EA-AEC5-CDCE-E09AEDC0ED1E}"/>
                  </a:ext>
                </a:extLst>
              </p:cNvPr>
              <p:cNvSpPr/>
              <p:nvPr/>
            </p:nvSpPr>
            <p:spPr>
              <a:xfrm>
                <a:off x="913344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71" name="Rechteck: abgerundete Ecken 970">
                <a:extLst>
                  <a:ext uri="{FF2B5EF4-FFF2-40B4-BE49-F238E27FC236}">
                    <a16:creationId xmlns:a16="http://schemas.microsoft.com/office/drawing/2014/main" id="{9229CF02-0AB9-AAB4-3D75-EA87E39DEA10}"/>
                  </a:ext>
                </a:extLst>
              </p:cNvPr>
              <p:cNvSpPr/>
              <p:nvPr/>
            </p:nvSpPr>
            <p:spPr>
              <a:xfrm>
                <a:off x="9344485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72" name="Rechteck: abgerundete Ecken 971">
                <a:extLst>
                  <a:ext uri="{FF2B5EF4-FFF2-40B4-BE49-F238E27FC236}">
                    <a16:creationId xmlns:a16="http://schemas.microsoft.com/office/drawing/2014/main" id="{1C79F803-A465-0342-407D-784D69FCDAFB}"/>
                  </a:ext>
                </a:extLst>
              </p:cNvPr>
              <p:cNvSpPr/>
              <p:nvPr/>
            </p:nvSpPr>
            <p:spPr>
              <a:xfrm>
                <a:off x="765620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73" name="Rechteck: abgerundete Ecken 972">
                <a:extLst>
                  <a:ext uri="{FF2B5EF4-FFF2-40B4-BE49-F238E27FC236}">
                    <a16:creationId xmlns:a16="http://schemas.microsoft.com/office/drawing/2014/main" id="{20D8019B-74D7-A9DE-E5E5-C31C95E1ED74}"/>
                  </a:ext>
                </a:extLst>
              </p:cNvPr>
              <p:cNvSpPr/>
              <p:nvPr/>
            </p:nvSpPr>
            <p:spPr>
              <a:xfrm>
                <a:off x="807827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74" name="Rechteck: abgerundete Ecken 973">
                <a:extLst>
                  <a:ext uri="{FF2B5EF4-FFF2-40B4-BE49-F238E27FC236}">
                    <a16:creationId xmlns:a16="http://schemas.microsoft.com/office/drawing/2014/main" id="{C56C6B26-5697-C761-B2D6-99D8254FFDD6}"/>
                  </a:ext>
                </a:extLst>
              </p:cNvPr>
              <p:cNvSpPr/>
              <p:nvPr/>
            </p:nvSpPr>
            <p:spPr>
              <a:xfrm>
                <a:off x="828930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75" name="Rechteck: abgerundete Ecken 974">
                <a:extLst>
                  <a:ext uri="{FF2B5EF4-FFF2-40B4-BE49-F238E27FC236}">
                    <a16:creationId xmlns:a16="http://schemas.microsoft.com/office/drawing/2014/main" id="{3385FA61-645A-05B3-6B5A-B62C89D4C0D7}"/>
                  </a:ext>
                </a:extLst>
              </p:cNvPr>
              <p:cNvSpPr/>
              <p:nvPr/>
            </p:nvSpPr>
            <p:spPr>
              <a:xfrm>
                <a:off x="871137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76" name="Rechteck: abgerundete Ecken 975">
                <a:extLst>
                  <a:ext uri="{FF2B5EF4-FFF2-40B4-BE49-F238E27FC236}">
                    <a16:creationId xmlns:a16="http://schemas.microsoft.com/office/drawing/2014/main" id="{AB7FC6BB-55F5-C6B0-2EC7-4AF1CE72DA69}"/>
                  </a:ext>
                </a:extLst>
              </p:cNvPr>
              <p:cNvSpPr/>
              <p:nvPr/>
            </p:nvSpPr>
            <p:spPr>
              <a:xfrm>
                <a:off x="892241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77" name="Rechteck: abgerundete Ecken 976">
                <a:extLst>
                  <a:ext uri="{FF2B5EF4-FFF2-40B4-BE49-F238E27FC236}">
                    <a16:creationId xmlns:a16="http://schemas.microsoft.com/office/drawing/2014/main" id="{21F0291C-0221-8955-36C1-F7156C9C8959}"/>
                  </a:ext>
                </a:extLst>
              </p:cNvPr>
              <p:cNvSpPr/>
              <p:nvPr/>
            </p:nvSpPr>
            <p:spPr>
              <a:xfrm>
                <a:off x="9344485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78" name="Rechteck: abgerundete Ecken 977">
                <a:extLst>
                  <a:ext uri="{FF2B5EF4-FFF2-40B4-BE49-F238E27FC236}">
                    <a16:creationId xmlns:a16="http://schemas.microsoft.com/office/drawing/2014/main" id="{C09BE491-20BB-689B-1877-287535C5738A}"/>
                  </a:ext>
                </a:extLst>
              </p:cNvPr>
              <p:cNvSpPr/>
              <p:nvPr/>
            </p:nvSpPr>
            <p:spPr>
              <a:xfrm>
                <a:off x="765620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79" name="Rechteck: abgerundete Ecken 978">
                <a:extLst>
                  <a:ext uri="{FF2B5EF4-FFF2-40B4-BE49-F238E27FC236}">
                    <a16:creationId xmlns:a16="http://schemas.microsoft.com/office/drawing/2014/main" id="{2C51161D-ED3F-FCDC-7213-5C321E134D83}"/>
                  </a:ext>
                </a:extLst>
              </p:cNvPr>
              <p:cNvSpPr/>
              <p:nvPr/>
            </p:nvSpPr>
            <p:spPr>
              <a:xfrm>
                <a:off x="786723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80" name="Rechteck: abgerundete Ecken 979">
                <a:extLst>
                  <a:ext uri="{FF2B5EF4-FFF2-40B4-BE49-F238E27FC236}">
                    <a16:creationId xmlns:a16="http://schemas.microsoft.com/office/drawing/2014/main" id="{EA2D2EE3-8E62-2364-6FC2-9E179CE58CBE}"/>
                  </a:ext>
                </a:extLst>
              </p:cNvPr>
              <p:cNvSpPr/>
              <p:nvPr/>
            </p:nvSpPr>
            <p:spPr>
              <a:xfrm>
                <a:off x="807827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81" name="Rechteck: abgerundete Ecken 980">
                <a:extLst>
                  <a:ext uri="{FF2B5EF4-FFF2-40B4-BE49-F238E27FC236}">
                    <a16:creationId xmlns:a16="http://schemas.microsoft.com/office/drawing/2014/main" id="{21496306-6AA3-1276-1619-AF5F434E33E3}"/>
                  </a:ext>
                </a:extLst>
              </p:cNvPr>
              <p:cNvSpPr/>
              <p:nvPr/>
            </p:nvSpPr>
            <p:spPr>
              <a:xfrm>
                <a:off x="828930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82" name="Rechteck: abgerundete Ecken 981">
                <a:extLst>
                  <a:ext uri="{FF2B5EF4-FFF2-40B4-BE49-F238E27FC236}">
                    <a16:creationId xmlns:a16="http://schemas.microsoft.com/office/drawing/2014/main" id="{AB76D1B6-2646-CAAD-5F9B-6EE90BD1F2FF}"/>
                  </a:ext>
                </a:extLst>
              </p:cNvPr>
              <p:cNvSpPr/>
              <p:nvPr/>
            </p:nvSpPr>
            <p:spPr>
              <a:xfrm>
                <a:off x="850034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83" name="Rechteck: abgerundete Ecken 982">
                <a:extLst>
                  <a:ext uri="{FF2B5EF4-FFF2-40B4-BE49-F238E27FC236}">
                    <a16:creationId xmlns:a16="http://schemas.microsoft.com/office/drawing/2014/main" id="{BCC03891-DE23-8F1F-6D7D-05A7FC9AD84D}"/>
                  </a:ext>
                </a:extLst>
              </p:cNvPr>
              <p:cNvSpPr/>
              <p:nvPr/>
            </p:nvSpPr>
            <p:spPr>
              <a:xfrm>
                <a:off x="871137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84" name="Rechteck: abgerundete Ecken 983">
                <a:extLst>
                  <a:ext uri="{FF2B5EF4-FFF2-40B4-BE49-F238E27FC236}">
                    <a16:creationId xmlns:a16="http://schemas.microsoft.com/office/drawing/2014/main" id="{553C94A5-CB81-0D33-2C36-6966255687F8}"/>
                  </a:ext>
                </a:extLst>
              </p:cNvPr>
              <p:cNvSpPr/>
              <p:nvPr/>
            </p:nvSpPr>
            <p:spPr>
              <a:xfrm>
                <a:off x="892241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85" name="Rechteck: abgerundete Ecken 984">
                <a:extLst>
                  <a:ext uri="{FF2B5EF4-FFF2-40B4-BE49-F238E27FC236}">
                    <a16:creationId xmlns:a16="http://schemas.microsoft.com/office/drawing/2014/main" id="{51C72780-033A-460C-CCF0-FCC5189E3CBB}"/>
                  </a:ext>
                </a:extLst>
              </p:cNvPr>
              <p:cNvSpPr/>
              <p:nvPr/>
            </p:nvSpPr>
            <p:spPr>
              <a:xfrm>
                <a:off x="913344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86" name="Rechteck: abgerundete Ecken 985">
                <a:extLst>
                  <a:ext uri="{FF2B5EF4-FFF2-40B4-BE49-F238E27FC236}">
                    <a16:creationId xmlns:a16="http://schemas.microsoft.com/office/drawing/2014/main" id="{5EC6C866-2FF0-7EC6-0292-E3EB4EE1731D}"/>
                  </a:ext>
                </a:extLst>
              </p:cNvPr>
              <p:cNvSpPr/>
              <p:nvPr/>
            </p:nvSpPr>
            <p:spPr>
              <a:xfrm>
                <a:off x="9344485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1004" name="Gruppieren 1003">
              <a:extLst>
                <a:ext uri="{FF2B5EF4-FFF2-40B4-BE49-F238E27FC236}">
                  <a16:creationId xmlns:a16="http://schemas.microsoft.com/office/drawing/2014/main" id="{E9C45E73-84BE-1EB4-E07F-CC52FB5A1BF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265629" y="2263298"/>
              <a:ext cx="645416" cy="646512"/>
              <a:chOff x="7656202" y="1001022"/>
              <a:chExt cx="1937551" cy="1940841"/>
            </a:xfrm>
          </p:grpSpPr>
          <p:grpSp>
            <p:nvGrpSpPr>
              <p:cNvPr id="1005" name="Gruppieren 1004">
                <a:extLst>
                  <a:ext uri="{FF2B5EF4-FFF2-40B4-BE49-F238E27FC236}">
                    <a16:creationId xmlns:a16="http://schemas.microsoft.com/office/drawing/2014/main" id="{D32F81B3-F14C-13F0-88AC-829F449CADB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74768" y="1018704"/>
                <a:ext cx="1901505" cy="1901952"/>
                <a:chOff x="2958860" y="447675"/>
                <a:chExt cx="3825762" cy="3826661"/>
              </a:xfrm>
            </p:grpSpPr>
            <p:pic>
              <p:nvPicPr>
                <p:cNvPr id="1070" name="Grafik 1069">
                  <a:extLst>
                    <a:ext uri="{FF2B5EF4-FFF2-40B4-BE49-F238E27FC236}">
                      <a16:creationId xmlns:a16="http://schemas.microsoft.com/office/drawing/2014/main" id="{249A766F-126E-07E4-D447-20B62F084D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lum bright="70000" contrast="-70000"/>
                </a:blip>
                <a:srcRect r="35895" b="35838"/>
                <a:stretch/>
              </p:blipFill>
              <p:spPr>
                <a:xfrm>
                  <a:off x="2962275" y="447675"/>
                  <a:ext cx="3822347" cy="3825762"/>
                </a:xfrm>
                <a:prstGeom prst="rect">
                  <a:avLst/>
                </a:prstGeom>
              </p:spPr>
            </p:pic>
            <p:sp>
              <p:nvSpPr>
                <p:cNvPr id="1071" name="Rechteck 1070">
                  <a:extLst>
                    <a:ext uri="{FF2B5EF4-FFF2-40B4-BE49-F238E27FC236}">
                      <a16:creationId xmlns:a16="http://schemas.microsoft.com/office/drawing/2014/main" id="{B46A533C-9655-CBE9-178B-218DBC692B1D}"/>
                    </a:ext>
                  </a:extLst>
                </p:cNvPr>
                <p:cNvSpPr/>
                <p:nvPr/>
              </p:nvSpPr>
              <p:spPr>
                <a:xfrm>
                  <a:off x="2958860" y="448574"/>
                  <a:ext cx="3825762" cy="3825762"/>
                </a:xfrm>
                <a:prstGeom prst="rect">
                  <a:avLst/>
                </a:prstGeom>
                <a:solidFill>
                  <a:schemeClr val="accent1">
                    <a:alpha val="5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dirty="0"/>
                </a:p>
              </p:txBody>
            </p:sp>
            <p:sp>
              <p:nvSpPr>
                <p:cNvPr id="1072" name="Rechteck 1071">
                  <a:extLst>
                    <a:ext uri="{FF2B5EF4-FFF2-40B4-BE49-F238E27FC236}">
                      <a16:creationId xmlns:a16="http://schemas.microsoft.com/office/drawing/2014/main" id="{01F14167-86CC-2302-72BB-13967B6A913C}"/>
                    </a:ext>
                  </a:extLst>
                </p:cNvPr>
                <p:cNvSpPr/>
                <p:nvPr/>
              </p:nvSpPr>
              <p:spPr>
                <a:xfrm>
                  <a:off x="4227801" y="1719831"/>
                  <a:ext cx="1282347" cy="12823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73" name="Rechteck 1072">
                  <a:extLst>
                    <a:ext uri="{FF2B5EF4-FFF2-40B4-BE49-F238E27FC236}">
                      <a16:creationId xmlns:a16="http://schemas.microsoft.com/office/drawing/2014/main" id="{1D6579D1-E6C0-9D1A-1BC0-90F62BCD4AFE}"/>
                    </a:ext>
                  </a:extLst>
                </p:cNvPr>
                <p:cNvSpPr/>
                <p:nvPr/>
              </p:nvSpPr>
              <p:spPr>
                <a:xfrm>
                  <a:off x="5943600" y="878063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74" name="Rechteck 1073">
                  <a:extLst>
                    <a:ext uri="{FF2B5EF4-FFF2-40B4-BE49-F238E27FC236}">
                      <a16:creationId xmlns:a16="http://schemas.microsoft.com/office/drawing/2014/main" id="{2E036708-016C-E094-36A7-0E0A8CCA61BA}"/>
                    </a:ext>
                  </a:extLst>
                </p:cNvPr>
                <p:cNvSpPr/>
                <p:nvPr/>
              </p:nvSpPr>
              <p:spPr>
                <a:xfrm>
                  <a:off x="5943599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75" name="Rechteck 1074">
                  <a:extLst>
                    <a:ext uri="{FF2B5EF4-FFF2-40B4-BE49-F238E27FC236}">
                      <a16:creationId xmlns:a16="http://schemas.microsoft.com/office/drawing/2014/main" id="{61CEB849-A603-8F6C-F1EA-33A5103407C1}"/>
                    </a:ext>
                  </a:extLst>
                </p:cNvPr>
                <p:cNvSpPr/>
                <p:nvPr/>
              </p:nvSpPr>
              <p:spPr>
                <a:xfrm>
                  <a:off x="3392663" y="87806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76" name="Rechteck 1075">
                  <a:extLst>
                    <a:ext uri="{FF2B5EF4-FFF2-40B4-BE49-F238E27FC236}">
                      <a16:creationId xmlns:a16="http://schemas.microsoft.com/office/drawing/2014/main" id="{E5F654FF-28A4-C59D-BF4C-FB41B2DD8341}"/>
                    </a:ext>
                  </a:extLst>
                </p:cNvPr>
                <p:cNvSpPr/>
                <p:nvPr/>
              </p:nvSpPr>
              <p:spPr>
                <a:xfrm>
                  <a:off x="3392663" y="3429000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77" name="Rechteck 1076">
                  <a:extLst>
                    <a:ext uri="{FF2B5EF4-FFF2-40B4-BE49-F238E27FC236}">
                      <a16:creationId xmlns:a16="http://schemas.microsoft.com/office/drawing/2014/main" id="{0B1B54DC-B842-C78F-774F-F0B65B7FA02D}"/>
                    </a:ext>
                  </a:extLst>
                </p:cNvPr>
                <p:cNvSpPr/>
                <p:nvPr/>
              </p:nvSpPr>
              <p:spPr>
                <a:xfrm>
                  <a:off x="5943599" y="2150219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78" name="Rechteck 1077">
                  <a:extLst>
                    <a:ext uri="{FF2B5EF4-FFF2-40B4-BE49-F238E27FC236}">
                      <a16:creationId xmlns:a16="http://schemas.microsoft.com/office/drawing/2014/main" id="{8167AD9C-B804-6EFD-1F3F-AF22CBA1E2B4}"/>
                    </a:ext>
                  </a:extLst>
                </p:cNvPr>
                <p:cNvSpPr/>
                <p:nvPr/>
              </p:nvSpPr>
              <p:spPr>
                <a:xfrm>
                  <a:off x="3381374" y="21502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79" name="Rechteck 1078">
                  <a:extLst>
                    <a:ext uri="{FF2B5EF4-FFF2-40B4-BE49-F238E27FC236}">
                      <a16:creationId xmlns:a16="http://schemas.microsoft.com/office/drawing/2014/main" id="{51115E49-6CB7-3BE6-AA19-D06CB020088D}"/>
                    </a:ext>
                  </a:extLst>
                </p:cNvPr>
                <p:cNvSpPr/>
                <p:nvPr/>
              </p:nvSpPr>
              <p:spPr>
                <a:xfrm>
                  <a:off x="4673599" y="873418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80" name="Rechteck 1079">
                  <a:extLst>
                    <a:ext uri="{FF2B5EF4-FFF2-40B4-BE49-F238E27FC236}">
                      <a16:creationId xmlns:a16="http://schemas.microsoft.com/office/drawing/2014/main" id="{A063E616-B9E7-425F-ADFD-A6FDD139AACE}"/>
                    </a:ext>
                  </a:extLst>
                </p:cNvPr>
                <p:cNvSpPr/>
                <p:nvPr/>
              </p:nvSpPr>
              <p:spPr>
                <a:xfrm>
                  <a:off x="4668131" y="3427022"/>
                  <a:ext cx="421569" cy="4215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81" name="Rechteck 1080">
                  <a:extLst>
                    <a:ext uri="{FF2B5EF4-FFF2-40B4-BE49-F238E27FC236}">
                      <a16:creationId xmlns:a16="http://schemas.microsoft.com/office/drawing/2014/main" id="{A1061CEE-A7B1-3695-8AC1-66632787F800}"/>
                    </a:ext>
                  </a:extLst>
                </p:cNvPr>
                <p:cNvSpPr/>
                <p:nvPr/>
              </p:nvSpPr>
              <p:spPr>
                <a:xfrm>
                  <a:off x="4806011" y="35652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82" name="Rechteck 1081">
                  <a:extLst>
                    <a:ext uri="{FF2B5EF4-FFF2-40B4-BE49-F238E27FC236}">
                      <a16:creationId xmlns:a16="http://schemas.microsoft.com/office/drawing/2014/main" id="{97F17A11-874B-E405-4201-C5669C0A088F}"/>
                    </a:ext>
                  </a:extLst>
                </p:cNvPr>
                <p:cNvSpPr/>
                <p:nvPr/>
              </p:nvSpPr>
              <p:spPr>
                <a:xfrm>
                  <a:off x="4806011" y="1023903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83" name="Rechteck 1082">
                  <a:extLst>
                    <a:ext uri="{FF2B5EF4-FFF2-40B4-BE49-F238E27FC236}">
                      <a16:creationId xmlns:a16="http://schemas.microsoft.com/office/drawing/2014/main" id="{C8E55C3F-EB97-C354-F5ED-B56E4AA787E8}"/>
                    </a:ext>
                  </a:extLst>
                </p:cNvPr>
                <p:cNvSpPr/>
                <p:nvPr/>
              </p:nvSpPr>
              <p:spPr>
                <a:xfrm>
                  <a:off x="4385865" y="1881117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84" name="Rechteck 1083">
                  <a:extLst>
                    <a:ext uri="{FF2B5EF4-FFF2-40B4-BE49-F238E27FC236}">
                      <a16:creationId xmlns:a16="http://schemas.microsoft.com/office/drawing/2014/main" id="{51408B78-1F1E-7580-CDF8-9DEE7A3E9417}"/>
                    </a:ext>
                  </a:extLst>
                </p:cNvPr>
                <p:cNvSpPr/>
                <p:nvPr/>
              </p:nvSpPr>
              <p:spPr>
                <a:xfrm>
                  <a:off x="5233266" y="1881116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85" name="Rechteck 1084">
                  <a:extLst>
                    <a:ext uri="{FF2B5EF4-FFF2-40B4-BE49-F238E27FC236}">
                      <a16:creationId xmlns:a16="http://schemas.microsoft.com/office/drawing/2014/main" id="{6D90BEA4-C786-5F06-E7DC-8A643DA48C57}"/>
                    </a:ext>
                  </a:extLst>
                </p:cNvPr>
                <p:cNvSpPr/>
                <p:nvPr/>
              </p:nvSpPr>
              <p:spPr>
                <a:xfrm>
                  <a:off x="4385865" y="2716950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  <p:sp>
              <p:nvSpPr>
                <p:cNvPr id="1086" name="Rechteck 1085">
                  <a:extLst>
                    <a:ext uri="{FF2B5EF4-FFF2-40B4-BE49-F238E27FC236}">
                      <a16:creationId xmlns:a16="http://schemas.microsoft.com/office/drawing/2014/main" id="{3D751D96-65BA-57D7-C888-AF31F173281C}"/>
                    </a:ext>
                  </a:extLst>
                </p:cNvPr>
                <p:cNvSpPr/>
                <p:nvPr/>
              </p:nvSpPr>
              <p:spPr>
                <a:xfrm>
                  <a:off x="5233266" y="2716949"/>
                  <a:ext cx="145205" cy="1452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/>
                </a:p>
              </p:txBody>
            </p:sp>
          </p:grpSp>
          <p:sp>
            <p:nvSpPr>
              <p:cNvPr id="1006" name="Rechteck: abgerundete Ecken 1005">
                <a:extLst>
                  <a:ext uri="{FF2B5EF4-FFF2-40B4-BE49-F238E27FC236}">
                    <a16:creationId xmlns:a16="http://schemas.microsoft.com/office/drawing/2014/main" id="{90A29065-0960-EE68-2248-F40238DC4F4F}"/>
                  </a:ext>
                </a:extLst>
              </p:cNvPr>
              <p:cNvSpPr/>
              <p:nvPr/>
            </p:nvSpPr>
            <p:spPr>
              <a:xfrm>
                <a:off x="765620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07" name="Rechteck: abgerundete Ecken 1006">
                <a:extLst>
                  <a:ext uri="{FF2B5EF4-FFF2-40B4-BE49-F238E27FC236}">
                    <a16:creationId xmlns:a16="http://schemas.microsoft.com/office/drawing/2014/main" id="{207B0584-8935-DAC7-E5AC-1A36021CD766}"/>
                  </a:ext>
                </a:extLst>
              </p:cNvPr>
              <p:cNvSpPr/>
              <p:nvPr/>
            </p:nvSpPr>
            <p:spPr>
              <a:xfrm>
                <a:off x="786723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08" name="Rechteck: abgerundete Ecken 1007">
                <a:extLst>
                  <a:ext uri="{FF2B5EF4-FFF2-40B4-BE49-F238E27FC236}">
                    <a16:creationId xmlns:a16="http://schemas.microsoft.com/office/drawing/2014/main" id="{57E3C5B3-DE53-D264-0A52-3E559629552F}"/>
                  </a:ext>
                </a:extLst>
              </p:cNvPr>
              <p:cNvSpPr/>
              <p:nvPr/>
            </p:nvSpPr>
            <p:spPr>
              <a:xfrm>
                <a:off x="807827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09" name="Rechteck: abgerundete Ecken 1008">
                <a:extLst>
                  <a:ext uri="{FF2B5EF4-FFF2-40B4-BE49-F238E27FC236}">
                    <a16:creationId xmlns:a16="http://schemas.microsoft.com/office/drawing/2014/main" id="{BFD9473D-805E-B5FC-F6E3-720AF970BAA6}"/>
                  </a:ext>
                </a:extLst>
              </p:cNvPr>
              <p:cNvSpPr/>
              <p:nvPr/>
            </p:nvSpPr>
            <p:spPr>
              <a:xfrm>
                <a:off x="828930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0" name="Rechteck: abgerundete Ecken 1009">
                <a:extLst>
                  <a:ext uri="{FF2B5EF4-FFF2-40B4-BE49-F238E27FC236}">
                    <a16:creationId xmlns:a16="http://schemas.microsoft.com/office/drawing/2014/main" id="{525AAE46-1D8A-1F57-1202-69DB42E434C0}"/>
                  </a:ext>
                </a:extLst>
              </p:cNvPr>
              <p:cNvSpPr/>
              <p:nvPr/>
            </p:nvSpPr>
            <p:spPr>
              <a:xfrm>
                <a:off x="850034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1" name="Rechteck: abgerundete Ecken 1010">
                <a:extLst>
                  <a:ext uri="{FF2B5EF4-FFF2-40B4-BE49-F238E27FC236}">
                    <a16:creationId xmlns:a16="http://schemas.microsoft.com/office/drawing/2014/main" id="{C2660944-6B65-97EF-809B-80C1893204A5}"/>
                  </a:ext>
                </a:extLst>
              </p:cNvPr>
              <p:cNvSpPr/>
              <p:nvPr/>
            </p:nvSpPr>
            <p:spPr>
              <a:xfrm>
                <a:off x="871137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2" name="Rechteck: abgerundete Ecken 1011">
                <a:extLst>
                  <a:ext uri="{FF2B5EF4-FFF2-40B4-BE49-F238E27FC236}">
                    <a16:creationId xmlns:a16="http://schemas.microsoft.com/office/drawing/2014/main" id="{CCFEFBD9-578B-3C8E-87B9-E3A0D4399F24}"/>
                  </a:ext>
                </a:extLst>
              </p:cNvPr>
              <p:cNvSpPr/>
              <p:nvPr/>
            </p:nvSpPr>
            <p:spPr>
              <a:xfrm>
                <a:off x="8922412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3" name="Rechteck: abgerundete Ecken 1012">
                <a:extLst>
                  <a:ext uri="{FF2B5EF4-FFF2-40B4-BE49-F238E27FC236}">
                    <a16:creationId xmlns:a16="http://schemas.microsoft.com/office/drawing/2014/main" id="{AA55468D-34CA-E4DB-1DAD-8F37B289BC11}"/>
                  </a:ext>
                </a:extLst>
              </p:cNvPr>
              <p:cNvSpPr/>
              <p:nvPr/>
            </p:nvSpPr>
            <p:spPr>
              <a:xfrm>
                <a:off x="9133447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4" name="Rechteck: abgerundete Ecken 1013">
                <a:extLst>
                  <a:ext uri="{FF2B5EF4-FFF2-40B4-BE49-F238E27FC236}">
                    <a16:creationId xmlns:a16="http://schemas.microsoft.com/office/drawing/2014/main" id="{0513DF56-9453-BB73-A768-67D1EB51994F}"/>
                  </a:ext>
                </a:extLst>
              </p:cNvPr>
              <p:cNvSpPr/>
              <p:nvPr/>
            </p:nvSpPr>
            <p:spPr>
              <a:xfrm>
                <a:off x="9344485" y="1001022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5" name="Rechteck: abgerundete Ecken 1014">
                <a:extLst>
                  <a:ext uri="{FF2B5EF4-FFF2-40B4-BE49-F238E27FC236}">
                    <a16:creationId xmlns:a16="http://schemas.microsoft.com/office/drawing/2014/main" id="{885AB354-AFD6-4857-B98B-FFABD679BB63}"/>
                  </a:ext>
                </a:extLst>
              </p:cNvPr>
              <p:cNvSpPr/>
              <p:nvPr/>
            </p:nvSpPr>
            <p:spPr>
              <a:xfrm>
                <a:off x="765620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6" name="Rechteck: abgerundete Ecken 1015">
                <a:extLst>
                  <a:ext uri="{FF2B5EF4-FFF2-40B4-BE49-F238E27FC236}">
                    <a16:creationId xmlns:a16="http://schemas.microsoft.com/office/drawing/2014/main" id="{9A48C03B-2AD5-5550-0607-4BCF18AC787F}"/>
                  </a:ext>
                </a:extLst>
              </p:cNvPr>
              <p:cNvSpPr/>
              <p:nvPr/>
            </p:nvSpPr>
            <p:spPr>
              <a:xfrm>
                <a:off x="807827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7" name="Rechteck: abgerundete Ecken 1016">
                <a:extLst>
                  <a:ext uri="{FF2B5EF4-FFF2-40B4-BE49-F238E27FC236}">
                    <a16:creationId xmlns:a16="http://schemas.microsoft.com/office/drawing/2014/main" id="{ED0775F2-8CCC-CA4D-7835-6D4C9D3BF420}"/>
                  </a:ext>
                </a:extLst>
              </p:cNvPr>
              <p:cNvSpPr/>
              <p:nvPr/>
            </p:nvSpPr>
            <p:spPr>
              <a:xfrm>
                <a:off x="828930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8" name="Rechteck: abgerundete Ecken 1017">
                <a:extLst>
                  <a:ext uri="{FF2B5EF4-FFF2-40B4-BE49-F238E27FC236}">
                    <a16:creationId xmlns:a16="http://schemas.microsoft.com/office/drawing/2014/main" id="{A85B2B5E-7F40-B2D5-6FC7-B13DD47E8FE3}"/>
                  </a:ext>
                </a:extLst>
              </p:cNvPr>
              <p:cNvSpPr/>
              <p:nvPr/>
            </p:nvSpPr>
            <p:spPr>
              <a:xfrm>
                <a:off x="8711377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9" name="Rechteck: abgerundete Ecken 1018">
                <a:extLst>
                  <a:ext uri="{FF2B5EF4-FFF2-40B4-BE49-F238E27FC236}">
                    <a16:creationId xmlns:a16="http://schemas.microsoft.com/office/drawing/2014/main" id="{5DC93661-EA80-E619-EB5A-99258D51A640}"/>
                  </a:ext>
                </a:extLst>
              </p:cNvPr>
              <p:cNvSpPr/>
              <p:nvPr/>
            </p:nvSpPr>
            <p:spPr>
              <a:xfrm>
                <a:off x="8922412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20" name="Rechteck: abgerundete Ecken 1019">
                <a:extLst>
                  <a:ext uri="{FF2B5EF4-FFF2-40B4-BE49-F238E27FC236}">
                    <a16:creationId xmlns:a16="http://schemas.microsoft.com/office/drawing/2014/main" id="{8303561C-7CBB-6B59-2131-2F39CB1D3E9D}"/>
                  </a:ext>
                </a:extLst>
              </p:cNvPr>
              <p:cNvSpPr/>
              <p:nvPr/>
            </p:nvSpPr>
            <p:spPr>
              <a:xfrm>
                <a:off x="9344485" y="1212469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21" name="Rechteck: abgerundete Ecken 1020">
                <a:extLst>
                  <a:ext uri="{FF2B5EF4-FFF2-40B4-BE49-F238E27FC236}">
                    <a16:creationId xmlns:a16="http://schemas.microsoft.com/office/drawing/2014/main" id="{E85E4373-8537-3014-41EA-3C2B1E527867}"/>
                  </a:ext>
                </a:extLst>
              </p:cNvPr>
              <p:cNvSpPr/>
              <p:nvPr/>
            </p:nvSpPr>
            <p:spPr>
              <a:xfrm>
                <a:off x="765620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22" name="Rechteck: abgerundete Ecken 1021">
                <a:extLst>
                  <a:ext uri="{FF2B5EF4-FFF2-40B4-BE49-F238E27FC236}">
                    <a16:creationId xmlns:a16="http://schemas.microsoft.com/office/drawing/2014/main" id="{E2179EF5-C1E7-842F-2616-7DAC6D727B27}"/>
                  </a:ext>
                </a:extLst>
              </p:cNvPr>
              <p:cNvSpPr/>
              <p:nvPr/>
            </p:nvSpPr>
            <p:spPr>
              <a:xfrm>
                <a:off x="786723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23" name="Rechteck: abgerundete Ecken 1022">
                <a:extLst>
                  <a:ext uri="{FF2B5EF4-FFF2-40B4-BE49-F238E27FC236}">
                    <a16:creationId xmlns:a16="http://schemas.microsoft.com/office/drawing/2014/main" id="{ADB9EAFE-4A23-C4F8-374F-004D068FB061}"/>
                  </a:ext>
                </a:extLst>
              </p:cNvPr>
              <p:cNvSpPr/>
              <p:nvPr/>
            </p:nvSpPr>
            <p:spPr>
              <a:xfrm>
                <a:off x="807827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24" name="Rechteck: abgerundete Ecken 1023">
                <a:extLst>
                  <a:ext uri="{FF2B5EF4-FFF2-40B4-BE49-F238E27FC236}">
                    <a16:creationId xmlns:a16="http://schemas.microsoft.com/office/drawing/2014/main" id="{5B6F3B60-E720-11D0-07DF-9C310FDDBC7B}"/>
                  </a:ext>
                </a:extLst>
              </p:cNvPr>
              <p:cNvSpPr/>
              <p:nvPr/>
            </p:nvSpPr>
            <p:spPr>
              <a:xfrm>
                <a:off x="828930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25" name="Rechteck: abgerundete Ecken 1024">
                <a:extLst>
                  <a:ext uri="{FF2B5EF4-FFF2-40B4-BE49-F238E27FC236}">
                    <a16:creationId xmlns:a16="http://schemas.microsoft.com/office/drawing/2014/main" id="{8DCB3DF9-90D2-57F6-7D8A-1D1B217B8DD3}"/>
                  </a:ext>
                </a:extLst>
              </p:cNvPr>
              <p:cNvSpPr/>
              <p:nvPr/>
            </p:nvSpPr>
            <p:spPr>
              <a:xfrm>
                <a:off x="850034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26" name="Rechteck: abgerundete Ecken 1025">
                <a:extLst>
                  <a:ext uri="{FF2B5EF4-FFF2-40B4-BE49-F238E27FC236}">
                    <a16:creationId xmlns:a16="http://schemas.microsoft.com/office/drawing/2014/main" id="{B6F6AA06-27BB-BC8A-5B05-257414A2D275}"/>
                  </a:ext>
                </a:extLst>
              </p:cNvPr>
              <p:cNvSpPr/>
              <p:nvPr/>
            </p:nvSpPr>
            <p:spPr>
              <a:xfrm>
                <a:off x="871137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27" name="Rechteck: abgerundete Ecken 1026">
                <a:extLst>
                  <a:ext uri="{FF2B5EF4-FFF2-40B4-BE49-F238E27FC236}">
                    <a16:creationId xmlns:a16="http://schemas.microsoft.com/office/drawing/2014/main" id="{36B15837-1218-1C28-5757-D8B3250F742D}"/>
                  </a:ext>
                </a:extLst>
              </p:cNvPr>
              <p:cNvSpPr/>
              <p:nvPr/>
            </p:nvSpPr>
            <p:spPr>
              <a:xfrm>
                <a:off x="8922412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28" name="Rechteck: abgerundete Ecken 1027">
                <a:extLst>
                  <a:ext uri="{FF2B5EF4-FFF2-40B4-BE49-F238E27FC236}">
                    <a16:creationId xmlns:a16="http://schemas.microsoft.com/office/drawing/2014/main" id="{EF1019E0-5617-3C1C-8BFE-09E647AC4083}"/>
                  </a:ext>
                </a:extLst>
              </p:cNvPr>
              <p:cNvSpPr/>
              <p:nvPr/>
            </p:nvSpPr>
            <p:spPr>
              <a:xfrm>
                <a:off x="9133447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29" name="Rechteck: abgerundete Ecken 1028">
                <a:extLst>
                  <a:ext uri="{FF2B5EF4-FFF2-40B4-BE49-F238E27FC236}">
                    <a16:creationId xmlns:a16="http://schemas.microsoft.com/office/drawing/2014/main" id="{02C5E440-0F50-17AF-68D9-671DC3772BBD}"/>
                  </a:ext>
                </a:extLst>
              </p:cNvPr>
              <p:cNvSpPr/>
              <p:nvPr/>
            </p:nvSpPr>
            <p:spPr>
              <a:xfrm>
                <a:off x="9344485" y="1423916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0" name="Rechteck: abgerundete Ecken 1029">
                <a:extLst>
                  <a:ext uri="{FF2B5EF4-FFF2-40B4-BE49-F238E27FC236}">
                    <a16:creationId xmlns:a16="http://schemas.microsoft.com/office/drawing/2014/main" id="{87CFB150-2A6E-7D13-13A3-A204A43576CF}"/>
                  </a:ext>
                </a:extLst>
              </p:cNvPr>
              <p:cNvSpPr/>
              <p:nvPr/>
            </p:nvSpPr>
            <p:spPr>
              <a:xfrm>
                <a:off x="765620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1" name="Rechteck: abgerundete Ecken 1030">
                <a:extLst>
                  <a:ext uri="{FF2B5EF4-FFF2-40B4-BE49-F238E27FC236}">
                    <a16:creationId xmlns:a16="http://schemas.microsoft.com/office/drawing/2014/main" id="{936BDB21-D265-F69A-091D-2E528A188D59}"/>
                  </a:ext>
                </a:extLst>
              </p:cNvPr>
              <p:cNvSpPr/>
              <p:nvPr/>
            </p:nvSpPr>
            <p:spPr>
              <a:xfrm>
                <a:off x="786723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2" name="Rechteck: abgerundete Ecken 1031">
                <a:extLst>
                  <a:ext uri="{FF2B5EF4-FFF2-40B4-BE49-F238E27FC236}">
                    <a16:creationId xmlns:a16="http://schemas.microsoft.com/office/drawing/2014/main" id="{F6E5F0F4-ABCF-B531-9242-CC7529037D84}"/>
                  </a:ext>
                </a:extLst>
              </p:cNvPr>
              <p:cNvSpPr/>
              <p:nvPr/>
            </p:nvSpPr>
            <p:spPr>
              <a:xfrm>
                <a:off x="807827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3" name="Rechteck: abgerundete Ecken 1032">
                <a:extLst>
                  <a:ext uri="{FF2B5EF4-FFF2-40B4-BE49-F238E27FC236}">
                    <a16:creationId xmlns:a16="http://schemas.microsoft.com/office/drawing/2014/main" id="{791BE0F3-D8D3-FC87-353F-6DB7976F3AB0}"/>
                  </a:ext>
                </a:extLst>
              </p:cNvPr>
              <p:cNvSpPr/>
              <p:nvPr/>
            </p:nvSpPr>
            <p:spPr>
              <a:xfrm>
                <a:off x="8922412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4" name="Rechteck: abgerundete Ecken 1033">
                <a:extLst>
                  <a:ext uri="{FF2B5EF4-FFF2-40B4-BE49-F238E27FC236}">
                    <a16:creationId xmlns:a16="http://schemas.microsoft.com/office/drawing/2014/main" id="{930BC0F7-90F0-D43A-DC03-7FC2FAA3026C}"/>
                  </a:ext>
                </a:extLst>
              </p:cNvPr>
              <p:cNvSpPr/>
              <p:nvPr/>
            </p:nvSpPr>
            <p:spPr>
              <a:xfrm>
                <a:off x="9133447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5" name="Rechteck: abgerundete Ecken 1034">
                <a:extLst>
                  <a:ext uri="{FF2B5EF4-FFF2-40B4-BE49-F238E27FC236}">
                    <a16:creationId xmlns:a16="http://schemas.microsoft.com/office/drawing/2014/main" id="{5A95DE1A-2178-EA86-03C7-ECA60F601416}"/>
                  </a:ext>
                </a:extLst>
              </p:cNvPr>
              <p:cNvSpPr/>
              <p:nvPr/>
            </p:nvSpPr>
            <p:spPr>
              <a:xfrm>
                <a:off x="9344485" y="1635363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6" name="Rechteck: abgerundete Ecken 1035">
                <a:extLst>
                  <a:ext uri="{FF2B5EF4-FFF2-40B4-BE49-F238E27FC236}">
                    <a16:creationId xmlns:a16="http://schemas.microsoft.com/office/drawing/2014/main" id="{EF39B6BB-482E-5E63-E07A-8F0E0F7BD36F}"/>
                  </a:ext>
                </a:extLst>
              </p:cNvPr>
              <p:cNvSpPr/>
              <p:nvPr/>
            </p:nvSpPr>
            <p:spPr>
              <a:xfrm>
                <a:off x="765620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7" name="Rechteck: abgerundete Ecken 1036">
                <a:extLst>
                  <a:ext uri="{FF2B5EF4-FFF2-40B4-BE49-F238E27FC236}">
                    <a16:creationId xmlns:a16="http://schemas.microsoft.com/office/drawing/2014/main" id="{8DF635F7-FBCA-38EA-7992-7DFC9A5945BA}"/>
                  </a:ext>
                </a:extLst>
              </p:cNvPr>
              <p:cNvSpPr/>
              <p:nvPr/>
            </p:nvSpPr>
            <p:spPr>
              <a:xfrm>
                <a:off x="807827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8" name="Rechteck: abgerundete Ecken 1037">
                <a:extLst>
                  <a:ext uri="{FF2B5EF4-FFF2-40B4-BE49-F238E27FC236}">
                    <a16:creationId xmlns:a16="http://schemas.microsoft.com/office/drawing/2014/main" id="{445D311E-EC87-E3F9-5ECD-8C8A20796068}"/>
                  </a:ext>
                </a:extLst>
              </p:cNvPr>
              <p:cNvSpPr/>
              <p:nvPr/>
            </p:nvSpPr>
            <p:spPr>
              <a:xfrm>
                <a:off x="8922412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9" name="Rechteck: abgerundete Ecken 1038">
                <a:extLst>
                  <a:ext uri="{FF2B5EF4-FFF2-40B4-BE49-F238E27FC236}">
                    <a16:creationId xmlns:a16="http://schemas.microsoft.com/office/drawing/2014/main" id="{E76C2FDE-95DC-85C4-E026-B23B3B2BDB50}"/>
                  </a:ext>
                </a:extLst>
              </p:cNvPr>
              <p:cNvSpPr/>
              <p:nvPr/>
            </p:nvSpPr>
            <p:spPr>
              <a:xfrm>
                <a:off x="9344485" y="1846810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40" name="Rechteck: abgerundete Ecken 1039">
                <a:extLst>
                  <a:ext uri="{FF2B5EF4-FFF2-40B4-BE49-F238E27FC236}">
                    <a16:creationId xmlns:a16="http://schemas.microsoft.com/office/drawing/2014/main" id="{7FF6D098-6354-C8E0-7213-4CE322564410}"/>
                  </a:ext>
                </a:extLst>
              </p:cNvPr>
              <p:cNvSpPr/>
              <p:nvPr/>
            </p:nvSpPr>
            <p:spPr>
              <a:xfrm>
                <a:off x="765620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41" name="Rechteck: abgerundete Ecken 1040">
                <a:extLst>
                  <a:ext uri="{FF2B5EF4-FFF2-40B4-BE49-F238E27FC236}">
                    <a16:creationId xmlns:a16="http://schemas.microsoft.com/office/drawing/2014/main" id="{AA7AAF52-0A06-A69A-A4D6-5041A0C78147}"/>
                  </a:ext>
                </a:extLst>
              </p:cNvPr>
              <p:cNvSpPr/>
              <p:nvPr/>
            </p:nvSpPr>
            <p:spPr>
              <a:xfrm>
                <a:off x="786723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42" name="Rechteck: abgerundete Ecken 1041">
                <a:extLst>
                  <a:ext uri="{FF2B5EF4-FFF2-40B4-BE49-F238E27FC236}">
                    <a16:creationId xmlns:a16="http://schemas.microsoft.com/office/drawing/2014/main" id="{54C362F4-A172-F734-53FC-24D6B61F1BF5}"/>
                  </a:ext>
                </a:extLst>
              </p:cNvPr>
              <p:cNvSpPr/>
              <p:nvPr/>
            </p:nvSpPr>
            <p:spPr>
              <a:xfrm>
                <a:off x="807827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43" name="Rechteck: abgerundete Ecken 1042">
                <a:extLst>
                  <a:ext uri="{FF2B5EF4-FFF2-40B4-BE49-F238E27FC236}">
                    <a16:creationId xmlns:a16="http://schemas.microsoft.com/office/drawing/2014/main" id="{EDBCAFCC-37BF-60AE-9855-9FE04313AF57}"/>
                  </a:ext>
                </a:extLst>
              </p:cNvPr>
              <p:cNvSpPr/>
              <p:nvPr/>
            </p:nvSpPr>
            <p:spPr>
              <a:xfrm>
                <a:off x="8922412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44" name="Rechteck: abgerundete Ecken 1043">
                <a:extLst>
                  <a:ext uri="{FF2B5EF4-FFF2-40B4-BE49-F238E27FC236}">
                    <a16:creationId xmlns:a16="http://schemas.microsoft.com/office/drawing/2014/main" id="{FCB78DE1-1C0D-3AA7-8CB4-92CFDC19B1F2}"/>
                  </a:ext>
                </a:extLst>
              </p:cNvPr>
              <p:cNvSpPr/>
              <p:nvPr/>
            </p:nvSpPr>
            <p:spPr>
              <a:xfrm>
                <a:off x="9133447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45" name="Rechteck: abgerundete Ecken 1044">
                <a:extLst>
                  <a:ext uri="{FF2B5EF4-FFF2-40B4-BE49-F238E27FC236}">
                    <a16:creationId xmlns:a16="http://schemas.microsoft.com/office/drawing/2014/main" id="{DE71C828-0E5E-44A3-8E67-C649025B3453}"/>
                  </a:ext>
                </a:extLst>
              </p:cNvPr>
              <p:cNvSpPr/>
              <p:nvPr/>
            </p:nvSpPr>
            <p:spPr>
              <a:xfrm>
                <a:off x="9344485" y="2058257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46" name="Rechteck: abgerundete Ecken 1045">
                <a:extLst>
                  <a:ext uri="{FF2B5EF4-FFF2-40B4-BE49-F238E27FC236}">
                    <a16:creationId xmlns:a16="http://schemas.microsoft.com/office/drawing/2014/main" id="{90B9DD28-BFF5-596B-3EF8-FAE7AFAAF4A4}"/>
                  </a:ext>
                </a:extLst>
              </p:cNvPr>
              <p:cNvSpPr/>
              <p:nvPr/>
            </p:nvSpPr>
            <p:spPr>
              <a:xfrm>
                <a:off x="765620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47" name="Rechteck: abgerundete Ecken 1046">
                <a:extLst>
                  <a:ext uri="{FF2B5EF4-FFF2-40B4-BE49-F238E27FC236}">
                    <a16:creationId xmlns:a16="http://schemas.microsoft.com/office/drawing/2014/main" id="{8145581D-01FC-ADA5-C647-6A7AAA9DB99E}"/>
                  </a:ext>
                </a:extLst>
              </p:cNvPr>
              <p:cNvSpPr/>
              <p:nvPr/>
            </p:nvSpPr>
            <p:spPr>
              <a:xfrm>
                <a:off x="786723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48" name="Rechteck: abgerundete Ecken 1047">
                <a:extLst>
                  <a:ext uri="{FF2B5EF4-FFF2-40B4-BE49-F238E27FC236}">
                    <a16:creationId xmlns:a16="http://schemas.microsoft.com/office/drawing/2014/main" id="{4A02C2DA-37A3-5FA9-D2F2-6E99BC75526B}"/>
                  </a:ext>
                </a:extLst>
              </p:cNvPr>
              <p:cNvSpPr/>
              <p:nvPr/>
            </p:nvSpPr>
            <p:spPr>
              <a:xfrm>
                <a:off x="807827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49" name="Rechteck: abgerundete Ecken 1048">
                <a:extLst>
                  <a:ext uri="{FF2B5EF4-FFF2-40B4-BE49-F238E27FC236}">
                    <a16:creationId xmlns:a16="http://schemas.microsoft.com/office/drawing/2014/main" id="{663C7968-9CD2-3580-1265-F3611762E21F}"/>
                  </a:ext>
                </a:extLst>
              </p:cNvPr>
              <p:cNvSpPr/>
              <p:nvPr/>
            </p:nvSpPr>
            <p:spPr>
              <a:xfrm>
                <a:off x="828930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50" name="Rechteck: abgerundete Ecken 1049">
                <a:extLst>
                  <a:ext uri="{FF2B5EF4-FFF2-40B4-BE49-F238E27FC236}">
                    <a16:creationId xmlns:a16="http://schemas.microsoft.com/office/drawing/2014/main" id="{78F8B387-6484-136E-E97B-FED881596784}"/>
                  </a:ext>
                </a:extLst>
              </p:cNvPr>
              <p:cNvSpPr/>
              <p:nvPr/>
            </p:nvSpPr>
            <p:spPr>
              <a:xfrm>
                <a:off x="850034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51" name="Rechteck: abgerundete Ecken 1050">
                <a:extLst>
                  <a:ext uri="{FF2B5EF4-FFF2-40B4-BE49-F238E27FC236}">
                    <a16:creationId xmlns:a16="http://schemas.microsoft.com/office/drawing/2014/main" id="{1416E866-B276-BE7C-2F92-86EE836ECAE5}"/>
                  </a:ext>
                </a:extLst>
              </p:cNvPr>
              <p:cNvSpPr/>
              <p:nvPr/>
            </p:nvSpPr>
            <p:spPr>
              <a:xfrm>
                <a:off x="871137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52" name="Rechteck: abgerundete Ecken 1051">
                <a:extLst>
                  <a:ext uri="{FF2B5EF4-FFF2-40B4-BE49-F238E27FC236}">
                    <a16:creationId xmlns:a16="http://schemas.microsoft.com/office/drawing/2014/main" id="{531AB95F-B643-6120-1174-EB3C46E92B6E}"/>
                  </a:ext>
                </a:extLst>
              </p:cNvPr>
              <p:cNvSpPr/>
              <p:nvPr/>
            </p:nvSpPr>
            <p:spPr>
              <a:xfrm>
                <a:off x="8922412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53" name="Rechteck: abgerundete Ecken 1052">
                <a:extLst>
                  <a:ext uri="{FF2B5EF4-FFF2-40B4-BE49-F238E27FC236}">
                    <a16:creationId xmlns:a16="http://schemas.microsoft.com/office/drawing/2014/main" id="{8B814057-E868-2CA5-2587-2034E0EF0A51}"/>
                  </a:ext>
                </a:extLst>
              </p:cNvPr>
              <p:cNvSpPr/>
              <p:nvPr/>
            </p:nvSpPr>
            <p:spPr>
              <a:xfrm>
                <a:off x="9133447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54" name="Rechteck: abgerundete Ecken 1053">
                <a:extLst>
                  <a:ext uri="{FF2B5EF4-FFF2-40B4-BE49-F238E27FC236}">
                    <a16:creationId xmlns:a16="http://schemas.microsoft.com/office/drawing/2014/main" id="{A43BC125-DC6C-8936-7C73-5B36966E1341}"/>
                  </a:ext>
                </a:extLst>
              </p:cNvPr>
              <p:cNvSpPr/>
              <p:nvPr/>
            </p:nvSpPr>
            <p:spPr>
              <a:xfrm>
                <a:off x="9344485" y="2269704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55" name="Rechteck: abgerundete Ecken 1054">
                <a:extLst>
                  <a:ext uri="{FF2B5EF4-FFF2-40B4-BE49-F238E27FC236}">
                    <a16:creationId xmlns:a16="http://schemas.microsoft.com/office/drawing/2014/main" id="{9C17017A-E966-9F9B-C060-56AFAF4540D6}"/>
                  </a:ext>
                </a:extLst>
              </p:cNvPr>
              <p:cNvSpPr/>
              <p:nvPr/>
            </p:nvSpPr>
            <p:spPr>
              <a:xfrm>
                <a:off x="765620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56" name="Rechteck: abgerundete Ecken 1055">
                <a:extLst>
                  <a:ext uri="{FF2B5EF4-FFF2-40B4-BE49-F238E27FC236}">
                    <a16:creationId xmlns:a16="http://schemas.microsoft.com/office/drawing/2014/main" id="{07DCC618-5AB0-EC32-284F-E0746AC9CD14}"/>
                  </a:ext>
                </a:extLst>
              </p:cNvPr>
              <p:cNvSpPr/>
              <p:nvPr/>
            </p:nvSpPr>
            <p:spPr>
              <a:xfrm>
                <a:off x="807827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57" name="Rechteck: abgerundete Ecken 1056">
                <a:extLst>
                  <a:ext uri="{FF2B5EF4-FFF2-40B4-BE49-F238E27FC236}">
                    <a16:creationId xmlns:a16="http://schemas.microsoft.com/office/drawing/2014/main" id="{AF555854-A24F-EF86-B09A-10EEC53D189C}"/>
                  </a:ext>
                </a:extLst>
              </p:cNvPr>
              <p:cNvSpPr/>
              <p:nvPr/>
            </p:nvSpPr>
            <p:spPr>
              <a:xfrm>
                <a:off x="828930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58" name="Rechteck: abgerundete Ecken 1057">
                <a:extLst>
                  <a:ext uri="{FF2B5EF4-FFF2-40B4-BE49-F238E27FC236}">
                    <a16:creationId xmlns:a16="http://schemas.microsoft.com/office/drawing/2014/main" id="{730D5B94-30DE-ED89-74A2-F7170757A5C5}"/>
                  </a:ext>
                </a:extLst>
              </p:cNvPr>
              <p:cNvSpPr/>
              <p:nvPr/>
            </p:nvSpPr>
            <p:spPr>
              <a:xfrm>
                <a:off x="8711377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59" name="Rechteck: abgerundete Ecken 1058">
                <a:extLst>
                  <a:ext uri="{FF2B5EF4-FFF2-40B4-BE49-F238E27FC236}">
                    <a16:creationId xmlns:a16="http://schemas.microsoft.com/office/drawing/2014/main" id="{CA421FE2-BB49-0FE7-654E-A49115B5392F}"/>
                  </a:ext>
                </a:extLst>
              </p:cNvPr>
              <p:cNvSpPr/>
              <p:nvPr/>
            </p:nvSpPr>
            <p:spPr>
              <a:xfrm>
                <a:off x="8922412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60" name="Rechteck: abgerundete Ecken 1059">
                <a:extLst>
                  <a:ext uri="{FF2B5EF4-FFF2-40B4-BE49-F238E27FC236}">
                    <a16:creationId xmlns:a16="http://schemas.microsoft.com/office/drawing/2014/main" id="{7DC50907-B503-DD52-3584-E2282D837A69}"/>
                  </a:ext>
                </a:extLst>
              </p:cNvPr>
              <p:cNvSpPr/>
              <p:nvPr/>
            </p:nvSpPr>
            <p:spPr>
              <a:xfrm>
                <a:off x="9344485" y="2481151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61" name="Rechteck: abgerundete Ecken 1060">
                <a:extLst>
                  <a:ext uri="{FF2B5EF4-FFF2-40B4-BE49-F238E27FC236}">
                    <a16:creationId xmlns:a16="http://schemas.microsoft.com/office/drawing/2014/main" id="{B1E95B2E-59CA-62D2-0252-8AD9A2B97FDA}"/>
                  </a:ext>
                </a:extLst>
              </p:cNvPr>
              <p:cNvSpPr/>
              <p:nvPr/>
            </p:nvSpPr>
            <p:spPr>
              <a:xfrm>
                <a:off x="765620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62" name="Rechteck: abgerundete Ecken 1061">
                <a:extLst>
                  <a:ext uri="{FF2B5EF4-FFF2-40B4-BE49-F238E27FC236}">
                    <a16:creationId xmlns:a16="http://schemas.microsoft.com/office/drawing/2014/main" id="{A61CA4C2-D198-5E88-F2C3-C5A1FAD6F88C}"/>
                  </a:ext>
                </a:extLst>
              </p:cNvPr>
              <p:cNvSpPr/>
              <p:nvPr/>
            </p:nvSpPr>
            <p:spPr>
              <a:xfrm>
                <a:off x="786723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63" name="Rechteck: abgerundete Ecken 1062">
                <a:extLst>
                  <a:ext uri="{FF2B5EF4-FFF2-40B4-BE49-F238E27FC236}">
                    <a16:creationId xmlns:a16="http://schemas.microsoft.com/office/drawing/2014/main" id="{22ABD82B-579A-C75F-6FD5-7DD68CB791EC}"/>
                  </a:ext>
                </a:extLst>
              </p:cNvPr>
              <p:cNvSpPr/>
              <p:nvPr/>
            </p:nvSpPr>
            <p:spPr>
              <a:xfrm>
                <a:off x="807827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64" name="Rechteck: abgerundete Ecken 1063">
                <a:extLst>
                  <a:ext uri="{FF2B5EF4-FFF2-40B4-BE49-F238E27FC236}">
                    <a16:creationId xmlns:a16="http://schemas.microsoft.com/office/drawing/2014/main" id="{A2D41E90-5F98-958E-C20E-EEAB38FD5907}"/>
                  </a:ext>
                </a:extLst>
              </p:cNvPr>
              <p:cNvSpPr/>
              <p:nvPr/>
            </p:nvSpPr>
            <p:spPr>
              <a:xfrm>
                <a:off x="828930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65" name="Rechteck: abgerundete Ecken 1064">
                <a:extLst>
                  <a:ext uri="{FF2B5EF4-FFF2-40B4-BE49-F238E27FC236}">
                    <a16:creationId xmlns:a16="http://schemas.microsoft.com/office/drawing/2014/main" id="{729D416E-2854-56A7-D3BA-B66D71747604}"/>
                  </a:ext>
                </a:extLst>
              </p:cNvPr>
              <p:cNvSpPr/>
              <p:nvPr/>
            </p:nvSpPr>
            <p:spPr>
              <a:xfrm>
                <a:off x="850034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66" name="Rechteck: abgerundete Ecken 1065">
                <a:extLst>
                  <a:ext uri="{FF2B5EF4-FFF2-40B4-BE49-F238E27FC236}">
                    <a16:creationId xmlns:a16="http://schemas.microsoft.com/office/drawing/2014/main" id="{96AFF7CE-47A0-ED14-A746-6BDD04428568}"/>
                  </a:ext>
                </a:extLst>
              </p:cNvPr>
              <p:cNvSpPr/>
              <p:nvPr/>
            </p:nvSpPr>
            <p:spPr>
              <a:xfrm>
                <a:off x="871137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67" name="Rechteck: abgerundete Ecken 1066">
                <a:extLst>
                  <a:ext uri="{FF2B5EF4-FFF2-40B4-BE49-F238E27FC236}">
                    <a16:creationId xmlns:a16="http://schemas.microsoft.com/office/drawing/2014/main" id="{047CD16D-8CE9-70D2-D417-C644CCFF3ECA}"/>
                  </a:ext>
                </a:extLst>
              </p:cNvPr>
              <p:cNvSpPr/>
              <p:nvPr/>
            </p:nvSpPr>
            <p:spPr>
              <a:xfrm>
                <a:off x="8922412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68" name="Rechteck: abgerundete Ecken 1067">
                <a:extLst>
                  <a:ext uri="{FF2B5EF4-FFF2-40B4-BE49-F238E27FC236}">
                    <a16:creationId xmlns:a16="http://schemas.microsoft.com/office/drawing/2014/main" id="{27DD77C4-F63F-4AD8-5C1A-7BD382BD6D95}"/>
                  </a:ext>
                </a:extLst>
              </p:cNvPr>
              <p:cNvSpPr/>
              <p:nvPr/>
            </p:nvSpPr>
            <p:spPr>
              <a:xfrm>
                <a:off x="9133447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69" name="Rechteck: abgerundete Ecken 1068">
                <a:extLst>
                  <a:ext uri="{FF2B5EF4-FFF2-40B4-BE49-F238E27FC236}">
                    <a16:creationId xmlns:a16="http://schemas.microsoft.com/office/drawing/2014/main" id="{AB99CE47-8F64-8342-5DC0-774892F6AB87}"/>
                  </a:ext>
                </a:extLst>
              </p:cNvPr>
              <p:cNvSpPr/>
              <p:nvPr/>
            </p:nvSpPr>
            <p:spPr>
              <a:xfrm>
                <a:off x="9344485" y="2692595"/>
                <a:ext cx="249268" cy="249268"/>
              </a:xfrm>
              <a:prstGeom prst="roundRect">
                <a:avLst>
                  <a:gd name="adj" fmla="val 7121"/>
                </a:avLst>
              </a:prstGeom>
              <a:solidFill>
                <a:schemeClr val="accent6">
                  <a:alpha val="3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36" name="Gruppieren 35">
              <a:extLst>
                <a:ext uri="{FF2B5EF4-FFF2-40B4-BE49-F238E27FC236}">
                  <a16:creationId xmlns:a16="http://schemas.microsoft.com/office/drawing/2014/main" id="{1D4BEFC4-2748-470F-F5E5-97400461B597}"/>
                </a:ext>
              </a:extLst>
            </p:cNvPr>
            <p:cNvGrpSpPr/>
            <p:nvPr/>
          </p:nvGrpSpPr>
          <p:grpSpPr>
            <a:xfrm>
              <a:off x="612537" y="3245384"/>
              <a:ext cx="1957847" cy="380857"/>
              <a:chOff x="612537" y="3218894"/>
              <a:chExt cx="1957847" cy="380857"/>
            </a:xfrm>
          </p:grpSpPr>
          <p:cxnSp>
            <p:nvCxnSpPr>
              <p:cNvPr id="1087" name="Gerade Verbindung mit Pfeil 1086">
                <a:extLst>
                  <a:ext uri="{FF2B5EF4-FFF2-40B4-BE49-F238E27FC236}">
                    <a16:creationId xmlns:a16="http://schemas.microsoft.com/office/drawing/2014/main" id="{DF23919E-371A-4CCE-1499-338ECF27A3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2537" y="3218894"/>
                <a:ext cx="1957847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88" name="Textfeld 1087">
                    <a:extLst>
                      <a:ext uri="{FF2B5EF4-FFF2-40B4-BE49-F238E27FC236}">
                        <a16:creationId xmlns:a16="http://schemas.microsoft.com/office/drawing/2014/main" id="{F3D331EC-56C4-30E1-006A-FB52903F8CBE}"/>
                      </a:ext>
                    </a:extLst>
                  </p:cNvPr>
                  <p:cNvSpPr txBox="1"/>
                  <p:nvPr/>
                </p:nvSpPr>
                <p:spPr>
                  <a:xfrm>
                    <a:off x="926368" y="3300182"/>
                    <a:ext cx="1375954" cy="29956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de-AT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AT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de-AT" b="0" i="1" smtClean="0">
                                <a:latin typeface="Cambria Math" panose="02040503050406030204" pitchFamily="18" charset="0"/>
                              </a:rPr>
                              <m:t>𝑜𝑟𝑖𝑔</m:t>
                            </m:r>
                          </m:sub>
                        </m:sSub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=324</m:t>
                        </m:r>
                      </m:oMath>
                    </a14:m>
                    <a:r>
                      <a:rPr lang="de-AT" dirty="0"/>
                      <a:t>px</a:t>
                    </a:r>
                  </a:p>
                </p:txBody>
              </p:sp>
            </mc:Choice>
            <mc:Fallback xmlns="">
              <p:sp>
                <p:nvSpPr>
                  <p:cNvPr id="1088" name="Textfeld 1087">
                    <a:extLst>
                      <a:ext uri="{FF2B5EF4-FFF2-40B4-BE49-F238E27FC236}">
                        <a16:creationId xmlns:a16="http://schemas.microsoft.com/office/drawing/2014/main" id="{F3D331EC-56C4-30E1-006A-FB52903F8CB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26368" y="3300182"/>
                    <a:ext cx="1375954" cy="29956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4651" t="-25532" r="-14419" b="-48936"/>
                    </a:stretch>
                  </a:blipFill>
                </p:spPr>
                <p:txBody>
                  <a:bodyPr/>
                  <a:lstStyle/>
                  <a:p>
                    <a:r>
                      <a:rPr lang="de-A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E0591DB0-B831-F3AD-C35F-B946BE2BEF7E}"/>
                  </a:ext>
                </a:extLst>
              </p:cNvPr>
              <p:cNvSpPr txBox="1"/>
              <p:nvPr/>
            </p:nvSpPr>
            <p:spPr>
              <a:xfrm>
                <a:off x="11558911" y="1860076"/>
                <a:ext cx="58278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𝑒𝑡𝑐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E0591DB0-B831-F3AD-C35F-B946BE2BEF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58911" y="1860076"/>
                <a:ext cx="582788" cy="276999"/>
              </a:xfrm>
              <a:prstGeom prst="rect">
                <a:avLst/>
              </a:prstGeom>
              <a:blipFill>
                <a:blip r:embed="rId9"/>
                <a:stretch>
                  <a:fillRect r="-7292" b="-4348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07052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EA96CDA-8AE7-C66D-1114-06DBE7CA4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2276" y="677576"/>
            <a:ext cx="5712447" cy="2200847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E702476-3474-D9FE-FBA7-EA7724F2BF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73176" y="3789076"/>
            <a:ext cx="5712447" cy="220084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1C84912A-9C3B-EEF7-5CEB-25821478E5F9}"/>
                  </a:ext>
                </a:extLst>
              </p:cNvPr>
              <p:cNvSpPr txBox="1"/>
              <p:nvPr/>
            </p:nvSpPr>
            <p:spPr>
              <a:xfrm>
                <a:off x="6217409" y="4184878"/>
                <a:ext cx="2802627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de-AT" sz="1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de-AT" sz="14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d>
                            <m:dPr>
                              <m:ctrlPr>
                                <a:rPr lang="de-AT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AT" sz="14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r>
                            <a:rPr lang="de-AT" sz="1400" b="0" i="1" smtClean="0">
                              <a:latin typeface="Cambria Math" panose="02040503050406030204" pitchFamily="18" charset="0"/>
                            </a:rPr>
                            <m:t>=−1,8928⋅</m:t>
                          </m:r>
                          <m:func>
                            <m:funcPr>
                              <m:ctrlPr>
                                <a:rPr lang="de-AT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AT" sz="1400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de-AT" sz="14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func>
                          <m:r>
                            <a:rPr lang="de-AT" sz="1400" b="0" i="1" smtClean="0">
                              <a:latin typeface="Cambria Math" panose="02040503050406030204" pitchFamily="18" charset="0"/>
                            </a:rPr>
                            <m:t>+4,7519</m:t>
                          </m:r>
                        </m:e>
                      </m:func>
                    </m:oMath>
                  </m:oMathPara>
                </a14:m>
                <a:endParaRPr lang="de-AT" sz="1400" dirty="0"/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1C84912A-9C3B-EEF7-5CEB-25821478E5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7409" y="4184878"/>
                <a:ext cx="2802627" cy="215444"/>
              </a:xfrm>
              <a:prstGeom prst="rect">
                <a:avLst/>
              </a:prstGeom>
              <a:blipFill>
                <a:blip r:embed="rId6"/>
                <a:stretch>
                  <a:fillRect l="-1957" r="-870" b="-30556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67498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83D1BBA1-1192-2A52-85EF-8EA490A3D329}"/>
              </a:ext>
            </a:extLst>
          </p:cNvPr>
          <p:cNvGrpSpPr>
            <a:grpSpLocks noChangeAspect="1"/>
          </p:cNvGrpSpPr>
          <p:nvPr/>
        </p:nvGrpSpPr>
        <p:grpSpPr>
          <a:xfrm>
            <a:off x="8666477" y="4128647"/>
            <a:ext cx="1901505" cy="1901505"/>
            <a:chOff x="2958873" y="448576"/>
            <a:chExt cx="3825780" cy="3825774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CB56E180-8EBB-A747-509A-31983F34432E}"/>
                </a:ext>
              </a:extLst>
            </p:cNvPr>
            <p:cNvSpPr/>
            <p:nvPr/>
          </p:nvSpPr>
          <p:spPr>
            <a:xfrm>
              <a:off x="2958873" y="448576"/>
              <a:ext cx="3825780" cy="3825774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FE5899AB-4D2E-8FD4-B935-70CE27198D45}"/>
                </a:ext>
              </a:extLst>
            </p:cNvPr>
            <p:cNvSpPr/>
            <p:nvPr/>
          </p:nvSpPr>
          <p:spPr>
            <a:xfrm>
              <a:off x="4227820" y="1719837"/>
              <a:ext cx="1282352" cy="1282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C21ED71D-CF33-7F80-21A5-7EAF35A2F1AD}"/>
                </a:ext>
              </a:extLst>
            </p:cNvPr>
            <p:cNvSpPr/>
            <p:nvPr/>
          </p:nvSpPr>
          <p:spPr>
            <a:xfrm>
              <a:off x="5943627" y="878066"/>
              <a:ext cx="421571" cy="4215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A8BD1B51-81A9-7DE1-510B-DEB47D1EF4CB}"/>
                </a:ext>
              </a:extLst>
            </p:cNvPr>
            <p:cNvSpPr/>
            <p:nvPr/>
          </p:nvSpPr>
          <p:spPr>
            <a:xfrm>
              <a:off x="5943625" y="3429012"/>
              <a:ext cx="421571" cy="4215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0ECC1842-F482-7D0D-8D9F-422DC7B798C0}"/>
                </a:ext>
              </a:extLst>
            </p:cNvPr>
            <p:cNvSpPr/>
            <p:nvPr/>
          </p:nvSpPr>
          <p:spPr>
            <a:xfrm>
              <a:off x="3392679" y="878066"/>
              <a:ext cx="421571" cy="4215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68B6B211-7593-999D-FF6F-E6C9B3B6E280}"/>
                </a:ext>
              </a:extLst>
            </p:cNvPr>
            <p:cNvSpPr/>
            <p:nvPr/>
          </p:nvSpPr>
          <p:spPr>
            <a:xfrm>
              <a:off x="3392679" y="3429012"/>
              <a:ext cx="421571" cy="4215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4ED85CAF-C0CB-7878-BB91-2BF84CF0D8CE}"/>
                </a:ext>
              </a:extLst>
            </p:cNvPr>
            <p:cNvSpPr/>
            <p:nvPr/>
          </p:nvSpPr>
          <p:spPr>
            <a:xfrm>
              <a:off x="5943625" y="2150227"/>
              <a:ext cx="421571" cy="4215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B88F2864-189C-AEA2-52B5-AFA2818AE4CC}"/>
                </a:ext>
              </a:extLst>
            </p:cNvPr>
            <p:cNvSpPr/>
            <p:nvPr/>
          </p:nvSpPr>
          <p:spPr>
            <a:xfrm>
              <a:off x="3381390" y="2150225"/>
              <a:ext cx="421571" cy="4215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A11387BA-D46D-D9D2-1D37-4546EF84ADDC}"/>
                </a:ext>
              </a:extLst>
            </p:cNvPr>
            <p:cNvSpPr/>
            <p:nvPr/>
          </p:nvSpPr>
          <p:spPr>
            <a:xfrm>
              <a:off x="6500842" y="3986226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0673EA12-2899-71F4-1D62-ECF5E92D3E29}"/>
                </a:ext>
              </a:extLst>
            </p:cNvPr>
            <p:cNvSpPr/>
            <p:nvPr/>
          </p:nvSpPr>
          <p:spPr>
            <a:xfrm>
              <a:off x="4673621" y="873422"/>
              <a:ext cx="421571" cy="4215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60750BB3-6D48-8147-F35D-5B70F3148CCA}"/>
                </a:ext>
              </a:extLst>
            </p:cNvPr>
            <p:cNvSpPr/>
            <p:nvPr/>
          </p:nvSpPr>
          <p:spPr>
            <a:xfrm>
              <a:off x="4668152" y="3427033"/>
              <a:ext cx="421571" cy="4215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81B4C23F-BFCB-4EFC-66F9-D6B577C396FE}"/>
                </a:ext>
              </a:extLst>
            </p:cNvPr>
            <p:cNvSpPr/>
            <p:nvPr/>
          </p:nvSpPr>
          <p:spPr>
            <a:xfrm>
              <a:off x="6500842" y="3565215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9EA5A330-AD29-EB42-E954-2A064FD47B81}"/>
                </a:ext>
              </a:extLst>
            </p:cNvPr>
            <p:cNvSpPr/>
            <p:nvPr/>
          </p:nvSpPr>
          <p:spPr>
            <a:xfrm>
              <a:off x="6500842" y="314420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5268C9B7-2326-1A96-9FF8-F3B0670E8ED0}"/>
                </a:ext>
              </a:extLst>
            </p:cNvPr>
            <p:cNvSpPr/>
            <p:nvPr/>
          </p:nvSpPr>
          <p:spPr>
            <a:xfrm>
              <a:off x="6500842" y="2723193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8EAD542B-0AD7-68F0-DFA6-DABD7CAE1894}"/>
                </a:ext>
              </a:extLst>
            </p:cNvPr>
            <p:cNvSpPr/>
            <p:nvPr/>
          </p:nvSpPr>
          <p:spPr>
            <a:xfrm>
              <a:off x="6500842" y="2294560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4F7A4E30-1A49-E5E2-0F87-91ADFBD4807B}"/>
                </a:ext>
              </a:extLst>
            </p:cNvPr>
            <p:cNvSpPr/>
            <p:nvPr/>
          </p:nvSpPr>
          <p:spPr>
            <a:xfrm>
              <a:off x="6500842" y="187354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95DA9472-CE66-25C8-F2F9-31F3A688BC97}"/>
                </a:ext>
              </a:extLst>
            </p:cNvPr>
            <p:cNvSpPr/>
            <p:nvPr/>
          </p:nvSpPr>
          <p:spPr>
            <a:xfrm>
              <a:off x="6500842" y="144491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F053995C-A27B-4E72-0207-C7D313CB306A}"/>
                </a:ext>
              </a:extLst>
            </p:cNvPr>
            <p:cNvSpPr/>
            <p:nvPr/>
          </p:nvSpPr>
          <p:spPr>
            <a:xfrm>
              <a:off x="6500842" y="102390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FFFF88BD-29FF-2F4B-ACBC-409B32EFE8F1}"/>
                </a:ext>
              </a:extLst>
            </p:cNvPr>
            <p:cNvSpPr/>
            <p:nvPr/>
          </p:nvSpPr>
          <p:spPr>
            <a:xfrm>
              <a:off x="6500842" y="595275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AA705712-D995-1D6D-43DF-608080DDBEEF}"/>
                </a:ext>
              </a:extLst>
            </p:cNvPr>
            <p:cNvSpPr/>
            <p:nvPr/>
          </p:nvSpPr>
          <p:spPr>
            <a:xfrm>
              <a:off x="5653439" y="3986226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CF79C05A-882B-698C-5303-30B54C0B2B9E}"/>
                </a:ext>
              </a:extLst>
            </p:cNvPr>
            <p:cNvSpPr/>
            <p:nvPr/>
          </p:nvSpPr>
          <p:spPr>
            <a:xfrm>
              <a:off x="5653439" y="3565215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DE2A36C8-EA29-CD41-AD72-261EDF40CF1C}"/>
                </a:ext>
              </a:extLst>
            </p:cNvPr>
            <p:cNvSpPr/>
            <p:nvPr/>
          </p:nvSpPr>
          <p:spPr>
            <a:xfrm>
              <a:off x="5653439" y="314420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865AB7F5-ED47-354A-B458-E2DDA1423860}"/>
                </a:ext>
              </a:extLst>
            </p:cNvPr>
            <p:cNvSpPr/>
            <p:nvPr/>
          </p:nvSpPr>
          <p:spPr>
            <a:xfrm>
              <a:off x="5653439" y="2723193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F421E78A-5CD9-6322-5014-83126397F023}"/>
                </a:ext>
              </a:extLst>
            </p:cNvPr>
            <p:cNvSpPr/>
            <p:nvPr/>
          </p:nvSpPr>
          <p:spPr>
            <a:xfrm>
              <a:off x="5653439" y="2294560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8D1EC996-B81E-0EE7-EE21-4FA800E4F42F}"/>
                </a:ext>
              </a:extLst>
            </p:cNvPr>
            <p:cNvSpPr/>
            <p:nvPr/>
          </p:nvSpPr>
          <p:spPr>
            <a:xfrm>
              <a:off x="5653439" y="187354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1C71507D-FECE-93F5-F6EB-3889263A482C}"/>
                </a:ext>
              </a:extLst>
            </p:cNvPr>
            <p:cNvSpPr/>
            <p:nvPr/>
          </p:nvSpPr>
          <p:spPr>
            <a:xfrm>
              <a:off x="5653439" y="144491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6DC2DACC-EA45-4F6E-5AA7-34AB5F12C7AE}"/>
                </a:ext>
              </a:extLst>
            </p:cNvPr>
            <p:cNvSpPr/>
            <p:nvPr/>
          </p:nvSpPr>
          <p:spPr>
            <a:xfrm>
              <a:off x="5653439" y="102390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4D1F5E10-9B8F-54D0-928F-5135C4CE0EC9}"/>
                </a:ext>
              </a:extLst>
            </p:cNvPr>
            <p:cNvSpPr/>
            <p:nvPr/>
          </p:nvSpPr>
          <p:spPr>
            <a:xfrm>
              <a:off x="5653439" y="595275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05DA96F4-F8D2-AE4F-28A3-B6A2F1661CFB}"/>
                </a:ext>
              </a:extLst>
            </p:cNvPr>
            <p:cNvSpPr/>
            <p:nvPr/>
          </p:nvSpPr>
          <p:spPr>
            <a:xfrm>
              <a:off x="4806033" y="3986226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B4385376-7866-C3CD-82B0-DD61AEA5FFA9}"/>
                </a:ext>
              </a:extLst>
            </p:cNvPr>
            <p:cNvSpPr/>
            <p:nvPr/>
          </p:nvSpPr>
          <p:spPr>
            <a:xfrm>
              <a:off x="4806033" y="3565215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F16A562E-E26C-817F-8847-655FDCF665BE}"/>
                </a:ext>
              </a:extLst>
            </p:cNvPr>
            <p:cNvSpPr/>
            <p:nvPr/>
          </p:nvSpPr>
          <p:spPr>
            <a:xfrm>
              <a:off x="4806033" y="314420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51259A4D-54A6-E117-1CCC-22EB19C1FD39}"/>
                </a:ext>
              </a:extLst>
            </p:cNvPr>
            <p:cNvSpPr/>
            <p:nvPr/>
          </p:nvSpPr>
          <p:spPr>
            <a:xfrm>
              <a:off x="4806033" y="144491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E1FCFA02-CAB7-2287-76C4-4F0E8A318279}"/>
                </a:ext>
              </a:extLst>
            </p:cNvPr>
            <p:cNvSpPr/>
            <p:nvPr/>
          </p:nvSpPr>
          <p:spPr>
            <a:xfrm>
              <a:off x="4806033" y="102390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74FEC60C-CE2F-A366-B8E8-2CC374BFAF85}"/>
                </a:ext>
              </a:extLst>
            </p:cNvPr>
            <p:cNvSpPr/>
            <p:nvPr/>
          </p:nvSpPr>
          <p:spPr>
            <a:xfrm>
              <a:off x="4806033" y="595275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8FB91CBD-B154-FF6D-E26C-2DB2F650F836}"/>
                </a:ext>
              </a:extLst>
            </p:cNvPr>
            <p:cNvSpPr/>
            <p:nvPr/>
          </p:nvSpPr>
          <p:spPr>
            <a:xfrm>
              <a:off x="3958628" y="3986226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43E9F094-C285-F81C-C9A3-6D266E772FC2}"/>
                </a:ext>
              </a:extLst>
            </p:cNvPr>
            <p:cNvSpPr/>
            <p:nvPr/>
          </p:nvSpPr>
          <p:spPr>
            <a:xfrm>
              <a:off x="3958628" y="3565215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BC3AEC58-5740-3C1C-3B73-05F1BE26B68C}"/>
                </a:ext>
              </a:extLst>
            </p:cNvPr>
            <p:cNvSpPr/>
            <p:nvPr/>
          </p:nvSpPr>
          <p:spPr>
            <a:xfrm>
              <a:off x="3958628" y="314420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C636739D-3734-ABA9-4DAA-134B1B8D3E41}"/>
                </a:ext>
              </a:extLst>
            </p:cNvPr>
            <p:cNvSpPr/>
            <p:nvPr/>
          </p:nvSpPr>
          <p:spPr>
            <a:xfrm>
              <a:off x="3958628" y="2723193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B57F9633-836E-7759-EDE2-146E8E3B2B11}"/>
                </a:ext>
              </a:extLst>
            </p:cNvPr>
            <p:cNvSpPr/>
            <p:nvPr/>
          </p:nvSpPr>
          <p:spPr>
            <a:xfrm>
              <a:off x="3958628" y="2294560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51B71B29-FAEB-23DA-8FFF-27454E462F79}"/>
                </a:ext>
              </a:extLst>
            </p:cNvPr>
            <p:cNvSpPr/>
            <p:nvPr/>
          </p:nvSpPr>
          <p:spPr>
            <a:xfrm>
              <a:off x="3958628" y="187354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CB6FCAA7-1E33-FDD5-B949-9C319152E9F8}"/>
                </a:ext>
              </a:extLst>
            </p:cNvPr>
            <p:cNvSpPr/>
            <p:nvPr/>
          </p:nvSpPr>
          <p:spPr>
            <a:xfrm>
              <a:off x="3958628" y="144491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67FC5A36-E554-FCEB-9C6B-206235B4E579}"/>
                </a:ext>
              </a:extLst>
            </p:cNvPr>
            <p:cNvSpPr/>
            <p:nvPr/>
          </p:nvSpPr>
          <p:spPr>
            <a:xfrm>
              <a:off x="3958628" y="102390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8A53735C-EE49-A4FF-9906-D26AD8CF1223}"/>
                </a:ext>
              </a:extLst>
            </p:cNvPr>
            <p:cNvSpPr/>
            <p:nvPr/>
          </p:nvSpPr>
          <p:spPr>
            <a:xfrm>
              <a:off x="3958628" y="595275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15B8B6D7-CD47-5E29-8491-E1300BFF1603}"/>
                </a:ext>
              </a:extLst>
            </p:cNvPr>
            <p:cNvSpPr/>
            <p:nvPr/>
          </p:nvSpPr>
          <p:spPr>
            <a:xfrm>
              <a:off x="3111222" y="3986226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0F933318-A307-7B9E-7FF6-3C67F0FE4677}"/>
                </a:ext>
              </a:extLst>
            </p:cNvPr>
            <p:cNvSpPr/>
            <p:nvPr/>
          </p:nvSpPr>
          <p:spPr>
            <a:xfrm>
              <a:off x="3111222" y="3565215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F9FBD825-A7AD-5275-3936-863C4B861CBE}"/>
                </a:ext>
              </a:extLst>
            </p:cNvPr>
            <p:cNvSpPr/>
            <p:nvPr/>
          </p:nvSpPr>
          <p:spPr>
            <a:xfrm>
              <a:off x="3111222" y="314420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D2749A5E-BA9E-07E1-11B1-289EC2441C70}"/>
                </a:ext>
              </a:extLst>
            </p:cNvPr>
            <p:cNvSpPr/>
            <p:nvPr/>
          </p:nvSpPr>
          <p:spPr>
            <a:xfrm>
              <a:off x="3111222" y="2723193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631FC947-A016-94FC-B68C-DCF364DE1C74}"/>
                </a:ext>
              </a:extLst>
            </p:cNvPr>
            <p:cNvSpPr/>
            <p:nvPr/>
          </p:nvSpPr>
          <p:spPr>
            <a:xfrm>
              <a:off x="3111222" y="2294560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FEA6C682-BF84-E3F8-297C-2C6EC0D07680}"/>
                </a:ext>
              </a:extLst>
            </p:cNvPr>
            <p:cNvSpPr/>
            <p:nvPr/>
          </p:nvSpPr>
          <p:spPr>
            <a:xfrm>
              <a:off x="3111222" y="187354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CAD1EB0F-2660-43CB-75D4-BD1DDF90EA0A}"/>
                </a:ext>
              </a:extLst>
            </p:cNvPr>
            <p:cNvSpPr/>
            <p:nvPr/>
          </p:nvSpPr>
          <p:spPr>
            <a:xfrm>
              <a:off x="3111222" y="144491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0B3C0F30-2C4A-9989-C086-CC3D60C35A0D}"/>
                </a:ext>
              </a:extLst>
            </p:cNvPr>
            <p:cNvSpPr/>
            <p:nvPr/>
          </p:nvSpPr>
          <p:spPr>
            <a:xfrm>
              <a:off x="3111222" y="102390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FE0041DD-1F8A-7FA7-E8D3-C9E061F7E3ED}"/>
                </a:ext>
              </a:extLst>
            </p:cNvPr>
            <p:cNvSpPr/>
            <p:nvPr/>
          </p:nvSpPr>
          <p:spPr>
            <a:xfrm>
              <a:off x="3111222" y="595275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4C9B6FB8-4AB2-236F-B4C6-EDB7E7C0AE9A}"/>
                </a:ext>
              </a:extLst>
            </p:cNvPr>
            <p:cNvSpPr/>
            <p:nvPr/>
          </p:nvSpPr>
          <p:spPr>
            <a:xfrm>
              <a:off x="3538481" y="59071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E09016EA-A165-8AA4-CC74-0E995E7B7160}"/>
                </a:ext>
              </a:extLst>
            </p:cNvPr>
            <p:cNvSpPr/>
            <p:nvPr/>
          </p:nvSpPr>
          <p:spPr>
            <a:xfrm>
              <a:off x="4385885" y="59071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88D913A0-7FF5-1C9F-2948-4A979EABAE26}"/>
                </a:ext>
              </a:extLst>
            </p:cNvPr>
            <p:cNvSpPr/>
            <p:nvPr/>
          </p:nvSpPr>
          <p:spPr>
            <a:xfrm>
              <a:off x="5233290" y="590716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" name="Rechteck 58">
              <a:extLst>
                <a:ext uri="{FF2B5EF4-FFF2-40B4-BE49-F238E27FC236}">
                  <a16:creationId xmlns:a16="http://schemas.microsoft.com/office/drawing/2014/main" id="{CB92C7D8-CE83-8CA6-E252-9825BDAC1F31}"/>
                </a:ext>
              </a:extLst>
            </p:cNvPr>
            <p:cNvSpPr/>
            <p:nvPr/>
          </p:nvSpPr>
          <p:spPr>
            <a:xfrm>
              <a:off x="6080696" y="590716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BAA459AB-AE3B-A105-77BF-543096567B61}"/>
                </a:ext>
              </a:extLst>
            </p:cNvPr>
            <p:cNvSpPr/>
            <p:nvPr/>
          </p:nvSpPr>
          <p:spPr>
            <a:xfrm>
              <a:off x="3538481" y="142863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" name="Rechteck 60">
              <a:extLst>
                <a:ext uri="{FF2B5EF4-FFF2-40B4-BE49-F238E27FC236}">
                  <a16:creationId xmlns:a16="http://schemas.microsoft.com/office/drawing/2014/main" id="{5AFD0AAF-EAC6-1951-78F9-C867EDF0DC63}"/>
                </a:ext>
              </a:extLst>
            </p:cNvPr>
            <p:cNvSpPr/>
            <p:nvPr/>
          </p:nvSpPr>
          <p:spPr>
            <a:xfrm>
              <a:off x="4385885" y="1428632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" name="Rechteck 61">
              <a:extLst>
                <a:ext uri="{FF2B5EF4-FFF2-40B4-BE49-F238E27FC236}">
                  <a16:creationId xmlns:a16="http://schemas.microsoft.com/office/drawing/2014/main" id="{C4772B62-A27E-F3E8-0953-D216081BB9C7}"/>
                </a:ext>
              </a:extLst>
            </p:cNvPr>
            <p:cNvSpPr/>
            <p:nvPr/>
          </p:nvSpPr>
          <p:spPr>
            <a:xfrm>
              <a:off x="5233290" y="1428632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" name="Rechteck 62">
              <a:extLst>
                <a:ext uri="{FF2B5EF4-FFF2-40B4-BE49-F238E27FC236}">
                  <a16:creationId xmlns:a16="http://schemas.microsoft.com/office/drawing/2014/main" id="{EEB58F82-5662-7B0A-7BF4-6046F3924031}"/>
                </a:ext>
              </a:extLst>
            </p:cNvPr>
            <p:cNvSpPr/>
            <p:nvPr/>
          </p:nvSpPr>
          <p:spPr>
            <a:xfrm>
              <a:off x="6080696" y="1428630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" name="Rechteck 63">
              <a:extLst>
                <a:ext uri="{FF2B5EF4-FFF2-40B4-BE49-F238E27FC236}">
                  <a16:creationId xmlns:a16="http://schemas.microsoft.com/office/drawing/2014/main" id="{92160748-C747-1028-D3A3-BA4CD7222E0B}"/>
                </a:ext>
              </a:extLst>
            </p:cNvPr>
            <p:cNvSpPr/>
            <p:nvPr/>
          </p:nvSpPr>
          <p:spPr>
            <a:xfrm>
              <a:off x="3538481" y="188112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5" name="Rechteck 64">
              <a:extLst>
                <a:ext uri="{FF2B5EF4-FFF2-40B4-BE49-F238E27FC236}">
                  <a16:creationId xmlns:a16="http://schemas.microsoft.com/office/drawing/2014/main" id="{BC7D0523-C3FA-5FE2-B57D-F634CD9EB2C0}"/>
                </a:ext>
              </a:extLst>
            </p:cNvPr>
            <p:cNvSpPr/>
            <p:nvPr/>
          </p:nvSpPr>
          <p:spPr>
            <a:xfrm>
              <a:off x="4385885" y="188112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6" name="Rechteck 65">
              <a:extLst>
                <a:ext uri="{FF2B5EF4-FFF2-40B4-BE49-F238E27FC236}">
                  <a16:creationId xmlns:a16="http://schemas.microsoft.com/office/drawing/2014/main" id="{1D2A76C8-4366-C171-96BE-05C8E6A5C2F1}"/>
                </a:ext>
              </a:extLst>
            </p:cNvPr>
            <p:cNvSpPr/>
            <p:nvPr/>
          </p:nvSpPr>
          <p:spPr>
            <a:xfrm>
              <a:off x="5233290" y="1881122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7" name="Rechteck 66">
              <a:extLst>
                <a:ext uri="{FF2B5EF4-FFF2-40B4-BE49-F238E27FC236}">
                  <a16:creationId xmlns:a16="http://schemas.microsoft.com/office/drawing/2014/main" id="{6DBE81F2-8FF7-A9DC-A844-34C92FFA3437}"/>
                </a:ext>
              </a:extLst>
            </p:cNvPr>
            <p:cNvSpPr/>
            <p:nvPr/>
          </p:nvSpPr>
          <p:spPr>
            <a:xfrm>
              <a:off x="6080696" y="1881122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8" name="Rechteck 67">
              <a:extLst>
                <a:ext uri="{FF2B5EF4-FFF2-40B4-BE49-F238E27FC236}">
                  <a16:creationId xmlns:a16="http://schemas.microsoft.com/office/drawing/2014/main" id="{6F068428-9582-2A41-ADE6-21D9C08FCC59}"/>
                </a:ext>
              </a:extLst>
            </p:cNvPr>
            <p:cNvSpPr/>
            <p:nvPr/>
          </p:nvSpPr>
          <p:spPr>
            <a:xfrm>
              <a:off x="3538481" y="271695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9" name="Rechteck 68">
              <a:extLst>
                <a:ext uri="{FF2B5EF4-FFF2-40B4-BE49-F238E27FC236}">
                  <a16:creationId xmlns:a16="http://schemas.microsoft.com/office/drawing/2014/main" id="{5A0071A1-AB32-4074-FB58-4891D8F56BA7}"/>
                </a:ext>
              </a:extLst>
            </p:cNvPr>
            <p:cNvSpPr/>
            <p:nvPr/>
          </p:nvSpPr>
          <p:spPr>
            <a:xfrm>
              <a:off x="4385885" y="271695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0" name="Rechteck 69">
              <a:extLst>
                <a:ext uri="{FF2B5EF4-FFF2-40B4-BE49-F238E27FC236}">
                  <a16:creationId xmlns:a16="http://schemas.microsoft.com/office/drawing/2014/main" id="{AE2AE891-1A41-28E5-B553-E74EB3D13648}"/>
                </a:ext>
              </a:extLst>
            </p:cNvPr>
            <p:cNvSpPr/>
            <p:nvPr/>
          </p:nvSpPr>
          <p:spPr>
            <a:xfrm>
              <a:off x="5233290" y="2716957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1" name="Rechteck 70">
              <a:extLst>
                <a:ext uri="{FF2B5EF4-FFF2-40B4-BE49-F238E27FC236}">
                  <a16:creationId xmlns:a16="http://schemas.microsoft.com/office/drawing/2014/main" id="{694E6132-5DB2-FF8D-D7E2-F69049B525B9}"/>
                </a:ext>
              </a:extLst>
            </p:cNvPr>
            <p:cNvSpPr/>
            <p:nvPr/>
          </p:nvSpPr>
          <p:spPr>
            <a:xfrm>
              <a:off x="6080696" y="2716957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2" name="Rechteck 71">
              <a:extLst>
                <a:ext uri="{FF2B5EF4-FFF2-40B4-BE49-F238E27FC236}">
                  <a16:creationId xmlns:a16="http://schemas.microsoft.com/office/drawing/2014/main" id="{218FC038-E265-5677-5FBC-8C434BB51E09}"/>
                </a:ext>
              </a:extLst>
            </p:cNvPr>
            <p:cNvSpPr/>
            <p:nvPr/>
          </p:nvSpPr>
          <p:spPr>
            <a:xfrm>
              <a:off x="3538481" y="3145626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3" name="Rechteck 72">
              <a:extLst>
                <a:ext uri="{FF2B5EF4-FFF2-40B4-BE49-F238E27FC236}">
                  <a16:creationId xmlns:a16="http://schemas.microsoft.com/office/drawing/2014/main" id="{ED8C5ED0-06ED-648E-ED0C-9A2FBB879F31}"/>
                </a:ext>
              </a:extLst>
            </p:cNvPr>
            <p:cNvSpPr/>
            <p:nvPr/>
          </p:nvSpPr>
          <p:spPr>
            <a:xfrm>
              <a:off x="4385885" y="314562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4" name="Rechteck 73">
              <a:extLst>
                <a:ext uri="{FF2B5EF4-FFF2-40B4-BE49-F238E27FC236}">
                  <a16:creationId xmlns:a16="http://schemas.microsoft.com/office/drawing/2014/main" id="{EDD614DF-4BA2-F049-3C7F-D49AE9812B58}"/>
                </a:ext>
              </a:extLst>
            </p:cNvPr>
            <p:cNvSpPr/>
            <p:nvPr/>
          </p:nvSpPr>
          <p:spPr>
            <a:xfrm>
              <a:off x="5233290" y="314562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5" name="Rechteck 74">
              <a:extLst>
                <a:ext uri="{FF2B5EF4-FFF2-40B4-BE49-F238E27FC236}">
                  <a16:creationId xmlns:a16="http://schemas.microsoft.com/office/drawing/2014/main" id="{0B98CAEC-9D55-C090-A173-93B14DF07904}"/>
                </a:ext>
              </a:extLst>
            </p:cNvPr>
            <p:cNvSpPr/>
            <p:nvPr/>
          </p:nvSpPr>
          <p:spPr>
            <a:xfrm>
              <a:off x="6080696" y="3145622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63634CD1-3CAB-A251-7E62-CA443DEACCE8}"/>
                </a:ext>
              </a:extLst>
            </p:cNvPr>
            <p:cNvSpPr/>
            <p:nvPr/>
          </p:nvSpPr>
          <p:spPr>
            <a:xfrm>
              <a:off x="3538483" y="397920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" name="Rechteck 76">
              <a:extLst>
                <a:ext uri="{FF2B5EF4-FFF2-40B4-BE49-F238E27FC236}">
                  <a16:creationId xmlns:a16="http://schemas.microsoft.com/office/drawing/2014/main" id="{28984170-1B7A-BD0E-7926-087A012E258B}"/>
                </a:ext>
              </a:extLst>
            </p:cNvPr>
            <p:cNvSpPr/>
            <p:nvPr/>
          </p:nvSpPr>
          <p:spPr>
            <a:xfrm>
              <a:off x="4385886" y="397920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" name="Rechteck 77">
              <a:extLst>
                <a:ext uri="{FF2B5EF4-FFF2-40B4-BE49-F238E27FC236}">
                  <a16:creationId xmlns:a16="http://schemas.microsoft.com/office/drawing/2014/main" id="{55F66667-F7E6-DC90-5FA1-020A5DBA2031}"/>
                </a:ext>
              </a:extLst>
            </p:cNvPr>
            <p:cNvSpPr/>
            <p:nvPr/>
          </p:nvSpPr>
          <p:spPr>
            <a:xfrm>
              <a:off x="5233292" y="3979202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" name="Rechteck 78">
              <a:extLst>
                <a:ext uri="{FF2B5EF4-FFF2-40B4-BE49-F238E27FC236}">
                  <a16:creationId xmlns:a16="http://schemas.microsoft.com/office/drawing/2014/main" id="{3B450A38-8EB3-3B9C-243C-1B0C177F82CD}"/>
                </a:ext>
              </a:extLst>
            </p:cNvPr>
            <p:cNvSpPr/>
            <p:nvPr/>
          </p:nvSpPr>
          <p:spPr>
            <a:xfrm>
              <a:off x="6080698" y="3979202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" name="Rechteck 79">
              <a:extLst>
                <a:ext uri="{FF2B5EF4-FFF2-40B4-BE49-F238E27FC236}">
                  <a16:creationId xmlns:a16="http://schemas.microsoft.com/office/drawing/2014/main" id="{5C9D9972-9B92-407B-E1E7-E15BE3800A6C}"/>
                </a:ext>
              </a:extLst>
            </p:cNvPr>
            <p:cNvSpPr/>
            <p:nvPr/>
          </p:nvSpPr>
          <p:spPr>
            <a:xfrm>
              <a:off x="4383323" y="1010715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" name="Rechteck 80">
              <a:extLst>
                <a:ext uri="{FF2B5EF4-FFF2-40B4-BE49-F238E27FC236}">
                  <a16:creationId xmlns:a16="http://schemas.microsoft.com/office/drawing/2014/main" id="{A6CDBE57-60C3-B382-3EC9-DF4F3855F71F}"/>
                </a:ext>
              </a:extLst>
            </p:cNvPr>
            <p:cNvSpPr/>
            <p:nvPr/>
          </p:nvSpPr>
          <p:spPr>
            <a:xfrm>
              <a:off x="4385890" y="356241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2" name="Rechteck 81">
              <a:extLst>
                <a:ext uri="{FF2B5EF4-FFF2-40B4-BE49-F238E27FC236}">
                  <a16:creationId xmlns:a16="http://schemas.microsoft.com/office/drawing/2014/main" id="{734F316A-6CF1-AA65-7B14-B263336408DC}"/>
                </a:ext>
              </a:extLst>
            </p:cNvPr>
            <p:cNvSpPr/>
            <p:nvPr/>
          </p:nvSpPr>
          <p:spPr>
            <a:xfrm>
              <a:off x="5239781" y="3562414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3" name="Rechteck 82">
              <a:extLst>
                <a:ext uri="{FF2B5EF4-FFF2-40B4-BE49-F238E27FC236}">
                  <a16:creationId xmlns:a16="http://schemas.microsoft.com/office/drawing/2014/main" id="{ADB4E734-5A03-0106-EDA3-90AD0B8362C3}"/>
                </a:ext>
              </a:extLst>
            </p:cNvPr>
            <p:cNvSpPr/>
            <p:nvPr/>
          </p:nvSpPr>
          <p:spPr>
            <a:xfrm>
              <a:off x="5227580" y="102115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43105AA6-A6C4-118E-4838-DB9F380AD541}"/>
              </a:ext>
            </a:extLst>
          </p:cNvPr>
          <p:cNvGrpSpPr>
            <a:grpSpLocks noChangeAspect="1"/>
          </p:cNvGrpSpPr>
          <p:nvPr/>
        </p:nvGrpSpPr>
        <p:grpSpPr>
          <a:xfrm>
            <a:off x="4003769" y="4126836"/>
            <a:ext cx="1901505" cy="1901952"/>
            <a:chOff x="2958860" y="447675"/>
            <a:chExt cx="3825762" cy="3826661"/>
          </a:xfrm>
        </p:grpSpPr>
        <p:pic>
          <p:nvPicPr>
            <p:cNvPr id="85" name="Grafik 84">
              <a:extLst>
                <a:ext uri="{FF2B5EF4-FFF2-40B4-BE49-F238E27FC236}">
                  <a16:creationId xmlns:a16="http://schemas.microsoft.com/office/drawing/2014/main" id="{3C14F96B-BC90-4B1B-3F98-BC7E7E7DE1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70000" contrast="-70000"/>
            </a:blip>
            <a:srcRect r="35895" b="35838"/>
            <a:stretch/>
          </p:blipFill>
          <p:spPr>
            <a:xfrm>
              <a:off x="2962275" y="447675"/>
              <a:ext cx="3822347" cy="3825762"/>
            </a:xfrm>
            <a:prstGeom prst="rect">
              <a:avLst/>
            </a:prstGeom>
          </p:spPr>
        </p:pic>
        <p:sp>
          <p:nvSpPr>
            <p:cNvPr id="86" name="Rechteck 85">
              <a:extLst>
                <a:ext uri="{FF2B5EF4-FFF2-40B4-BE49-F238E27FC236}">
                  <a16:creationId xmlns:a16="http://schemas.microsoft.com/office/drawing/2014/main" id="{F770BC5F-7F31-2127-F385-B6C26278EABA}"/>
                </a:ext>
              </a:extLst>
            </p:cNvPr>
            <p:cNvSpPr/>
            <p:nvPr/>
          </p:nvSpPr>
          <p:spPr>
            <a:xfrm>
              <a:off x="2958860" y="448574"/>
              <a:ext cx="3825762" cy="3825762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87" name="Rechteck 86">
              <a:extLst>
                <a:ext uri="{FF2B5EF4-FFF2-40B4-BE49-F238E27FC236}">
                  <a16:creationId xmlns:a16="http://schemas.microsoft.com/office/drawing/2014/main" id="{85823D93-8A44-7C13-F080-0304F6E7A02D}"/>
                </a:ext>
              </a:extLst>
            </p:cNvPr>
            <p:cNvSpPr/>
            <p:nvPr/>
          </p:nvSpPr>
          <p:spPr>
            <a:xfrm>
              <a:off x="4227801" y="1719831"/>
              <a:ext cx="1282347" cy="12823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" name="Rechteck 87">
              <a:extLst>
                <a:ext uri="{FF2B5EF4-FFF2-40B4-BE49-F238E27FC236}">
                  <a16:creationId xmlns:a16="http://schemas.microsoft.com/office/drawing/2014/main" id="{78B433F8-78F8-D50C-9B85-B2836258C8C3}"/>
                </a:ext>
              </a:extLst>
            </p:cNvPr>
            <p:cNvSpPr/>
            <p:nvPr/>
          </p:nvSpPr>
          <p:spPr>
            <a:xfrm>
              <a:off x="4385865" y="1881117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" name="Rechteck 88">
              <a:extLst>
                <a:ext uri="{FF2B5EF4-FFF2-40B4-BE49-F238E27FC236}">
                  <a16:creationId xmlns:a16="http://schemas.microsoft.com/office/drawing/2014/main" id="{77139087-D256-B566-E3FC-3BE2EC0E3974}"/>
                </a:ext>
              </a:extLst>
            </p:cNvPr>
            <p:cNvSpPr/>
            <p:nvPr/>
          </p:nvSpPr>
          <p:spPr>
            <a:xfrm>
              <a:off x="5233266" y="1881116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0" name="Rechteck 89">
              <a:extLst>
                <a:ext uri="{FF2B5EF4-FFF2-40B4-BE49-F238E27FC236}">
                  <a16:creationId xmlns:a16="http://schemas.microsoft.com/office/drawing/2014/main" id="{6D10A264-65B7-01E4-1B1E-504D0B4B46D8}"/>
                </a:ext>
              </a:extLst>
            </p:cNvPr>
            <p:cNvSpPr/>
            <p:nvPr/>
          </p:nvSpPr>
          <p:spPr>
            <a:xfrm>
              <a:off x="4385865" y="2716950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1" name="Rechteck 90">
              <a:extLst>
                <a:ext uri="{FF2B5EF4-FFF2-40B4-BE49-F238E27FC236}">
                  <a16:creationId xmlns:a16="http://schemas.microsoft.com/office/drawing/2014/main" id="{A5C5D952-14F4-0269-698F-A87D12854C63}"/>
                </a:ext>
              </a:extLst>
            </p:cNvPr>
            <p:cNvSpPr/>
            <p:nvPr/>
          </p:nvSpPr>
          <p:spPr>
            <a:xfrm>
              <a:off x="5233266" y="2716949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92" name="Gruppieren 91">
            <a:extLst>
              <a:ext uri="{FF2B5EF4-FFF2-40B4-BE49-F238E27FC236}">
                <a16:creationId xmlns:a16="http://schemas.microsoft.com/office/drawing/2014/main" id="{0E9B5DF2-892F-D505-3F0B-F0848DD03F51}"/>
              </a:ext>
            </a:extLst>
          </p:cNvPr>
          <p:cNvGrpSpPr>
            <a:grpSpLocks noChangeAspect="1"/>
          </p:cNvGrpSpPr>
          <p:nvPr/>
        </p:nvGrpSpPr>
        <p:grpSpPr>
          <a:xfrm>
            <a:off x="6335123" y="4126836"/>
            <a:ext cx="1901505" cy="1901952"/>
            <a:chOff x="2958860" y="447675"/>
            <a:chExt cx="3825762" cy="3826661"/>
          </a:xfrm>
        </p:grpSpPr>
        <p:pic>
          <p:nvPicPr>
            <p:cNvPr id="93" name="Grafik 92">
              <a:extLst>
                <a:ext uri="{FF2B5EF4-FFF2-40B4-BE49-F238E27FC236}">
                  <a16:creationId xmlns:a16="http://schemas.microsoft.com/office/drawing/2014/main" id="{B44BE6AE-DD3A-1006-45CF-DE3480F47C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70000" contrast="-70000"/>
            </a:blip>
            <a:srcRect r="35895" b="35838"/>
            <a:stretch/>
          </p:blipFill>
          <p:spPr>
            <a:xfrm>
              <a:off x="2962275" y="447675"/>
              <a:ext cx="3822347" cy="3825762"/>
            </a:xfrm>
            <a:prstGeom prst="rect">
              <a:avLst/>
            </a:prstGeom>
          </p:spPr>
        </p:pic>
        <p:sp>
          <p:nvSpPr>
            <p:cNvPr id="94" name="Rechteck 93">
              <a:extLst>
                <a:ext uri="{FF2B5EF4-FFF2-40B4-BE49-F238E27FC236}">
                  <a16:creationId xmlns:a16="http://schemas.microsoft.com/office/drawing/2014/main" id="{50D19860-0A54-2E07-A517-433C9829D4B5}"/>
                </a:ext>
              </a:extLst>
            </p:cNvPr>
            <p:cNvSpPr/>
            <p:nvPr/>
          </p:nvSpPr>
          <p:spPr>
            <a:xfrm>
              <a:off x="2958860" y="448574"/>
              <a:ext cx="3825762" cy="3825762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5" name="Rechteck 94">
              <a:extLst>
                <a:ext uri="{FF2B5EF4-FFF2-40B4-BE49-F238E27FC236}">
                  <a16:creationId xmlns:a16="http://schemas.microsoft.com/office/drawing/2014/main" id="{5353647F-58A5-06D3-2EBD-48A8CF445863}"/>
                </a:ext>
              </a:extLst>
            </p:cNvPr>
            <p:cNvSpPr/>
            <p:nvPr/>
          </p:nvSpPr>
          <p:spPr>
            <a:xfrm>
              <a:off x="4227801" y="1719831"/>
              <a:ext cx="1282347" cy="12823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" name="Rechteck 95">
              <a:extLst>
                <a:ext uri="{FF2B5EF4-FFF2-40B4-BE49-F238E27FC236}">
                  <a16:creationId xmlns:a16="http://schemas.microsoft.com/office/drawing/2014/main" id="{1CDEAD20-D7F5-B075-CC87-4D485085E0CD}"/>
                </a:ext>
              </a:extLst>
            </p:cNvPr>
            <p:cNvSpPr/>
            <p:nvPr/>
          </p:nvSpPr>
          <p:spPr>
            <a:xfrm>
              <a:off x="5943600" y="878063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7" name="Rechteck 96">
              <a:extLst>
                <a:ext uri="{FF2B5EF4-FFF2-40B4-BE49-F238E27FC236}">
                  <a16:creationId xmlns:a16="http://schemas.microsoft.com/office/drawing/2014/main" id="{0F9D71B1-0D48-DBDD-57E3-60CBB16D042B}"/>
                </a:ext>
              </a:extLst>
            </p:cNvPr>
            <p:cNvSpPr/>
            <p:nvPr/>
          </p:nvSpPr>
          <p:spPr>
            <a:xfrm>
              <a:off x="5943599" y="3429000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8" name="Rechteck 97">
              <a:extLst>
                <a:ext uri="{FF2B5EF4-FFF2-40B4-BE49-F238E27FC236}">
                  <a16:creationId xmlns:a16="http://schemas.microsoft.com/office/drawing/2014/main" id="{CEFFD12A-460C-00D9-E9F3-D976C88969DE}"/>
                </a:ext>
              </a:extLst>
            </p:cNvPr>
            <p:cNvSpPr/>
            <p:nvPr/>
          </p:nvSpPr>
          <p:spPr>
            <a:xfrm>
              <a:off x="3392663" y="878062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9" name="Rechteck 98">
              <a:extLst>
                <a:ext uri="{FF2B5EF4-FFF2-40B4-BE49-F238E27FC236}">
                  <a16:creationId xmlns:a16="http://schemas.microsoft.com/office/drawing/2014/main" id="{BA3F978A-7917-160E-6541-4C0902EF6013}"/>
                </a:ext>
              </a:extLst>
            </p:cNvPr>
            <p:cNvSpPr/>
            <p:nvPr/>
          </p:nvSpPr>
          <p:spPr>
            <a:xfrm>
              <a:off x="3392663" y="3429000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0" name="Rechteck 99">
              <a:extLst>
                <a:ext uri="{FF2B5EF4-FFF2-40B4-BE49-F238E27FC236}">
                  <a16:creationId xmlns:a16="http://schemas.microsoft.com/office/drawing/2014/main" id="{B1B0AA0A-D47E-C31E-6F23-CE5826285553}"/>
                </a:ext>
              </a:extLst>
            </p:cNvPr>
            <p:cNvSpPr/>
            <p:nvPr/>
          </p:nvSpPr>
          <p:spPr>
            <a:xfrm>
              <a:off x="5943599" y="2150219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1" name="Rechteck 100">
              <a:extLst>
                <a:ext uri="{FF2B5EF4-FFF2-40B4-BE49-F238E27FC236}">
                  <a16:creationId xmlns:a16="http://schemas.microsoft.com/office/drawing/2014/main" id="{A1DD8040-BB95-346F-B9E7-5AD57B845327}"/>
                </a:ext>
              </a:extLst>
            </p:cNvPr>
            <p:cNvSpPr/>
            <p:nvPr/>
          </p:nvSpPr>
          <p:spPr>
            <a:xfrm>
              <a:off x="3381374" y="2150218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2" name="Rechteck 101">
              <a:extLst>
                <a:ext uri="{FF2B5EF4-FFF2-40B4-BE49-F238E27FC236}">
                  <a16:creationId xmlns:a16="http://schemas.microsoft.com/office/drawing/2014/main" id="{EB8E4347-470E-4E48-F451-B7350591F45C}"/>
                </a:ext>
              </a:extLst>
            </p:cNvPr>
            <p:cNvSpPr/>
            <p:nvPr/>
          </p:nvSpPr>
          <p:spPr>
            <a:xfrm>
              <a:off x="4673599" y="873418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" name="Rechteck 102">
              <a:extLst>
                <a:ext uri="{FF2B5EF4-FFF2-40B4-BE49-F238E27FC236}">
                  <a16:creationId xmlns:a16="http://schemas.microsoft.com/office/drawing/2014/main" id="{AEF8A985-59AF-FD72-5AB7-B9714D92AE30}"/>
                </a:ext>
              </a:extLst>
            </p:cNvPr>
            <p:cNvSpPr/>
            <p:nvPr/>
          </p:nvSpPr>
          <p:spPr>
            <a:xfrm>
              <a:off x="4668131" y="3427022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" name="Rechteck 103">
              <a:extLst>
                <a:ext uri="{FF2B5EF4-FFF2-40B4-BE49-F238E27FC236}">
                  <a16:creationId xmlns:a16="http://schemas.microsoft.com/office/drawing/2014/main" id="{9D10A3B1-44C2-5345-3CD3-759C97EAC3E2}"/>
                </a:ext>
              </a:extLst>
            </p:cNvPr>
            <p:cNvSpPr/>
            <p:nvPr/>
          </p:nvSpPr>
          <p:spPr>
            <a:xfrm>
              <a:off x="4806011" y="35652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" name="Rechteck 104">
              <a:extLst>
                <a:ext uri="{FF2B5EF4-FFF2-40B4-BE49-F238E27FC236}">
                  <a16:creationId xmlns:a16="http://schemas.microsoft.com/office/drawing/2014/main" id="{09F7B8A6-4086-CD4F-1FCE-F81D89D109E3}"/>
                </a:ext>
              </a:extLst>
            </p:cNvPr>
            <p:cNvSpPr/>
            <p:nvPr/>
          </p:nvSpPr>
          <p:spPr>
            <a:xfrm>
              <a:off x="4806011" y="10239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" name="Rechteck 105">
              <a:extLst>
                <a:ext uri="{FF2B5EF4-FFF2-40B4-BE49-F238E27FC236}">
                  <a16:creationId xmlns:a16="http://schemas.microsoft.com/office/drawing/2014/main" id="{A2D25A98-2DB0-9919-072B-6CF167752D59}"/>
                </a:ext>
              </a:extLst>
            </p:cNvPr>
            <p:cNvSpPr/>
            <p:nvPr/>
          </p:nvSpPr>
          <p:spPr>
            <a:xfrm>
              <a:off x="4385865" y="1881117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7" name="Rechteck 106">
              <a:extLst>
                <a:ext uri="{FF2B5EF4-FFF2-40B4-BE49-F238E27FC236}">
                  <a16:creationId xmlns:a16="http://schemas.microsoft.com/office/drawing/2014/main" id="{47165554-EC07-C256-0432-DC263205B056}"/>
                </a:ext>
              </a:extLst>
            </p:cNvPr>
            <p:cNvSpPr/>
            <p:nvPr/>
          </p:nvSpPr>
          <p:spPr>
            <a:xfrm>
              <a:off x="5233266" y="1881116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8" name="Rechteck 107">
              <a:extLst>
                <a:ext uri="{FF2B5EF4-FFF2-40B4-BE49-F238E27FC236}">
                  <a16:creationId xmlns:a16="http://schemas.microsoft.com/office/drawing/2014/main" id="{1DCEFA41-C813-9DAB-56BA-A1A7E76655B8}"/>
                </a:ext>
              </a:extLst>
            </p:cNvPr>
            <p:cNvSpPr/>
            <p:nvPr/>
          </p:nvSpPr>
          <p:spPr>
            <a:xfrm>
              <a:off x="4385865" y="2716950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9" name="Rechteck 108">
              <a:extLst>
                <a:ext uri="{FF2B5EF4-FFF2-40B4-BE49-F238E27FC236}">
                  <a16:creationId xmlns:a16="http://schemas.microsoft.com/office/drawing/2014/main" id="{DACB234A-F4A4-E694-8EA6-3E1A9896F09C}"/>
                </a:ext>
              </a:extLst>
            </p:cNvPr>
            <p:cNvSpPr/>
            <p:nvPr/>
          </p:nvSpPr>
          <p:spPr>
            <a:xfrm>
              <a:off x="5233266" y="2716949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pic>
        <p:nvPicPr>
          <p:cNvPr id="110" name="Grafik 109">
            <a:extLst>
              <a:ext uri="{FF2B5EF4-FFF2-40B4-BE49-F238E27FC236}">
                <a16:creationId xmlns:a16="http://schemas.microsoft.com/office/drawing/2014/main" id="{0F035CA8-1A72-02D3-BAAA-32FFA8A397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5895" b="35838"/>
          <a:stretch/>
        </p:blipFill>
        <p:spPr>
          <a:xfrm>
            <a:off x="2423062" y="1127520"/>
            <a:ext cx="2442742" cy="24449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1" name="Rechteck 110">
            <a:extLst>
              <a:ext uri="{FF2B5EF4-FFF2-40B4-BE49-F238E27FC236}">
                <a16:creationId xmlns:a16="http://schemas.microsoft.com/office/drawing/2014/main" id="{1168A1B9-3666-302C-2DF7-55D945EBEC7D}"/>
              </a:ext>
            </a:extLst>
          </p:cNvPr>
          <p:cNvSpPr/>
          <p:nvPr/>
        </p:nvSpPr>
        <p:spPr>
          <a:xfrm>
            <a:off x="1742928" y="4167565"/>
            <a:ext cx="1901505" cy="1901505"/>
          </a:xfrm>
          <a:prstGeom prst="rect">
            <a:avLst/>
          </a:prstGeom>
          <a:solidFill>
            <a:schemeClr val="accent1"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pic>
        <p:nvPicPr>
          <p:cNvPr id="115" name="Grafik 114">
            <a:extLst>
              <a:ext uri="{FF2B5EF4-FFF2-40B4-BE49-F238E27FC236}">
                <a16:creationId xmlns:a16="http://schemas.microsoft.com/office/drawing/2014/main" id="{716A9DEA-85C0-108E-EDFD-0A8B09F2F6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5895" b="35838"/>
          <a:stretch/>
        </p:blipFill>
        <p:spPr>
          <a:xfrm>
            <a:off x="5918809" y="1109499"/>
            <a:ext cx="1899808" cy="19015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66678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D8063EA7-8320-A3DC-3557-01538E2F9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930" y="-5557"/>
            <a:ext cx="3496969" cy="3507943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344833E0-2F35-095E-4900-A6E79B3E4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9280" y="-210972"/>
            <a:ext cx="3855445" cy="3800576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0E24A71A-103C-F4B1-1D09-27683B702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618" y="3502386"/>
            <a:ext cx="3734733" cy="359939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49DAFBD1-3FDF-7D24-5DD0-6ABA0A74D3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8447" y="3842140"/>
            <a:ext cx="3431126" cy="3427468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670A1C9C-1FCF-52E1-1579-00030275B2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9573" y="3800576"/>
            <a:ext cx="3431126" cy="3427468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EAFA358C-B5F9-5A19-AA6A-BAC19CB83F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06511"/>
            <a:ext cx="3429479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307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B42120AC-82FC-5AB4-E688-C941CE576302}"/>
              </a:ext>
            </a:extLst>
          </p:cNvPr>
          <p:cNvGrpSpPr>
            <a:grpSpLocks noChangeAspect="1"/>
          </p:cNvGrpSpPr>
          <p:nvPr/>
        </p:nvGrpSpPr>
        <p:grpSpPr>
          <a:xfrm>
            <a:off x="7594681" y="498940"/>
            <a:ext cx="1799576" cy="1799577"/>
            <a:chOff x="7741934" y="431681"/>
            <a:chExt cx="1901505" cy="1901505"/>
          </a:xfrm>
          <a:effectLst>
            <a:outerShdw blurRad="50800" dist="508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3D40FA13-F0D2-CD5A-E1DE-128A681FD3FC}"/>
                </a:ext>
              </a:extLst>
            </p:cNvPr>
            <p:cNvSpPr/>
            <p:nvPr/>
          </p:nvSpPr>
          <p:spPr>
            <a:xfrm>
              <a:off x="7741934" y="431681"/>
              <a:ext cx="1901505" cy="1901505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B2D23F71-7C1B-E488-0FDF-7E8B01A22742}"/>
                </a:ext>
              </a:extLst>
            </p:cNvPr>
            <p:cNvSpPr/>
            <p:nvPr/>
          </p:nvSpPr>
          <p:spPr>
            <a:xfrm>
              <a:off x="8372631" y="1063529"/>
              <a:ext cx="637360" cy="6373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A790B179-C65E-BAAC-4211-1D1BD00C9124}"/>
                </a:ext>
              </a:extLst>
            </p:cNvPr>
            <p:cNvSpPr/>
            <p:nvPr/>
          </p:nvSpPr>
          <p:spPr>
            <a:xfrm>
              <a:off x="9225429" y="645148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8C214FAF-EA3B-A7D8-D56D-77CD3388F95F}"/>
                </a:ext>
              </a:extLst>
            </p:cNvPr>
            <p:cNvSpPr/>
            <p:nvPr/>
          </p:nvSpPr>
          <p:spPr>
            <a:xfrm>
              <a:off x="9225428" y="1913032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9E412928-5880-26BE-CC64-6C64B882A518}"/>
                </a:ext>
              </a:extLst>
            </p:cNvPr>
            <p:cNvSpPr/>
            <p:nvPr/>
          </p:nvSpPr>
          <p:spPr>
            <a:xfrm>
              <a:off x="7957546" y="645148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B1D376E2-06F3-7962-8CC6-BEDE00D7D11E}"/>
                </a:ext>
              </a:extLst>
            </p:cNvPr>
            <p:cNvSpPr/>
            <p:nvPr/>
          </p:nvSpPr>
          <p:spPr>
            <a:xfrm>
              <a:off x="7957546" y="1913032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36555E88-A827-AA32-FA51-E9600C0B21F3}"/>
                </a:ext>
              </a:extLst>
            </p:cNvPr>
            <p:cNvSpPr/>
            <p:nvPr/>
          </p:nvSpPr>
          <p:spPr>
            <a:xfrm>
              <a:off x="9225428" y="1277444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72783BF5-5F44-8126-163C-08A913016434}"/>
                </a:ext>
              </a:extLst>
            </p:cNvPr>
            <p:cNvSpPr/>
            <p:nvPr/>
          </p:nvSpPr>
          <p:spPr>
            <a:xfrm>
              <a:off x="7951935" y="1277443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F9F055C5-575F-37CF-6D66-495B413883FF}"/>
                </a:ext>
              </a:extLst>
            </p:cNvPr>
            <p:cNvSpPr/>
            <p:nvPr/>
          </p:nvSpPr>
          <p:spPr>
            <a:xfrm>
              <a:off x="9502378" y="21899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7B867D1B-5B29-9104-5458-8EC0EC1CB268}"/>
                </a:ext>
              </a:extLst>
            </p:cNvPr>
            <p:cNvSpPr/>
            <p:nvPr/>
          </p:nvSpPr>
          <p:spPr>
            <a:xfrm>
              <a:off x="8594205" y="642840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71F12D79-B22F-249F-E2ED-E2C5B354F95A}"/>
                </a:ext>
              </a:extLst>
            </p:cNvPr>
            <p:cNvSpPr/>
            <p:nvPr/>
          </p:nvSpPr>
          <p:spPr>
            <a:xfrm>
              <a:off x="8591487" y="1912048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DFA0E2E7-02F3-3B0D-81F8-7A551D505C12}"/>
                </a:ext>
              </a:extLst>
            </p:cNvPr>
            <p:cNvSpPr/>
            <p:nvPr/>
          </p:nvSpPr>
          <p:spPr>
            <a:xfrm>
              <a:off x="9502378" y="19807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FEC1C2E2-82B8-C76C-AAD4-25595575ACE2}"/>
                </a:ext>
              </a:extLst>
            </p:cNvPr>
            <p:cNvSpPr/>
            <p:nvPr/>
          </p:nvSpPr>
          <p:spPr>
            <a:xfrm>
              <a:off x="9502378" y="177147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AAF2F5A3-DACE-FF31-7B67-251A36FD3F9D}"/>
                </a:ext>
              </a:extLst>
            </p:cNvPr>
            <p:cNvSpPr/>
            <p:nvPr/>
          </p:nvSpPr>
          <p:spPr>
            <a:xfrm>
              <a:off x="9502378" y="156222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3CA39BCC-E7F9-7D90-3376-0030DFAEF82F}"/>
                </a:ext>
              </a:extLst>
            </p:cNvPr>
            <p:cNvSpPr/>
            <p:nvPr/>
          </p:nvSpPr>
          <p:spPr>
            <a:xfrm>
              <a:off x="9502378" y="13491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DF5E9C9B-096E-6307-3ECA-EEE2FE5367C9}"/>
                </a:ext>
              </a:extLst>
            </p:cNvPr>
            <p:cNvSpPr/>
            <p:nvPr/>
          </p:nvSpPr>
          <p:spPr>
            <a:xfrm>
              <a:off x="9502378" y="11399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36CACEE2-2C2A-B036-230E-3A3CA62D3B9D}"/>
                </a:ext>
              </a:extLst>
            </p:cNvPr>
            <p:cNvSpPr/>
            <p:nvPr/>
          </p:nvSpPr>
          <p:spPr>
            <a:xfrm>
              <a:off x="9502378" y="92688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1B6B6318-702C-92E6-1BD8-72938F039FF6}"/>
                </a:ext>
              </a:extLst>
            </p:cNvPr>
            <p:cNvSpPr/>
            <p:nvPr/>
          </p:nvSpPr>
          <p:spPr>
            <a:xfrm>
              <a:off x="9502378" y="71763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21EA7FAE-E50E-8ACB-3327-B92A4F1BB576}"/>
                </a:ext>
              </a:extLst>
            </p:cNvPr>
            <p:cNvSpPr/>
            <p:nvPr/>
          </p:nvSpPr>
          <p:spPr>
            <a:xfrm>
              <a:off x="9502378" y="50459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2FBD0C0E-DF8B-D913-85DE-1B3F541E8443}"/>
                </a:ext>
              </a:extLst>
            </p:cNvPr>
            <p:cNvSpPr/>
            <p:nvPr/>
          </p:nvSpPr>
          <p:spPr>
            <a:xfrm>
              <a:off x="9081198" y="21899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5AA08FC2-2563-EDAB-DA9F-E509C2BB79AD}"/>
                </a:ext>
              </a:extLst>
            </p:cNvPr>
            <p:cNvSpPr/>
            <p:nvPr/>
          </p:nvSpPr>
          <p:spPr>
            <a:xfrm>
              <a:off x="9081198" y="19807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F196C6F-4283-242A-4509-046A3C7DC5DD}"/>
                </a:ext>
              </a:extLst>
            </p:cNvPr>
            <p:cNvSpPr/>
            <p:nvPr/>
          </p:nvSpPr>
          <p:spPr>
            <a:xfrm>
              <a:off x="9081198" y="177147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3BC83A2A-94EF-1BDD-49B9-6488F4FAD63E}"/>
                </a:ext>
              </a:extLst>
            </p:cNvPr>
            <p:cNvSpPr/>
            <p:nvPr/>
          </p:nvSpPr>
          <p:spPr>
            <a:xfrm>
              <a:off x="9081198" y="156222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20B2F265-12FD-914F-D726-0724678321AC}"/>
                </a:ext>
              </a:extLst>
            </p:cNvPr>
            <p:cNvSpPr/>
            <p:nvPr/>
          </p:nvSpPr>
          <p:spPr>
            <a:xfrm>
              <a:off x="9081198" y="13491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3D03D0CE-267A-6035-CABB-33415D66231F}"/>
                </a:ext>
              </a:extLst>
            </p:cNvPr>
            <p:cNvSpPr/>
            <p:nvPr/>
          </p:nvSpPr>
          <p:spPr>
            <a:xfrm>
              <a:off x="9081198" y="11399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7DC7F1CA-BDB3-28A2-1105-C03893FC26C8}"/>
                </a:ext>
              </a:extLst>
            </p:cNvPr>
            <p:cNvSpPr/>
            <p:nvPr/>
          </p:nvSpPr>
          <p:spPr>
            <a:xfrm>
              <a:off x="9081198" y="92688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C9284612-967B-444C-B682-396C44A7C406}"/>
                </a:ext>
              </a:extLst>
            </p:cNvPr>
            <p:cNvSpPr/>
            <p:nvPr/>
          </p:nvSpPr>
          <p:spPr>
            <a:xfrm>
              <a:off x="9081198" y="71763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ECDBD084-4735-A85F-89A3-F55D33FCBA64}"/>
                </a:ext>
              </a:extLst>
            </p:cNvPr>
            <p:cNvSpPr/>
            <p:nvPr/>
          </p:nvSpPr>
          <p:spPr>
            <a:xfrm>
              <a:off x="9081198" y="50459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9AA1809B-E95F-8244-6E65-5941FC7C9FB2}"/>
                </a:ext>
              </a:extLst>
            </p:cNvPr>
            <p:cNvSpPr/>
            <p:nvPr/>
          </p:nvSpPr>
          <p:spPr>
            <a:xfrm>
              <a:off x="8660017" y="21899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02081EC5-43EC-C2BD-6312-4BA5A5286A00}"/>
                </a:ext>
              </a:extLst>
            </p:cNvPr>
            <p:cNvSpPr/>
            <p:nvPr/>
          </p:nvSpPr>
          <p:spPr>
            <a:xfrm>
              <a:off x="8660017" y="19807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EB1E3ED1-D336-E399-DCA9-F281F880D4E3}"/>
                </a:ext>
              </a:extLst>
            </p:cNvPr>
            <p:cNvSpPr/>
            <p:nvPr/>
          </p:nvSpPr>
          <p:spPr>
            <a:xfrm>
              <a:off x="8660017" y="177147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D6BC91A7-0754-E6CA-144D-D4D5972CCA61}"/>
                </a:ext>
              </a:extLst>
            </p:cNvPr>
            <p:cNvSpPr/>
            <p:nvPr/>
          </p:nvSpPr>
          <p:spPr>
            <a:xfrm>
              <a:off x="8660017" y="92688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24A15CC3-A159-456A-02B9-5AA2DC451FFE}"/>
                </a:ext>
              </a:extLst>
            </p:cNvPr>
            <p:cNvSpPr/>
            <p:nvPr/>
          </p:nvSpPr>
          <p:spPr>
            <a:xfrm>
              <a:off x="8660017" y="71763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DA6E21CA-0CE7-D2AE-7CF8-65EEAF40A3DD}"/>
                </a:ext>
              </a:extLst>
            </p:cNvPr>
            <p:cNvSpPr/>
            <p:nvPr/>
          </p:nvSpPr>
          <p:spPr>
            <a:xfrm>
              <a:off x="8660017" y="50459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1872EDB0-B947-094F-8B23-33BB17AF44A1}"/>
                </a:ext>
              </a:extLst>
            </p:cNvPr>
            <p:cNvSpPr/>
            <p:nvPr/>
          </p:nvSpPr>
          <p:spPr>
            <a:xfrm>
              <a:off x="8238836" y="21899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09316ECE-5507-13E3-70F2-CBFCECD8EBD8}"/>
                </a:ext>
              </a:extLst>
            </p:cNvPr>
            <p:cNvSpPr/>
            <p:nvPr/>
          </p:nvSpPr>
          <p:spPr>
            <a:xfrm>
              <a:off x="8238836" y="19807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E964536D-C918-A133-3749-5414AEF5D64D}"/>
                </a:ext>
              </a:extLst>
            </p:cNvPr>
            <p:cNvSpPr/>
            <p:nvPr/>
          </p:nvSpPr>
          <p:spPr>
            <a:xfrm>
              <a:off x="8238836" y="177147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42CD80D1-F24D-916C-E778-7DDE3DDD34EF}"/>
                </a:ext>
              </a:extLst>
            </p:cNvPr>
            <p:cNvSpPr/>
            <p:nvPr/>
          </p:nvSpPr>
          <p:spPr>
            <a:xfrm>
              <a:off x="8238836" y="156222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1D546964-728F-6503-A9FC-76498F987227}"/>
                </a:ext>
              </a:extLst>
            </p:cNvPr>
            <p:cNvSpPr/>
            <p:nvPr/>
          </p:nvSpPr>
          <p:spPr>
            <a:xfrm>
              <a:off x="8238836" y="13491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344840EC-61F1-69F9-05A2-36F4EE1E11BE}"/>
                </a:ext>
              </a:extLst>
            </p:cNvPr>
            <p:cNvSpPr/>
            <p:nvPr/>
          </p:nvSpPr>
          <p:spPr>
            <a:xfrm>
              <a:off x="8238836" y="11399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BC7E39FD-EAD9-5621-6AC4-991FF65E12FD}"/>
                </a:ext>
              </a:extLst>
            </p:cNvPr>
            <p:cNvSpPr/>
            <p:nvPr/>
          </p:nvSpPr>
          <p:spPr>
            <a:xfrm>
              <a:off x="8238836" y="92688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CA7325C1-E0E1-329C-5A6D-CB60CB74B3AF}"/>
                </a:ext>
              </a:extLst>
            </p:cNvPr>
            <p:cNvSpPr/>
            <p:nvPr/>
          </p:nvSpPr>
          <p:spPr>
            <a:xfrm>
              <a:off x="8238836" y="71763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50EBECC2-38B0-FD33-7E14-DCD6ED0AEDD5}"/>
                </a:ext>
              </a:extLst>
            </p:cNvPr>
            <p:cNvSpPr/>
            <p:nvPr/>
          </p:nvSpPr>
          <p:spPr>
            <a:xfrm>
              <a:off x="8238836" y="50459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53EB6DED-8509-B28B-B528-EEF12ED04ADA}"/>
                </a:ext>
              </a:extLst>
            </p:cNvPr>
            <p:cNvSpPr/>
            <p:nvPr/>
          </p:nvSpPr>
          <p:spPr>
            <a:xfrm>
              <a:off x="7817655" y="21899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7E05A2B7-52CA-6E97-53FB-0A0098CDB7F7}"/>
                </a:ext>
              </a:extLst>
            </p:cNvPr>
            <p:cNvSpPr/>
            <p:nvPr/>
          </p:nvSpPr>
          <p:spPr>
            <a:xfrm>
              <a:off x="7817655" y="19807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AD116642-A112-05A5-FA65-8369833E9803}"/>
                </a:ext>
              </a:extLst>
            </p:cNvPr>
            <p:cNvSpPr/>
            <p:nvPr/>
          </p:nvSpPr>
          <p:spPr>
            <a:xfrm>
              <a:off x="7817655" y="177147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1A50EFFB-D555-83B6-1E99-E9DBB5B2BD9B}"/>
                </a:ext>
              </a:extLst>
            </p:cNvPr>
            <p:cNvSpPr/>
            <p:nvPr/>
          </p:nvSpPr>
          <p:spPr>
            <a:xfrm>
              <a:off x="7817655" y="156222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695EB486-8F01-45A2-73EB-9E925A1EDB38}"/>
                </a:ext>
              </a:extLst>
            </p:cNvPr>
            <p:cNvSpPr/>
            <p:nvPr/>
          </p:nvSpPr>
          <p:spPr>
            <a:xfrm>
              <a:off x="7817655" y="13491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1AAC6FE8-F659-C444-AF2B-6DB87459C48B}"/>
                </a:ext>
              </a:extLst>
            </p:cNvPr>
            <p:cNvSpPr/>
            <p:nvPr/>
          </p:nvSpPr>
          <p:spPr>
            <a:xfrm>
              <a:off x="7817655" y="11399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29F77DD7-F538-991E-33E2-EC2C1C97D155}"/>
                </a:ext>
              </a:extLst>
            </p:cNvPr>
            <p:cNvSpPr/>
            <p:nvPr/>
          </p:nvSpPr>
          <p:spPr>
            <a:xfrm>
              <a:off x="7817655" y="92688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210362BD-90A2-C73E-AC61-92165C786A3C}"/>
                </a:ext>
              </a:extLst>
            </p:cNvPr>
            <p:cNvSpPr/>
            <p:nvPr/>
          </p:nvSpPr>
          <p:spPr>
            <a:xfrm>
              <a:off x="7817655" y="71763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" name="Rechteck 58">
              <a:extLst>
                <a:ext uri="{FF2B5EF4-FFF2-40B4-BE49-F238E27FC236}">
                  <a16:creationId xmlns:a16="http://schemas.microsoft.com/office/drawing/2014/main" id="{260F4F4E-3F82-E812-5A5F-797C72F1FD96}"/>
                </a:ext>
              </a:extLst>
            </p:cNvPr>
            <p:cNvSpPr/>
            <p:nvPr/>
          </p:nvSpPr>
          <p:spPr>
            <a:xfrm>
              <a:off x="7817655" y="50459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59DF34FA-CEE5-8823-2992-5B3304B88E92}"/>
                </a:ext>
              </a:extLst>
            </p:cNvPr>
            <p:cNvSpPr/>
            <p:nvPr/>
          </p:nvSpPr>
          <p:spPr>
            <a:xfrm>
              <a:off x="8030013" y="502329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" name="Rechteck 61">
              <a:extLst>
                <a:ext uri="{FF2B5EF4-FFF2-40B4-BE49-F238E27FC236}">
                  <a16:creationId xmlns:a16="http://schemas.microsoft.com/office/drawing/2014/main" id="{1C0C31CC-A196-08AB-F159-EE06E12011B0}"/>
                </a:ext>
              </a:extLst>
            </p:cNvPr>
            <p:cNvSpPr/>
            <p:nvPr/>
          </p:nvSpPr>
          <p:spPr>
            <a:xfrm>
              <a:off x="8451193" y="502329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" name="Rechteck 62">
              <a:extLst>
                <a:ext uri="{FF2B5EF4-FFF2-40B4-BE49-F238E27FC236}">
                  <a16:creationId xmlns:a16="http://schemas.microsoft.com/office/drawing/2014/main" id="{81962103-C263-B398-2010-72E5A18F4CB1}"/>
                </a:ext>
              </a:extLst>
            </p:cNvPr>
            <p:cNvSpPr/>
            <p:nvPr/>
          </p:nvSpPr>
          <p:spPr>
            <a:xfrm>
              <a:off x="8872374" y="5023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" name="Rechteck 63">
              <a:extLst>
                <a:ext uri="{FF2B5EF4-FFF2-40B4-BE49-F238E27FC236}">
                  <a16:creationId xmlns:a16="http://schemas.microsoft.com/office/drawing/2014/main" id="{20642A73-85AB-AE2D-E644-5A81AD949789}"/>
                </a:ext>
              </a:extLst>
            </p:cNvPr>
            <p:cNvSpPr/>
            <p:nvPr/>
          </p:nvSpPr>
          <p:spPr>
            <a:xfrm>
              <a:off x="9293555" y="5023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4" name="Rechteck 73">
              <a:extLst>
                <a:ext uri="{FF2B5EF4-FFF2-40B4-BE49-F238E27FC236}">
                  <a16:creationId xmlns:a16="http://schemas.microsoft.com/office/drawing/2014/main" id="{29ABF339-AE8E-EE9D-8501-F7B47B9998BA}"/>
                </a:ext>
              </a:extLst>
            </p:cNvPr>
            <p:cNvSpPr/>
            <p:nvPr/>
          </p:nvSpPr>
          <p:spPr>
            <a:xfrm>
              <a:off x="8030013" y="91879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5" name="Rechteck 74">
              <a:extLst>
                <a:ext uri="{FF2B5EF4-FFF2-40B4-BE49-F238E27FC236}">
                  <a16:creationId xmlns:a16="http://schemas.microsoft.com/office/drawing/2014/main" id="{D94071CA-5614-D259-E83E-AA346012E996}"/>
                </a:ext>
              </a:extLst>
            </p:cNvPr>
            <p:cNvSpPr/>
            <p:nvPr/>
          </p:nvSpPr>
          <p:spPr>
            <a:xfrm>
              <a:off x="8451193" y="918793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A2208672-A269-9A0F-423F-E57F3AC9A3FA}"/>
                </a:ext>
              </a:extLst>
            </p:cNvPr>
            <p:cNvSpPr/>
            <p:nvPr/>
          </p:nvSpPr>
          <p:spPr>
            <a:xfrm>
              <a:off x="8872374" y="918793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" name="Rechteck 76">
              <a:extLst>
                <a:ext uri="{FF2B5EF4-FFF2-40B4-BE49-F238E27FC236}">
                  <a16:creationId xmlns:a16="http://schemas.microsoft.com/office/drawing/2014/main" id="{CD8F3E73-995F-2DFF-292A-7822CE3BE71D}"/>
                </a:ext>
              </a:extLst>
            </p:cNvPr>
            <p:cNvSpPr/>
            <p:nvPr/>
          </p:nvSpPr>
          <p:spPr>
            <a:xfrm>
              <a:off x="9293555" y="91879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" name="Rechteck 77">
              <a:extLst>
                <a:ext uri="{FF2B5EF4-FFF2-40B4-BE49-F238E27FC236}">
                  <a16:creationId xmlns:a16="http://schemas.microsoft.com/office/drawing/2014/main" id="{65F97DAA-F470-00D5-B98B-858427D8B02B}"/>
                </a:ext>
              </a:extLst>
            </p:cNvPr>
            <p:cNvSpPr/>
            <p:nvPr/>
          </p:nvSpPr>
          <p:spPr>
            <a:xfrm>
              <a:off x="8030013" y="1143693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" name="Rechteck 78">
              <a:extLst>
                <a:ext uri="{FF2B5EF4-FFF2-40B4-BE49-F238E27FC236}">
                  <a16:creationId xmlns:a16="http://schemas.microsoft.com/office/drawing/2014/main" id="{55EEB27A-EE3B-1776-6A46-A46188C63566}"/>
                </a:ext>
              </a:extLst>
            </p:cNvPr>
            <p:cNvSpPr/>
            <p:nvPr/>
          </p:nvSpPr>
          <p:spPr>
            <a:xfrm>
              <a:off x="8451193" y="1143693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" name="Rechteck 79">
              <a:extLst>
                <a:ext uri="{FF2B5EF4-FFF2-40B4-BE49-F238E27FC236}">
                  <a16:creationId xmlns:a16="http://schemas.microsoft.com/office/drawing/2014/main" id="{B21DA72E-163B-7109-EEB5-1D52A7237379}"/>
                </a:ext>
              </a:extLst>
            </p:cNvPr>
            <p:cNvSpPr/>
            <p:nvPr/>
          </p:nvSpPr>
          <p:spPr>
            <a:xfrm>
              <a:off x="8872374" y="114369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" name="Rechteck 80">
              <a:extLst>
                <a:ext uri="{FF2B5EF4-FFF2-40B4-BE49-F238E27FC236}">
                  <a16:creationId xmlns:a16="http://schemas.microsoft.com/office/drawing/2014/main" id="{96CB0939-34BB-50E3-E792-4F2C1D57F6C3}"/>
                </a:ext>
              </a:extLst>
            </p:cNvPr>
            <p:cNvSpPr/>
            <p:nvPr/>
          </p:nvSpPr>
          <p:spPr>
            <a:xfrm>
              <a:off x="9293555" y="114369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2" name="Rechteck 81">
              <a:extLst>
                <a:ext uri="{FF2B5EF4-FFF2-40B4-BE49-F238E27FC236}">
                  <a16:creationId xmlns:a16="http://schemas.microsoft.com/office/drawing/2014/main" id="{860DC91C-7D3C-B60C-8706-EBC236902F79}"/>
                </a:ext>
              </a:extLst>
            </p:cNvPr>
            <p:cNvSpPr/>
            <p:nvPr/>
          </p:nvSpPr>
          <p:spPr>
            <a:xfrm>
              <a:off x="8030013" y="155912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3" name="Rechteck 82">
              <a:extLst>
                <a:ext uri="{FF2B5EF4-FFF2-40B4-BE49-F238E27FC236}">
                  <a16:creationId xmlns:a16="http://schemas.microsoft.com/office/drawing/2014/main" id="{5D558BBB-DAE4-65F5-15FC-288D30D25766}"/>
                </a:ext>
              </a:extLst>
            </p:cNvPr>
            <p:cNvSpPr/>
            <p:nvPr/>
          </p:nvSpPr>
          <p:spPr>
            <a:xfrm>
              <a:off x="8451193" y="155912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4" name="Rechteck 83">
              <a:extLst>
                <a:ext uri="{FF2B5EF4-FFF2-40B4-BE49-F238E27FC236}">
                  <a16:creationId xmlns:a16="http://schemas.microsoft.com/office/drawing/2014/main" id="{39FD7A58-5514-91E1-576D-F4EA29F185C6}"/>
                </a:ext>
              </a:extLst>
            </p:cNvPr>
            <p:cNvSpPr/>
            <p:nvPr/>
          </p:nvSpPr>
          <p:spPr>
            <a:xfrm>
              <a:off x="8872374" y="1559123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" name="Rechteck 84">
              <a:extLst>
                <a:ext uri="{FF2B5EF4-FFF2-40B4-BE49-F238E27FC236}">
                  <a16:creationId xmlns:a16="http://schemas.microsoft.com/office/drawing/2014/main" id="{2A6097EF-7ED5-C36F-4E05-1C43348900D7}"/>
                </a:ext>
              </a:extLst>
            </p:cNvPr>
            <p:cNvSpPr/>
            <p:nvPr/>
          </p:nvSpPr>
          <p:spPr>
            <a:xfrm>
              <a:off x="9293555" y="1559123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" name="Rechteck 85">
              <a:extLst>
                <a:ext uri="{FF2B5EF4-FFF2-40B4-BE49-F238E27FC236}">
                  <a16:creationId xmlns:a16="http://schemas.microsoft.com/office/drawing/2014/main" id="{C48DA243-8ADF-AE3D-594D-F5C5FA5CB3AF}"/>
                </a:ext>
              </a:extLst>
            </p:cNvPr>
            <p:cNvSpPr/>
            <p:nvPr/>
          </p:nvSpPr>
          <p:spPr>
            <a:xfrm>
              <a:off x="8030013" y="177218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" name="Rechteck 86">
              <a:extLst>
                <a:ext uri="{FF2B5EF4-FFF2-40B4-BE49-F238E27FC236}">
                  <a16:creationId xmlns:a16="http://schemas.microsoft.com/office/drawing/2014/main" id="{2C8F8AD3-BFD1-DF6B-0620-3B3CCACB4FE7}"/>
                </a:ext>
              </a:extLst>
            </p:cNvPr>
            <p:cNvSpPr/>
            <p:nvPr/>
          </p:nvSpPr>
          <p:spPr>
            <a:xfrm>
              <a:off x="8451193" y="17721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" name="Rechteck 87">
              <a:extLst>
                <a:ext uri="{FF2B5EF4-FFF2-40B4-BE49-F238E27FC236}">
                  <a16:creationId xmlns:a16="http://schemas.microsoft.com/office/drawing/2014/main" id="{A005B960-8A72-8A04-AC48-A2D3A56DEA1A}"/>
                </a:ext>
              </a:extLst>
            </p:cNvPr>
            <p:cNvSpPr/>
            <p:nvPr/>
          </p:nvSpPr>
          <p:spPr>
            <a:xfrm>
              <a:off x="8872374" y="17721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" name="Rechteck 88">
              <a:extLst>
                <a:ext uri="{FF2B5EF4-FFF2-40B4-BE49-F238E27FC236}">
                  <a16:creationId xmlns:a16="http://schemas.microsoft.com/office/drawing/2014/main" id="{97C2EE30-60A6-DBC6-1F0D-99C04A1834D3}"/>
                </a:ext>
              </a:extLst>
            </p:cNvPr>
            <p:cNvSpPr/>
            <p:nvPr/>
          </p:nvSpPr>
          <p:spPr>
            <a:xfrm>
              <a:off x="9293555" y="1772180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0" name="Rechteck 89">
              <a:extLst>
                <a:ext uri="{FF2B5EF4-FFF2-40B4-BE49-F238E27FC236}">
                  <a16:creationId xmlns:a16="http://schemas.microsoft.com/office/drawing/2014/main" id="{BABC6CE5-1005-8532-33D3-75F605D90EEE}"/>
                </a:ext>
              </a:extLst>
            </p:cNvPr>
            <p:cNvSpPr/>
            <p:nvPr/>
          </p:nvSpPr>
          <p:spPr>
            <a:xfrm>
              <a:off x="8030013" y="218649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1" name="Rechteck 90">
              <a:extLst>
                <a:ext uri="{FF2B5EF4-FFF2-40B4-BE49-F238E27FC236}">
                  <a16:creationId xmlns:a16="http://schemas.microsoft.com/office/drawing/2014/main" id="{60E752E6-BD19-18D3-5F41-9AF24F4A2AD6}"/>
                </a:ext>
              </a:extLst>
            </p:cNvPr>
            <p:cNvSpPr/>
            <p:nvPr/>
          </p:nvSpPr>
          <p:spPr>
            <a:xfrm>
              <a:off x="8451193" y="218649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2" name="Rechteck 91">
              <a:extLst>
                <a:ext uri="{FF2B5EF4-FFF2-40B4-BE49-F238E27FC236}">
                  <a16:creationId xmlns:a16="http://schemas.microsoft.com/office/drawing/2014/main" id="{C2819FD1-58E7-C7B5-1BF1-61F3936D713F}"/>
                </a:ext>
              </a:extLst>
            </p:cNvPr>
            <p:cNvSpPr/>
            <p:nvPr/>
          </p:nvSpPr>
          <p:spPr>
            <a:xfrm>
              <a:off x="8872374" y="2186490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" name="Rechteck 92">
              <a:extLst>
                <a:ext uri="{FF2B5EF4-FFF2-40B4-BE49-F238E27FC236}">
                  <a16:creationId xmlns:a16="http://schemas.microsoft.com/office/drawing/2014/main" id="{675B4AB8-D080-F583-C911-3470C8FFD5A1}"/>
                </a:ext>
              </a:extLst>
            </p:cNvPr>
            <p:cNvSpPr/>
            <p:nvPr/>
          </p:nvSpPr>
          <p:spPr>
            <a:xfrm>
              <a:off x="9293555" y="2186490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" name="Rechteck 93">
              <a:extLst>
                <a:ext uri="{FF2B5EF4-FFF2-40B4-BE49-F238E27FC236}">
                  <a16:creationId xmlns:a16="http://schemas.microsoft.com/office/drawing/2014/main" id="{14C374E7-85F6-9403-382C-96E54F889076}"/>
                </a:ext>
              </a:extLst>
            </p:cNvPr>
            <p:cNvSpPr/>
            <p:nvPr/>
          </p:nvSpPr>
          <p:spPr>
            <a:xfrm>
              <a:off x="8449918" y="71107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" name="Rechteck 94">
              <a:extLst>
                <a:ext uri="{FF2B5EF4-FFF2-40B4-BE49-F238E27FC236}">
                  <a16:creationId xmlns:a16="http://schemas.microsoft.com/office/drawing/2014/main" id="{3CC80E0B-E733-073E-1DC5-41DD28F68CB1}"/>
                </a:ext>
              </a:extLst>
            </p:cNvPr>
            <p:cNvSpPr/>
            <p:nvPr/>
          </p:nvSpPr>
          <p:spPr>
            <a:xfrm>
              <a:off x="8451193" y="1979336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" name="Rechteck 95">
              <a:extLst>
                <a:ext uri="{FF2B5EF4-FFF2-40B4-BE49-F238E27FC236}">
                  <a16:creationId xmlns:a16="http://schemas.microsoft.com/office/drawing/2014/main" id="{101F20E3-905A-9AF9-9FE3-AA1B6150A2FD}"/>
                </a:ext>
              </a:extLst>
            </p:cNvPr>
            <p:cNvSpPr/>
            <p:nvPr/>
          </p:nvSpPr>
          <p:spPr>
            <a:xfrm>
              <a:off x="8875604" y="1979336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5" name="Rechteck 124">
              <a:extLst>
                <a:ext uri="{FF2B5EF4-FFF2-40B4-BE49-F238E27FC236}">
                  <a16:creationId xmlns:a16="http://schemas.microsoft.com/office/drawing/2014/main" id="{E0E18D42-66C4-D0E7-6AC0-594DBFFFFA16}"/>
                </a:ext>
              </a:extLst>
            </p:cNvPr>
            <p:cNvSpPr/>
            <p:nvPr/>
          </p:nvSpPr>
          <p:spPr>
            <a:xfrm>
              <a:off x="8869548" y="71627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99" name="Gruppieren 98">
            <a:extLst>
              <a:ext uri="{FF2B5EF4-FFF2-40B4-BE49-F238E27FC236}">
                <a16:creationId xmlns:a16="http://schemas.microsoft.com/office/drawing/2014/main" id="{BEEBC984-8095-814B-35EB-B83C1A3C6162}"/>
              </a:ext>
            </a:extLst>
          </p:cNvPr>
          <p:cNvGrpSpPr>
            <a:grpSpLocks noChangeAspect="1"/>
          </p:cNvGrpSpPr>
          <p:nvPr/>
        </p:nvGrpSpPr>
        <p:grpSpPr>
          <a:xfrm>
            <a:off x="2984159" y="498940"/>
            <a:ext cx="1799576" cy="1799577"/>
            <a:chOff x="2958870" y="448573"/>
            <a:chExt cx="3825773" cy="382577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01" name="Rechteck 100">
              <a:extLst>
                <a:ext uri="{FF2B5EF4-FFF2-40B4-BE49-F238E27FC236}">
                  <a16:creationId xmlns:a16="http://schemas.microsoft.com/office/drawing/2014/main" id="{4CBD575A-BA01-3966-4913-97C150899070}"/>
                </a:ext>
              </a:extLst>
            </p:cNvPr>
            <p:cNvSpPr/>
            <p:nvPr/>
          </p:nvSpPr>
          <p:spPr>
            <a:xfrm>
              <a:off x="2958870" y="448573"/>
              <a:ext cx="3825773" cy="3825773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2" name="Rechteck 101">
              <a:extLst>
                <a:ext uri="{FF2B5EF4-FFF2-40B4-BE49-F238E27FC236}">
                  <a16:creationId xmlns:a16="http://schemas.microsoft.com/office/drawing/2014/main" id="{8DB4D824-2BF1-F4B5-19CA-7261C1709570}"/>
                </a:ext>
              </a:extLst>
            </p:cNvPr>
            <p:cNvSpPr/>
            <p:nvPr/>
          </p:nvSpPr>
          <p:spPr>
            <a:xfrm>
              <a:off x="4227814" y="1719833"/>
              <a:ext cx="1282350" cy="1282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" name="Rechteck 102">
              <a:extLst>
                <a:ext uri="{FF2B5EF4-FFF2-40B4-BE49-F238E27FC236}">
                  <a16:creationId xmlns:a16="http://schemas.microsoft.com/office/drawing/2014/main" id="{C7FF4A7B-9133-272F-58A6-AE8A7A6F1065}"/>
                </a:ext>
              </a:extLst>
            </p:cNvPr>
            <p:cNvSpPr/>
            <p:nvPr/>
          </p:nvSpPr>
          <p:spPr>
            <a:xfrm>
              <a:off x="4385878" y="1881121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" name="Rechteck 103">
              <a:extLst>
                <a:ext uri="{FF2B5EF4-FFF2-40B4-BE49-F238E27FC236}">
                  <a16:creationId xmlns:a16="http://schemas.microsoft.com/office/drawing/2014/main" id="{089E696A-B197-76A0-60E5-C0E02443E540}"/>
                </a:ext>
              </a:extLst>
            </p:cNvPr>
            <p:cNvSpPr/>
            <p:nvPr/>
          </p:nvSpPr>
          <p:spPr>
            <a:xfrm>
              <a:off x="5233282" y="188111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" name="Rechteck 104">
              <a:extLst>
                <a:ext uri="{FF2B5EF4-FFF2-40B4-BE49-F238E27FC236}">
                  <a16:creationId xmlns:a16="http://schemas.microsoft.com/office/drawing/2014/main" id="{3009DDC9-7930-2517-325C-368750B1E7CE}"/>
                </a:ext>
              </a:extLst>
            </p:cNvPr>
            <p:cNvSpPr/>
            <p:nvPr/>
          </p:nvSpPr>
          <p:spPr>
            <a:xfrm>
              <a:off x="4385878" y="271695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" name="Rechteck 105">
              <a:extLst>
                <a:ext uri="{FF2B5EF4-FFF2-40B4-BE49-F238E27FC236}">
                  <a16:creationId xmlns:a16="http://schemas.microsoft.com/office/drawing/2014/main" id="{E1064A05-FAFE-0B5E-CA64-0AD60661420B}"/>
                </a:ext>
              </a:extLst>
            </p:cNvPr>
            <p:cNvSpPr/>
            <p:nvPr/>
          </p:nvSpPr>
          <p:spPr>
            <a:xfrm>
              <a:off x="5233266" y="271694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07" name="Gruppieren 106">
            <a:extLst>
              <a:ext uri="{FF2B5EF4-FFF2-40B4-BE49-F238E27FC236}">
                <a16:creationId xmlns:a16="http://schemas.microsoft.com/office/drawing/2014/main" id="{17A0A827-73B4-5207-DF08-4ADC82C41348}"/>
              </a:ext>
            </a:extLst>
          </p:cNvPr>
          <p:cNvGrpSpPr>
            <a:grpSpLocks noChangeAspect="1"/>
          </p:cNvGrpSpPr>
          <p:nvPr/>
        </p:nvGrpSpPr>
        <p:grpSpPr>
          <a:xfrm>
            <a:off x="5289420" y="498940"/>
            <a:ext cx="1799576" cy="1799577"/>
            <a:chOff x="2958860" y="448574"/>
            <a:chExt cx="3825762" cy="3825762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09" name="Rechteck 108">
              <a:extLst>
                <a:ext uri="{FF2B5EF4-FFF2-40B4-BE49-F238E27FC236}">
                  <a16:creationId xmlns:a16="http://schemas.microsoft.com/office/drawing/2014/main" id="{8C935439-5C80-F2D5-708A-40CD45E40BB8}"/>
                </a:ext>
              </a:extLst>
            </p:cNvPr>
            <p:cNvSpPr/>
            <p:nvPr/>
          </p:nvSpPr>
          <p:spPr>
            <a:xfrm>
              <a:off x="2958860" y="448574"/>
              <a:ext cx="3825762" cy="3825762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10" name="Rechteck 109">
              <a:extLst>
                <a:ext uri="{FF2B5EF4-FFF2-40B4-BE49-F238E27FC236}">
                  <a16:creationId xmlns:a16="http://schemas.microsoft.com/office/drawing/2014/main" id="{9EE91B88-2C61-3DAD-959A-58FCB90D1C94}"/>
                </a:ext>
              </a:extLst>
            </p:cNvPr>
            <p:cNvSpPr/>
            <p:nvPr/>
          </p:nvSpPr>
          <p:spPr>
            <a:xfrm>
              <a:off x="4227801" y="1719831"/>
              <a:ext cx="1282347" cy="12823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1" name="Rechteck 110">
              <a:extLst>
                <a:ext uri="{FF2B5EF4-FFF2-40B4-BE49-F238E27FC236}">
                  <a16:creationId xmlns:a16="http://schemas.microsoft.com/office/drawing/2014/main" id="{E66EED0E-6A17-7FF1-9735-2D1E76AEEB02}"/>
                </a:ext>
              </a:extLst>
            </p:cNvPr>
            <p:cNvSpPr/>
            <p:nvPr/>
          </p:nvSpPr>
          <p:spPr>
            <a:xfrm>
              <a:off x="5943600" y="878063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2" name="Rechteck 111">
              <a:extLst>
                <a:ext uri="{FF2B5EF4-FFF2-40B4-BE49-F238E27FC236}">
                  <a16:creationId xmlns:a16="http://schemas.microsoft.com/office/drawing/2014/main" id="{4D4E669B-DB9C-239E-C627-DF0DACA9324E}"/>
                </a:ext>
              </a:extLst>
            </p:cNvPr>
            <p:cNvSpPr/>
            <p:nvPr/>
          </p:nvSpPr>
          <p:spPr>
            <a:xfrm>
              <a:off x="5943599" y="3429000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3" name="Rechteck 112">
              <a:extLst>
                <a:ext uri="{FF2B5EF4-FFF2-40B4-BE49-F238E27FC236}">
                  <a16:creationId xmlns:a16="http://schemas.microsoft.com/office/drawing/2014/main" id="{87D129DD-2619-E99E-AADF-F4004B82F8FD}"/>
                </a:ext>
              </a:extLst>
            </p:cNvPr>
            <p:cNvSpPr/>
            <p:nvPr/>
          </p:nvSpPr>
          <p:spPr>
            <a:xfrm>
              <a:off x="3392663" y="878062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4" name="Rechteck 113">
              <a:extLst>
                <a:ext uri="{FF2B5EF4-FFF2-40B4-BE49-F238E27FC236}">
                  <a16:creationId xmlns:a16="http://schemas.microsoft.com/office/drawing/2014/main" id="{92582851-606C-B2BD-DADD-3015AC54BE44}"/>
                </a:ext>
              </a:extLst>
            </p:cNvPr>
            <p:cNvSpPr/>
            <p:nvPr/>
          </p:nvSpPr>
          <p:spPr>
            <a:xfrm>
              <a:off x="3392663" y="3429000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5" name="Rechteck 114">
              <a:extLst>
                <a:ext uri="{FF2B5EF4-FFF2-40B4-BE49-F238E27FC236}">
                  <a16:creationId xmlns:a16="http://schemas.microsoft.com/office/drawing/2014/main" id="{954A0A09-CCE2-F955-D83D-E4381696C402}"/>
                </a:ext>
              </a:extLst>
            </p:cNvPr>
            <p:cNvSpPr/>
            <p:nvPr/>
          </p:nvSpPr>
          <p:spPr>
            <a:xfrm>
              <a:off x="5943599" y="2150219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6" name="Rechteck 115">
              <a:extLst>
                <a:ext uri="{FF2B5EF4-FFF2-40B4-BE49-F238E27FC236}">
                  <a16:creationId xmlns:a16="http://schemas.microsoft.com/office/drawing/2014/main" id="{01996622-BD73-22F4-9140-B33F77B0F611}"/>
                </a:ext>
              </a:extLst>
            </p:cNvPr>
            <p:cNvSpPr/>
            <p:nvPr/>
          </p:nvSpPr>
          <p:spPr>
            <a:xfrm>
              <a:off x="3381374" y="2150218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7" name="Rechteck 116">
              <a:extLst>
                <a:ext uri="{FF2B5EF4-FFF2-40B4-BE49-F238E27FC236}">
                  <a16:creationId xmlns:a16="http://schemas.microsoft.com/office/drawing/2014/main" id="{FB6730C4-9EDD-205A-7B48-F0A4A034152F}"/>
                </a:ext>
              </a:extLst>
            </p:cNvPr>
            <p:cNvSpPr/>
            <p:nvPr/>
          </p:nvSpPr>
          <p:spPr>
            <a:xfrm>
              <a:off x="4673599" y="873418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8" name="Rechteck 117">
              <a:extLst>
                <a:ext uri="{FF2B5EF4-FFF2-40B4-BE49-F238E27FC236}">
                  <a16:creationId xmlns:a16="http://schemas.microsoft.com/office/drawing/2014/main" id="{9F836612-C495-E400-6F6A-EF9F8BFCD4F8}"/>
                </a:ext>
              </a:extLst>
            </p:cNvPr>
            <p:cNvSpPr/>
            <p:nvPr/>
          </p:nvSpPr>
          <p:spPr>
            <a:xfrm>
              <a:off x="4668131" y="3427022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9" name="Rechteck 118">
              <a:extLst>
                <a:ext uri="{FF2B5EF4-FFF2-40B4-BE49-F238E27FC236}">
                  <a16:creationId xmlns:a16="http://schemas.microsoft.com/office/drawing/2014/main" id="{7FFCF423-4C70-BE03-B359-320575535512}"/>
                </a:ext>
              </a:extLst>
            </p:cNvPr>
            <p:cNvSpPr/>
            <p:nvPr/>
          </p:nvSpPr>
          <p:spPr>
            <a:xfrm>
              <a:off x="4806011" y="35652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0" name="Rechteck 119">
              <a:extLst>
                <a:ext uri="{FF2B5EF4-FFF2-40B4-BE49-F238E27FC236}">
                  <a16:creationId xmlns:a16="http://schemas.microsoft.com/office/drawing/2014/main" id="{DAE005F8-D4D8-2D41-296D-037E77A0848F}"/>
                </a:ext>
              </a:extLst>
            </p:cNvPr>
            <p:cNvSpPr/>
            <p:nvPr/>
          </p:nvSpPr>
          <p:spPr>
            <a:xfrm>
              <a:off x="4806011" y="10239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1" name="Rechteck 120">
              <a:extLst>
                <a:ext uri="{FF2B5EF4-FFF2-40B4-BE49-F238E27FC236}">
                  <a16:creationId xmlns:a16="http://schemas.microsoft.com/office/drawing/2014/main" id="{44336245-DE97-4781-0A9F-748C6BF203EB}"/>
                </a:ext>
              </a:extLst>
            </p:cNvPr>
            <p:cNvSpPr/>
            <p:nvPr/>
          </p:nvSpPr>
          <p:spPr>
            <a:xfrm>
              <a:off x="4385865" y="1881117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2" name="Rechteck 121">
              <a:extLst>
                <a:ext uri="{FF2B5EF4-FFF2-40B4-BE49-F238E27FC236}">
                  <a16:creationId xmlns:a16="http://schemas.microsoft.com/office/drawing/2014/main" id="{AE47F546-CAF3-0844-D135-ECE96AB639F4}"/>
                </a:ext>
              </a:extLst>
            </p:cNvPr>
            <p:cNvSpPr/>
            <p:nvPr/>
          </p:nvSpPr>
          <p:spPr>
            <a:xfrm>
              <a:off x="5233266" y="1881116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3" name="Rechteck 122">
              <a:extLst>
                <a:ext uri="{FF2B5EF4-FFF2-40B4-BE49-F238E27FC236}">
                  <a16:creationId xmlns:a16="http://schemas.microsoft.com/office/drawing/2014/main" id="{26F5DDA9-AD45-522A-A8D8-4D58569B4D8C}"/>
                </a:ext>
              </a:extLst>
            </p:cNvPr>
            <p:cNvSpPr/>
            <p:nvPr/>
          </p:nvSpPr>
          <p:spPr>
            <a:xfrm>
              <a:off x="4385865" y="2716950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4" name="Rechteck 123">
              <a:extLst>
                <a:ext uri="{FF2B5EF4-FFF2-40B4-BE49-F238E27FC236}">
                  <a16:creationId xmlns:a16="http://schemas.microsoft.com/office/drawing/2014/main" id="{2841720A-0C18-49E4-FB57-B77E31B57403}"/>
                </a:ext>
              </a:extLst>
            </p:cNvPr>
            <p:cNvSpPr/>
            <p:nvPr/>
          </p:nvSpPr>
          <p:spPr>
            <a:xfrm>
              <a:off x="5233266" y="2716949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61" name="Rechteck 160">
            <a:extLst>
              <a:ext uri="{FF2B5EF4-FFF2-40B4-BE49-F238E27FC236}">
                <a16:creationId xmlns:a16="http://schemas.microsoft.com/office/drawing/2014/main" id="{2E538B21-996F-D530-5957-ED1021D5E98B}"/>
              </a:ext>
            </a:extLst>
          </p:cNvPr>
          <p:cNvSpPr/>
          <p:nvPr/>
        </p:nvSpPr>
        <p:spPr>
          <a:xfrm>
            <a:off x="678474" y="462517"/>
            <a:ext cx="1800000" cy="183600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grpSp>
        <p:nvGrpSpPr>
          <p:cNvPr id="70" name="Gruppieren 69">
            <a:extLst>
              <a:ext uri="{FF2B5EF4-FFF2-40B4-BE49-F238E27FC236}">
                <a16:creationId xmlns:a16="http://schemas.microsoft.com/office/drawing/2014/main" id="{5D4E4D7C-1516-8A69-C98F-2E49CA769127}"/>
              </a:ext>
            </a:extLst>
          </p:cNvPr>
          <p:cNvGrpSpPr/>
          <p:nvPr/>
        </p:nvGrpSpPr>
        <p:grpSpPr>
          <a:xfrm>
            <a:off x="9899943" y="498517"/>
            <a:ext cx="1800000" cy="1800000"/>
            <a:chOff x="688596" y="2624992"/>
            <a:chExt cx="1883100" cy="1883097"/>
          </a:xfrm>
          <a:effectLst>
            <a:outerShdw blurRad="50800" dist="508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EA4BECC8-CD52-F92A-3734-D03EB251C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8599" y="2624994"/>
              <a:ext cx="627699" cy="627699"/>
            </a:xfrm>
            <a:prstGeom prst="rect">
              <a:avLst/>
            </a:prstGeom>
          </p:spPr>
        </p:pic>
        <p:pic>
          <p:nvPicPr>
            <p:cNvPr id="38" name="Grafik 37">
              <a:extLst>
                <a:ext uri="{FF2B5EF4-FFF2-40B4-BE49-F238E27FC236}">
                  <a16:creationId xmlns:a16="http://schemas.microsoft.com/office/drawing/2014/main" id="{D32A7866-05D0-0B9D-2D26-86AE9F9C8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6298" y="2624993"/>
              <a:ext cx="627699" cy="627699"/>
            </a:xfrm>
            <a:prstGeom prst="rect">
              <a:avLst/>
            </a:prstGeom>
          </p:spPr>
        </p:pic>
        <p:pic>
          <p:nvPicPr>
            <p:cNvPr id="61" name="Grafik 60">
              <a:extLst>
                <a:ext uri="{FF2B5EF4-FFF2-40B4-BE49-F238E27FC236}">
                  <a16:creationId xmlns:a16="http://schemas.microsoft.com/office/drawing/2014/main" id="{F4BCE9B8-56A0-947C-3477-1D7C49995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3997" y="2624992"/>
              <a:ext cx="627699" cy="627699"/>
            </a:xfrm>
            <a:prstGeom prst="rect">
              <a:avLst/>
            </a:prstGeom>
          </p:spPr>
        </p:pic>
        <p:pic>
          <p:nvPicPr>
            <p:cNvPr id="65" name="Grafik 64">
              <a:extLst>
                <a:ext uri="{FF2B5EF4-FFF2-40B4-BE49-F238E27FC236}">
                  <a16:creationId xmlns:a16="http://schemas.microsoft.com/office/drawing/2014/main" id="{91770695-1C7B-CBCF-0519-A6560E837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3997" y="3252691"/>
              <a:ext cx="627699" cy="627699"/>
            </a:xfrm>
            <a:prstGeom prst="rect">
              <a:avLst/>
            </a:prstGeom>
          </p:spPr>
        </p:pic>
        <p:pic>
          <p:nvPicPr>
            <p:cNvPr id="66" name="Grafik 65">
              <a:extLst>
                <a:ext uri="{FF2B5EF4-FFF2-40B4-BE49-F238E27FC236}">
                  <a16:creationId xmlns:a16="http://schemas.microsoft.com/office/drawing/2014/main" id="{67DC9828-767F-5F8B-51A3-AB57717112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3997" y="3880390"/>
              <a:ext cx="627699" cy="627699"/>
            </a:xfrm>
            <a:prstGeom prst="rect">
              <a:avLst/>
            </a:prstGeom>
          </p:spPr>
        </p:pic>
        <p:pic>
          <p:nvPicPr>
            <p:cNvPr id="67" name="Grafik 66">
              <a:extLst>
                <a:ext uri="{FF2B5EF4-FFF2-40B4-BE49-F238E27FC236}">
                  <a16:creationId xmlns:a16="http://schemas.microsoft.com/office/drawing/2014/main" id="{C074555D-3E0F-20BA-BE31-D91914F5B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6297" y="3880389"/>
              <a:ext cx="627699" cy="627699"/>
            </a:xfrm>
            <a:prstGeom prst="rect">
              <a:avLst/>
            </a:prstGeom>
          </p:spPr>
        </p:pic>
        <p:pic>
          <p:nvPicPr>
            <p:cNvPr id="68" name="Grafik 67">
              <a:extLst>
                <a:ext uri="{FF2B5EF4-FFF2-40B4-BE49-F238E27FC236}">
                  <a16:creationId xmlns:a16="http://schemas.microsoft.com/office/drawing/2014/main" id="{BCB6AD66-C4FA-8750-180A-6B5F7421FB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8597" y="3880388"/>
              <a:ext cx="627699" cy="627699"/>
            </a:xfrm>
            <a:prstGeom prst="rect">
              <a:avLst/>
            </a:prstGeom>
          </p:spPr>
        </p:pic>
        <p:pic>
          <p:nvPicPr>
            <p:cNvPr id="69" name="Grafik 68">
              <a:extLst>
                <a:ext uri="{FF2B5EF4-FFF2-40B4-BE49-F238E27FC236}">
                  <a16:creationId xmlns:a16="http://schemas.microsoft.com/office/drawing/2014/main" id="{2B9FB478-5AF5-FE95-47A0-7AFD7DB396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8596" y="3252690"/>
              <a:ext cx="627699" cy="627699"/>
            </a:xfrm>
            <a:prstGeom prst="rect">
              <a:avLst/>
            </a:prstGeom>
          </p:spPr>
        </p:pic>
      </p:grpSp>
      <p:grpSp>
        <p:nvGrpSpPr>
          <p:cNvPr id="165" name="Gruppieren 164">
            <a:extLst>
              <a:ext uri="{FF2B5EF4-FFF2-40B4-BE49-F238E27FC236}">
                <a16:creationId xmlns:a16="http://schemas.microsoft.com/office/drawing/2014/main" id="{E32B8551-57FE-CE51-8077-B8DD0235EAF6}"/>
              </a:ext>
            </a:extLst>
          </p:cNvPr>
          <p:cNvGrpSpPr>
            <a:grpSpLocks noChangeAspect="1"/>
          </p:cNvGrpSpPr>
          <p:nvPr/>
        </p:nvGrpSpPr>
        <p:grpSpPr>
          <a:xfrm>
            <a:off x="678474" y="2697099"/>
            <a:ext cx="1800000" cy="1799997"/>
            <a:chOff x="3079223" y="2624544"/>
            <a:chExt cx="1864992" cy="1864989"/>
          </a:xfrm>
          <a:effectLst>
            <a:outerShdw blurRad="50800" dist="635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71" name="Grafik 70">
              <a:extLst>
                <a:ext uri="{FF2B5EF4-FFF2-40B4-BE49-F238E27FC236}">
                  <a16:creationId xmlns:a16="http://schemas.microsoft.com/office/drawing/2014/main" id="{9FCAFBA0-8B68-D783-255F-710AC8D858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9226" y="2624992"/>
              <a:ext cx="621663" cy="621663"/>
            </a:xfrm>
            <a:prstGeom prst="rect">
              <a:avLst/>
            </a:prstGeom>
          </p:spPr>
        </p:pic>
        <p:pic>
          <p:nvPicPr>
            <p:cNvPr id="72" name="Grafik 71">
              <a:extLst>
                <a:ext uri="{FF2B5EF4-FFF2-40B4-BE49-F238E27FC236}">
                  <a16:creationId xmlns:a16="http://schemas.microsoft.com/office/drawing/2014/main" id="{680C885A-2474-E897-9E1C-C0406418A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0889" y="2624991"/>
              <a:ext cx="621663" cy="621663"/>
            </a:xfrm>
            <a:prstGeom prst="rect">
              <a:avLst/>
            </a:prstGeom>
          </p:spPr>
        </p:pic>
        <p:pic>
          <p:nvPicPr>
            <p:cNvPr id="73" name="Grafik 72">
              <a:extLst>
                <a:ext uri="{FF2B5EF4-FFF2-40B4-BE49-F238E27FC236}">
                  <a16:creationId xmlns:a16="http://schemas.microsoft.com/office/drawing/2014/main" id="{1041795C-0E90-855E-1E27-06DEF4A0E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22552" y="2624544"/>
              <a:ext cx="621663" cy="621663"/>
            </a:xfrm>
            <a:prstGeom prst="rect">
              <a:avLst/>
            </a:prstGeom>
          </p:spPr>
        </p:pic>
        <p:pic>
          <p:nvPicPr>
            <p:cNvPr id="98" name="Grafik 97">
              <a:extLst>
                <a:ext uri="{FF2B5EF4-FFF2-40B4-BE49-F238E27FC236}">
                  <a16:creationId xmlns:a16="http://schemas.microsoft.com/office/drawing/2014/main" id="{83B7F619-752F-431D-BBDD-D7DC169D8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22552" y="3246207"/>
              <a:ext cx="621663" cy="621663"/>
            </a:xfrm>
            <a:prstGeom prst="rect">
              <a:avLst/>
            </a:prstGeom>
          </p:spPr>
        </p:pic>
        <p:pic>
          <p:nvPicPr>
            <p:cNvPr id="126" name="Grafik 125">
              <a:extLst>
                <a:ext uri="{FF2B5EF4-FFF2-40B4-BE49-F238E27FC236}">
                  <a16:creationId xmlns:a16="http://schemas.microsoft.com/office/drawing/2014/main" id="{D00A54D3-CD75-F4B4-AB90-C5D7DECFC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22552" y="3867870"/>
              <a:ext cx="621663" cy="621663"/>
            </a:xfrm>
            <a:prstGeom prst="rect">
              <a:avLst/>
            </a:prstGeom>
          </p:spPr>
        </p:pic>
        <p:pic>
          <p:nvPicPr>
            <p:cNvPr id="127" name="Grafik 126">
              <a:extLst>
                <a:ext uri="{FF2B5EF4-FFF2-40B4-BE49-F238E27FC236}">
                  <a16:creationId xmlns:a16="http://schemas.microsoft.com/office/drawing/2014/main" id="{32C61BAA-84C5-5E5C-129D-6B4517CA17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0888" y="3867423"/>
              <a:ext cx="621663" cy="621663"/>
            </a:xfrm>
            <a:prstGeom prst="rect">
              <a:avLst/>
            </a:prstGeom>
          </p:spPr>
        </p:pic>
        <p:pic>
          <p:nvPicPr>
            <p:cNvPr id="162" name="Grafik 161">
              <a:extLst>
                <a:ext uri="{FF2B5EF4-FFF2-40B4-BE49-F238E27FC236}">
                  <a16:creationId xmlns:a16="http://schemas.microsoft.com/office/drawing/2014/main" id="{9D91B632-D309-229D-C41C-C8A18BF1B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9224" y="3866976"/>
              <a:ext cx="621663" cy="621663"/>
            </a:xfrm>
            <a:prstGeom prst="rect">
              <a:avLst/>
            </a:prstGeom>
          </p:spPr>
        </p:pic>
        <p:pic>
          <p:nvPicPr>
            <p:cNvPr id="163" name="Grafik 162">
              <a:extLst>
                <a:ext uri="{FF2B5EF4-FFF2-40B4-BE49-F238E27FC236}">
                  <a16:creationId xmlns:a16="http://schemas.microsoft.com/office/drawing/2014/main" id="{DA6C9D69-668C-2CA5-6164-B8C6ED530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9223" y="3244866"/>
              <a:ext cx="621663" cy="621663"/>
            </a:xfrm>
            <a:prstGeom prst="rect">
              <a:avLst/>
            </a:prstGeom>
          </p:spPr>
        </p:pic>
      </p:grpSp>
      <p:grpSp>
        <p:nvGrpSpPr>
          <p:cNvPr id="174" name="Gruppieren 173">
            <a:extLst>
              <a:ext uri="{FF2B5EF4-FFF2-40B4-BE49-F238E27FC236}">
                <a16:creationId xmlns:a16="http://schemas.microsoft.com/office/drawing/2014/main" id="{9A8DEAC7-8742-E6C5-7239-1949E788E19D}"/>
              </a:ext>
            </a:extLst>
          </p:cNvPr>
          <p:cNvGrpSpPr>
            <a:grpSpLocks/>
          </p:cNvGrpSpPr>
          <p:nvPr/>
        </p:nvGrpSpPr>
        <p:grpSpPr>
          <a:xfrm>
            <a:off x="2984222" y="2697096"/>
            <a:ext cx="1800000" cy="1800000"/>
            <a:chOff x="5409753" y="2628567"/>
            <a:chExt cx="1849365" cy="1840848"/>
          </a:xfrm>
          <a:effectLst>
            <a:outerShdw blurRad="50800" dist="635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164" name="Grafik 163">
              <a:extLst>
                <a:ext uri="{FF2B5EF4-FFF2-40B4-BE49-F238E27FC236}">
                  <a16:creationId xmlns:a16="http://schemas.microsoft.com/office/drawing/2014/main" id="{58F7E671-596A-5B7A-349B-002FB2B47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10580" y="2628567"/>
              <a:ext cx="615628" cy="613616"/>
            </a:xfrm>
            <a:prstGeom prst="rect">
              <a:avLst/>
            </a:prstGeom>
          </p:spPr>
        </p:pic>
        <p:pic>
          <p:nvPicPr>
            <p:cNvPr id="166" name="Grafik 165">
              <a:extLst>
                <a:ext uri="{FF2B5EF4-FFF2-40B4-BE49-F238E27FC236}">
                  <a16:creationId xmlns:a16="http://schemas.microsoft.com/office/drawing/2014/main" id="{72CDB4CF-45F0-0936-4006-4EA979DEF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27035" y="2628567"/>
              <a:ext cx="615628" cy="613616"/>
            </a:xfrm>
            <a:prstGeom prst="rect">
              <a:avLst/>
            </a:prstGeom>
          </p:spPr>
        </p:pic>
        <p:pic>
          <p:nvPicPr>
            <p:cNvPr id="167" name="Grafik 166">
              <a:extLst>
                <a:ext uri="{FF2B5EF4-FFF2-40B4-BE49-F238E27FC236}">
                  <a16:creationId xmlns:a16="http://schemas.microsoft.com/office/drawing/2014/main" id="{0BB0D97D-249C-583A-835B-9B3BAC3AF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3490" y="2628567"/>
              <a:ext cx="615628" cy="613616"/>
            </a:xfrm>
            <a:prstGeom prst="rect">
              <a:avLst/>
            </a:prstGeom>
          </p:spPr>
        </p:pic>
        <p:pic>
          <p:nvPicPr>
            <p:cNvPr id="168" name="Grafik 167">
              <a:extLst>
                <a:ext uri="{FF2B5EF4-FFF2-40B4-BE49-F238E27FC236}">
                  <a16:creationId xmlns:a16="http://schemas.microsoft.com/office/drawing/2014/main" id="{CFC63AFE-2EA1-F4F2-6FD7-944F9A240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3490" y="3242183"/>
              <a:ext cx="615628" cy="613616"/>
            </a:xfrm>
            <a:prstGeom prst="rect">
              <a:avLst/>
            </a:prstGeom>
          </p:spPr>
        </p:pic>
        <p:pic>
          <p:nvPicPr>
            <p:cNvPr id="169" name="Grafik 168">
              <a:extLst>
                <a:ext uri="{FF2B5EF4-FFF2-40B4-BE49-F238E27FC236}">
                  <a16:creationId xmlns:a16="http://schemas.microsoft.com/office/drawing/2014/main" id="{52538656-A6E1-7446-E234-6C1BB268A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3490" y="3855799"/>
              <a:ext cx="615628" cy="613616"/>
            </a:xfrm>
            <a:prstGeom prst="rect">
              <a:avLst/>
            </a:prstGeom>
          </p:spPr>
        </p:pic>
        <p:pic>
          <p:nvPicPr>
            <p:cNvPr id="170" name="Grafik 169">
              <a:extLst>
                <a:ext uri="{FF2B5EF4-FFF2-40B4-BE49-F238E27FC236}">
                  <a16:creationId xmlns:a16="http://schemas.microsoft.com/office/drawing/2014/main" id="{C4BE122A-E9E0-C474-F9FB-2D2A1ED92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27035" y="3855799"/>
              <a:ext cx="615628" cy="613616"/>
            </a:xfrm>
            <a:prstGeom prst="rect">
              <a:avLst/>
            </a:prstGeom>
          </p:spPr>
        </p:pic>
        <p:pic>
          <p:nvPicPr>
            <p:cNvPr id="171" name="Grafik 170">
              <a:extLst>
                <a:ext uri="{FF2B5EF4-FFF2-40B4-BE49-F238E27FC236}">
                  <a16:creationId xmlns:a16="http://schemas.microsoft.com/office/drawing/2014/main" id="{441E0648-01B0-59A4-9375-9F8530676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10580" y="3855799"/>
              <a:ext cx="615628" cy="613616"/>
            </a:xfrm>
            <a:prstGeom prst="rect">
              <a:avLst/>
            </a:prstGeom>
          </p:spPr>
        </p:pic>
        <p:pic>
          <p:nvPicPr>
            <p:cNvPr id="172" name="Grafik 171">
              <a:extLst>
                <a:ext uri="{FF2B5EF4-FFF2-40B4-BE49-F238E27FC236}">
                  <a16:creationId xmlns:a16="http://schemas.microsoft.com/office/drawing/2014/main" id="{00A0FE81-6350-A0AD-EE7F-B0F0C3241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09753" y="3241736"/>
              <a:ext cx="615628" cy="613616"/>
            </a:xfrm>
            <a:prstGeom prst="rect">
              <a:avLst/>
            </a:prstGeom>
          </p:spPr>
        </p:pic>
      </p:grpSp>
      <p:grpSp>
        <p:nvGrpSpPr>
          <p:cNvPr id="244" name="Gruppieren 243">
            <a:extLst>
              <a:ext uri="{FF2B5EF4-FFF2-40B4-BE49-F238E27FC236}">
                <a16:creationId xmlns:a16="http://schemas.microsoft.com/office/drawing/2014/main" id="{0D60CADD-D037-8564-38E2-AD6D352C8B4F}"/>
              </a:ext>
            </a:extLst>
          </p:cNvPr>
          <p:cNvGrpSpPr/>
          <p:nvPr/>
        </p:nvGrpSpPr>
        <p:grpSpPr>
          <a:xfrm>
            <a:off x="5187331" y="2697096"/>
            <a:ext cx="4343739" cy="1804572"/>
            <a:chOff x="5187331" y="2697096"/>
            <a:chExt cx="4343739" cy="1804572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grpSp>
          <p:nvGrpSpPr>
            <p:cNvPr id="209" name="Gruppieren 208">
              <a:extLst>
                <a:ext uri="{FF2B5EF4-FFF2-40B4-BE49-F238E27FC236}">
                  <a16:creationId xmlns:a16="http://schemas.microsoft.com/office/drawing/2014/main" id="{0C7909F0-7DC6-6FF3-8908-763C1592AF96}"/>
                </a:ext>
              </a:extLst>
            </p:cNvPr>
            <p:cNvGrpSpPr/>
            <p:nvPr/>
          </p:nvGrpSpPr>
          <p:grpSpPr>
            <a:xfrm>
              <a:off x="5187331" y="2697096"/>
              <a:ext cx="1800974" cy="1800424"/>
              <a:chOff x="5288996" y="2696672"/>
              <a:chExt cx="1800974" cy="1800424"/>
            </a:xfrm>
          </p:grpSpPr>
          <p:sp>
            <p:nvSpPr>
              <p:cNvPr id="208" name="Rechteck 207">
                <a:extLst>
                  <a:ext uri="{FF2B5EF4-FFF2-40B4-BE49-F238E27FC236}">
                    <a16:creationId xmlns:a16="http://schemas.microsoft.com/office/drawing/2014/main" id="{CDE4863B-D6D4-6016-4DF4-6748D87B567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88996" y="2696672"/>
                <a:ext cx="1800000" cy="180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grpSp>
            <p:nvGrpSpPr>
              <p:cNvPr id="182" name="Gruppieren 181">
                <a:extLst>
                  <a:ext uri="{FF2B5EF4-FFF2-40B4-BE49-F238E27FC236}">
                    <a16:creationId xmlns:a16="http://schemas.microsoft.com/office/drawing/2014/main" id="{BDF4BA63-BA16-BCC9-DCC7-5DD2F66A478C}"/>
                  </a:ext>
                </a:extLst>
              </p:cNvPr>
              <p:cNvGrpSpPr/>
              <p:nvPr/>
            </p:nvGrpSpPr>
            <p:grpSpPr>
              <a:xfrm>
                <a:off x="5289970" y="2697096"/>
                <a:ext cx="1800000" cy="1800000"/>
                <a:chOff x="7744807" y="2627730"/>
                <a:chExt cx="1833293" cy="1823601"/>
              </a:xfrm>
            </p:grpSpPr>
            <p:pic>
              <p:nvPicPr>
                <p:cNvPr id="173" name="Grafik 172">
                  <a:extLst>
                    <a:ext uri="{FF2B5EF4-FFF2-40B4-BE49-F238E27FC236}">
                      <a16:creationId xmlns:a16="http://schemas.microsoft.com/office/drawing/2014/main" id="{D832E5CA-E01C-2695-C24F-517B069A5B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744807" y="2627730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75" name="Grafik 174">
                  <a:extLst>
                    <a:ext uri="{FF2B5EF4-FFF2-40B4-BE49-F238E27FC236}">
                      <a16:creationId xmlns:a16="http://schemas.microsoft.com/office/drawing/2014/main" id="{C79C0766-7A28-78D7-289B-1475C361E5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354215" y="2627730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76" name="Grafik 175">
                  <a:extLst>
                    <a:ext uri="{FF2B5EF4-FFF2-40B4-BE49-F238E27FC236}">
                      <a16:creationId xmlns:a16="http://schemas.microsoft.com/office/drawing/2014/main" id="{7A140F80-EA24-889D-A6F7-4827E96BFA8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966496" y="2627730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77" name="Grafik 176">
                  <a:extLst>
                    <a:ext uri="{FF2B5EF4-FFF2-40B4-BE49-F238E27FC236}">
                      <a16:creationId xmlns:a16="http://schemas.microsoft.com/office/drawing/2014/main" id="{01F251E7-8229-E893-1AE7-3381FA4B87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966496" y="3235740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78" name="Grafik 177">
                  <a:extLst>
                    <a:ext uri="{FF2B5EF4-FFF2-40B4-BE49-F238E27FC236}">
                      <a16:creationId xmlns:a16="http://schemas.microsoft.com/office/drawing/2014/main" id="{362E66D7-B2E2-AA65-E0DC-44E8CCD14F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966496" y="3843751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79" name="Grafik 178">
                  <a:extLst>
                    <a:ext uri="{FF2B5EF4-FFF2-40B4-BE49-F238E27FC236}">
                      <a16:creationId xmlns:a16="http://schemas.microsoft.com/office/drawing/2014/main" id="{1272DFB6-D3AB-ECD5-5CDD-09EC43F7D6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354215" y="3843751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80" name="Grafik 179">
                  <a:extLst>
                    <a:ext uri="{FF2B5EF4-FFF2-40B4-BE49-F238E27FC236}">
                      <a16:creationId xmlns:a16="http://schemas.microsoft.com/office/drawing/2014/main" id="{ED1E8348-3D3E-FF5E-009D-02FB5C2B98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744807" y="3843751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81" name="Grafik 180">
                  <a:extLst>
                    <a:ext uri="{FF2B5EF4-FFF2-40B4-BE49-F238E27FC236}">
                      <a16:creationId xmlns:a16="http://schemas.microsoft.com/office/drawing/2014/main" id="{A731232E-B49D-1574-E7F4-6A8BBB6AEE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744807" y="3235310"/>
                  <a:ext cx="611604" cy="607580"/>
                </a:xfrm>
                <a:prstGeom prst="rect">
                  <a:avLst/>
                </a:prstGeom>
              </p:spPr>
            </p:pic>
          </p:grpSp>
        </p:grpSp>
        <p:pic>
          <p:nvPicPr>
            <p:cNvPr id="232" name="Grafik 231">
              <a:extLst>
                <a:ext uri="{FF2B5EF4-FFF2-40B4-BE49-F238E27FC236}">
                  <a16:creationId xmlns:a16="http://schemas.microsoft.com/office/drawing/2014/main" id="{F70FD867-8F6A-3927-3BDD-F3B308E02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98382" y="2697096"/>
              <a:ext cx="1798476" cy="1804572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5" name="Grafik 234">
              <a:extLst>
                <a:ext uri="{FF2B5EF4-FFF2-40B4-BE49-F238E27FC236}">
                  <a16:creationId xmlns:a16="http://schemas.microsoft.com/office/drawing/2014/main" id="{BE178C91-A3D8-486C-16D9-247B3D0A9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06935" y="2697096"/>
              <a:ext cx="1798476" cy="1804572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6" name="Grafik 235">
              <a:extLst>
                <a:ext uri="{FF2B5EF4-FFF2-40B4-BE49-F238E27FC236}">
                  <a16:creationId xmlns:a16="http://schemas.microsoft.com/office/drawing/2014/main" id="{E97D121D-BA62-0DF2-85EA-F3D9C7556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15488" y="2697096"/>
              <a:ext cx="1798476" cy="1804572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7" name="Grafik 236">
              <a:extLst>
                <a:ext uri="{FF2B5EF4-FFF2-40B4-BE49-F238E27FC236}">
                  <a16:creationId xmlns:a16="http://schemas.microsoft.com/office/drawing/2014/main" id="{0E186923-A572-D253-5408-EB159AF20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24041" y="2697096"/>
              <a:ext cx="1798476" cy="1804572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8" name="Grafik 237">
              <a:extLst>
                <a:ext uri="{FF2B5EF4-FFF2-40B4-BE49-F238E27FC236}">
                  <a16:creationId xmlns:a16="http://schemas.microsoft.com/office/drawing/2014/main" id="{D6ECF18B-AB62-BF72-E05E-CBBEA3DD7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732594" y="2697096"/>
              <a:ext cx="1798476" cy="1804572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41" name="Gruppieren 240">
            <a:extLst>
              <a:ext uri="{FF2B5EF4-FFF2-40B4-BE49-F238E27FC236}">
                <a16:creationId xmlns:a16="http://schemas.microsoft.com/office/drawing/2014/main" id="{004E521B-3185-57BF-FD96-8AE4EDC8F9B7}"/>
              </a:ext>
            </a:extLst>
          </p:cNvPr>
          <p:cNvGrpSpPr/>
          <p:nvPr/>
        </p:nvGrpSpPr>
        <p:grpSpPr>
          <a:xfrm>
            <a:off x="9899943" y="2694940"/>
            <a:ext cx="1800000" cy="1801293"/>
            <a:chOff x="9899181" y="2695803"/>
            <a:chExt cx="1800000" cy="1801293"/>
          </a:xfrm>
          <a:effectLst>
            <a:outerShdw blurRad="50800" dist="165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42" name="Rechteck 241">
              <a:extLst>
                <a:ext uri="{FF2B5EF4-FFF2-40B4-BE49-F238E27FC236}">
                  <a16:creationId xmlns:a16="http://schemas.microsoft.com/office/drawing/2014/main" id="{037159DE-DA4D-2114-1B91-F740A41579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99181" y="2695803"/>
              <a:ext cx="1800000" cy="18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pic>
          <p:nvPicPr>
            <p:cNvPr id="243" name="Grafik 242">
              <a:extLst>
                <a:ext uri="{FF2B5EF4-FFF2-40B4-BE49-F238E27FC236}">
                  <a16:creationId xmlns:a16="http://schemas.microsoft.com/office/drawing/2014/main" id="{DB7D6D1C-4ACB-1F08-A984-3FB9DA71AC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899943" y="2698620"/>
              <a:ext cx="1798476" cy="1798476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cxnSp>
        <p:nvCxnSpPr>
          <p:cNvPr id="250" name="Gerade Verbindung mit Pfeil 249">
            <a:extLst>
              <a:ext uri="{FF2B5EF4-FFF2-40B4-BE49-F238E27FC236}">
                <a16:creationId xmlns:a16="http://schemas.microsoft.com/office/drawing/2014/main" id="{5D3452AC-6754-C126-0773-FEFEA3FC7BF5}"/>
              </a:ext>
            </a:extLst>
          </p:cNvPr>
          <p:cNvCxnSpPr/>
          <p:nvPr/>
        </p:nvCxnSpPr>
        <p:spPr>
          <a:xfrm>
            <a:off x="7224041" y="4916129"/>
            <a:ext cx="2307029" cy="0"/>
          </a:xfrm>
          <a:prstGeom prst="straightConnector1">
            <a:avLst/>
          </a:prstGeom>
          <a:ln w="82550" cap="rnd">
            <a:solidFill>
              <a:schemeClr val="tx1">
                <a:lumMod val="50000"/>
                <a:lumOff val="50000"/>
              </a:schemeClr>
            </a:solidFill>
            <a:prstDash val="soli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1" name="Textfeld 250">
                <a:extLst>
                  <a:ext uri="{FF2B5EF4-FFF2-40B4-BE49-F238E27FC236}">
                    <a16:creationId xmlns:a16="http://schemas.microsoft.com/office/drawing/2014/main" id="{9EB29327-F492-4D20-C3D1-039D2E791DA1}"/>
                  </a:ext>
                </a:extLst>
              </p:cNvPr>
              <p:cNvSpPr txBox="1"/>
              <p:nvPr/>
            </p:nvSpPr>
            <p:spPr>
              <a:xfrm>
                <a:off x="9868120" y="4522031"/>
                <a:ext cx="663643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sz="4800" b="1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de-AT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1" name="Textfeld 250">
                <a:extLst>
                  <a:ext uri="{FF2B5EF4-FFF2-40B4-BE49-F238E27FC236}">
                    <a16:creationId xmlns:a16="http://schemas.microsoft.com/office/drawing/2014/main" id="{9EB29327-F492-4D20-C3D1-039D2E791D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68120" y="4522031"/>
                <a:ext cx="663643" cy="73866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64224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B42120AC-82FC-5AB4-E688-C941CE576302}"/>
              </a:ext>
            </a:extLst>
          </p:cNvPr>
          <p:cNvGrpSpPr>
            <a:grpSpLocks noChangeAspect="1"/>
          </p:cNvGrpSpPr>
          <p:nvPr/>
        </p:nvGrpSpPr>
        <p:grpSpPr>
          <a:xfrm>
            <a:off x="7594681" y="498940"/>
            <a:ext cx="1799576" cy="1799577"/>
            <a:chOff x="7741934" y="431681"/>
            <a:chExt cx="1901505" cy="1901505"/>
          </a:xfrm>
          <a:effectLst>
            <a:outerShdw blurRad="50800" dist="508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3D40FA13-F0D2-CD5A-E1DE-128A681FD3FC}"/>
                </a:ext>
              </a:extLst>
            </p:cNvPr>
            <p:cNvSpPr/>
            <p:nvPr/>
          </p:nvSpPr>
          <p:spPr>
            <a:xfrm>
              <a:off x="7741934" y="431681"/>
              <a:ext cx="1901505" cy="1901505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B2D23F71-7C1B-E488-0FDF-7E8B01A22742}"/>
                </a:ext>
              </a:extLst>
            </p:cNvPr>
            <p:cNvSpPr/>
            <p:nvPr/>
          </p:nvSpPr>
          <p:spPr>
            <a:xfrm>
              <a:off x="8372631" y="1063529"/>
              <a:ext cx="637360" cy="6373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A790B179-C65E-BAAC-4211-1D1BD00C9124}"/>
                </a:ext>
              </a:extLst>
            </p:cNvPr>
            <p:cNvSpPr/>
            <p:nvPr/>
          </p:nvSpPr>
          <p:spPr>
            <a:xfrm>
              <a:off x="9225429" y="645148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8C214FAF-EA3B-A7D8-D56D-77CD3388F95F}"/>
                </a:ext>
              </a:extLst>
            </p:cNvPr>
            <p:cNvSpPr/>
            <p:nvPr/>
          </p:nvSpPr>
          <p:spPr>
            <a:xfrm>
              <a:off x="9225428" y="1913032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9E412928-5880-26BE-CC64-6C64B882A518}"/>
                </a:ext>
              </a:extLst>
            </p:cNvPr>
            <p:cNvSpPr/>
            <p:nvPr/>
          </p:nvSpPr>
          <p:spPr>
            <a:xfrm>
              <a:off x="7957546" y="645148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B1D376E2-06F3-7962-8CC6-BEDE00D7D11E}"/>
                </a:ext>
              </a:extLst>
            </p:cNvPr>
            <p:cNvSpPr/>
            <p:nvPr/>
          </p:nvSpPr>
          <p:spPr>
            <a:xfrm>
              <a:off x="7957546" y="1913032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36555E88-A827-AA32-FA51-E9600C0B21F3}"/>
                </a:ext>
              </a:extLst>
            </p:cNvPr>
            <p:cNvSpPr/>
            <p:nvPr/>
          </p:nvSpPr>
          <p:spPr>
            <a:xfrm>
              <a:off x="9225428" y="1277444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72783BF5-5F44-8126-163C-08A913016434}"/>
                </a:ext>
              </a:extLst>
            </p:cNvPr>
            <p:cNvSpPr/>
            <p:nvPr/>
          </p:nvSpPr>
          <p:spPr>
            <a:xfrm>
              <a:off x="7951935" y="1277443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F9F055C5-575F-37CF-6D66-495B413883FF}"/>
                </a:ext>
              </a:extLst>
            </p:cNvPr>
            <p:cNvSpPr/>
            <p:nvPr/>
          </p:nvSpPr>
          <p:spPr>
            <a:xfrm>
              <a:off x="9502378" y="21899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7B867D1B-5B29-9104-5458-8EC0EC1CB268}"/>
                </a:ext>
              </a:extLst>
            </p:cNvPr>
            <p:cNvSpPr/>
            <p:nvPr/>
          </p:nvSpPr>
          <p:spPr>
            <a:xfrm>
              <a:off x="8594205" y="642840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71F12D79-B22F-249F-E2ED-E2C5B354F95A}"/>
                </a:ext>
              </a:extLst>
            </p:cNvPr>
            <p:cNvSpPr/>
            <p:nvPr/>
          </p:nvSpPr>
          <p:spPr>
            <a:xfrm>
              <a:off x="8591487" y="1912048"/>
              <a:ext cx="209531" cy="2095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DFA0E2E7-02F3-3B0D-81F8-7A551D505C12}"/>
                </a:ext>
              </a:extLst>
            </p:cNvPr>
            <p:cNvSpPr/>
            <p:nvPr/>
          </p:nvSpPr>
          <p:spPr>
            <a:xfrm>
              <a:off x="9502378" y="19807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FEC1C2E2-82B8-C76C-AAD4-25595575ACE2}"/>
                </a:ext>
              </a:extLst>
            </p:cNvPr>
            <p:cNvSpPr/>
            <p:nvPr/>
          </p:nvSpPr>
          <p:spPr>
            <a:xfrm>
              <a:off x="9502378" y="177147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AAF2F5A3-DACE-FF31-7B67-251A36FD3F9D}"/>
                </a:ext>
              </a:extLst>
            </p:cNvPr>
            <p:cNvSpPr/>
            <p:nvPr/>
          </p:nvSpPr>
          <p:spPr>
            <a:xfrm>
              <a:off x="9502378" y="156222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3CA39BCC-E7F9-7D90-3376-0030DFAEF82F}"/>
                </a:ext>
              </a:extLst>
            </p:cNvPr>
            <p:cNvSpPr/>
            <p:nvPr/>
          </p:nvSpPr>
          <p:spPr>
            <a:xfrm>
              <a:off x="9502378" y="13491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DF5E9C9B-096E-6307-3ECA-EEE2FE5367C9}"/>
                </a:ext>
              </a:extLst>
            </p:cNvPr>
            <p:cNvSpPr/>
            <p:nvPr/>
          </p:nvSpPr>
          <p:spPr>
            <a:xfrm>
              <a:off x="9502378" y="11399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36CACEE2-2C2A-B036-230E-3A3CA62D3B9D}"/>
                </a:ext>
              </a:extLst>
            </p:cNvPr>
            <p:cNvSpPr/>
            <p:nvPr/>
          </p:nvSpPr>
          <p:spPr>
            <a:xfrm>
              <a:off x="9502378" y="92688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1B6B6318-702C-92E6-1BD8-72938F039FF6}"/>
                </a:ext>
              </a:extLst>
            </p:cNvPr>
            <p:cNvSpPr/>
            <p:nvPr/>
          </p:nvSpPr>
          <p:spPr>
            <a:xfrm>
              <a:off x="9502378" y="71763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21EA7FAE-E50E-8ACB-3327-B92A4F1BB576}"/>
                </a:ext>
              </a:extLst>
            </p:cNvPr>
            <p:cNvSpPr/>
            <p:nvPr/>
          </p:nvSpPr>
          <p:spPr>
            <a:xfrm>
              <a:off x="9502378" y="50459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2FBD0C0E-DF8B-D913-85DE-1B3F541E8443}"/>
                </a:ext>
              </a:extLst>
            </p:cNvPr>
            <p:cNvSpPr/>
            <p:nvPr/>
          </p:nvSpPr>
          <p:spPr>
            <a:xfrm>
              <a:off x="9081198" y="21899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5AA08FC2-2563-EDAB-DA9F-E509C2BB79AD}"/>
                </a:ext>
              </a:extLst>
            </p:cNvPr>
            <p:cNvSpPr/>
            <p:nvPr/>
          </p:nvSpPr>
          <p:spPr>
            <a:xfrm>
              <a:off x="9081198" y="19807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F196C6F-4283-242A-4509-046A3C7DC5DD}"/>
                </a:ext>
              </a:extLst>
            </p:cNvPr>
            <p:cNvSpPr/>
            <p:nvPr/>
          </p:nvSpPr>
          <p:spPr>
            <a:xfrm>
              <a:off x="9081198" y="177147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3BC83A2A-94EF-1BDD-49B9-6488F4FAD63E}"/>
                </a:ext>
              </a:extLst>
            </p:cNvPr>
            <p:cNvSpPr/>
            <p:nvPr/>
          </p:nvSpPr>
          <p:spPr>
            <a:xfrm>
              <a:off x="9081198" y="156222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20B2F265-12FD-914F-D726-0724678321AC}"/>
                </a:ext>
              </a:extLst>
            </p:cNvPr>
            <p:cNvSpPr/>
            <p:nvPr/>
          </p:nvSpPr>
          <p:spPr>
            <a:xfrm>
              <a:off x="9081198" y="13491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3D03D0CE-267A-6035-CABB-33415D66231F}"/>
                </a:ext>
              </a:extLst>
            </p:cNvPr>
            <p:cNvSpPr/>
            <p:nvPr/>
          </p:nvSpPr>
          <p:spPr>
            <a:xfrm>
              <a:off x="9081198" y="11399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7DC7F1CA-BDB3-28A2-1105-C03893FC26C8}"/>
                </a:ext>
              </a:extLst>
            </p:cNvPr>
            <p:cNvSpPr/>
            <p:nvPr/>
          </p:nvSpPr>
          <p:spPr>
            <a:xfrm>
              <a:off x="9081198" y="92688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C9284612-967B-444C-B682-396C44A7C406}"/>
                </a:ext>
              </a:extLst>
            </p:cNvPr>
            <p:cNvSpPr/>
            <p:nvPr/>
          </p:nvSpPr>
          <p:spPr>
            <a:xfrm>
              <a:off x="9081198" y="71763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ECDBD084-4735-A85F-89A3-F55D33FCBA64}"/>
                </a:ext>
              </a:extLst>
            </p:cNvPr>
            <p:cNvSpPr/>
            <p:nvPr/>
          </p:nvSpPr>
          <p:spPr>
            <a:xfrm>
              <a:off x="9081198" y="50459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9AA1809B-E95F-8244-6E65-5941FC7C9FB2}"/>
                </a:ext>
              </a:extLst>
            </p:cNvPr>
            <p:cNvSpPr/>
            <p:nvPr/>
          </p:nvSpPr>
          <p:spPr>
            <a:xfrm>
              <a:off x="8660017" y="21899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02081EC5-43EC-C2BD-6312-4BA5A5286A00}"/>
                </a:ext>
              </a:extLst>
            </p:cNvPr>
            <p:cNvSpPr/>
            <p:nvPr/>
          </p:nvSpPr>
          <p:spPr>
            <a:xfrm>
              <a:off x="8660017" y="19807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EB1E3ED1-D336-E399-DCA9-F281F880D4E3}"/>
                </a:ext>
              </a:extLst>
            </p:cNvPr>
            <p:cNvSpPr/>
            <p:nvPr/>
          </p:nvSpPr>
          <p:spPr>
            <a:xfrm>
              <a:off x="8660017" y="177147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D6BC91A7-0754-E6CA-144D-D4D5972CCA61}"/>
                </a:ext>
              </a:extLst>
            </p:cNvPr>
            <p:cNvSpPr/>
            <p:nvPr/>
          </p:nvSpPr>
          <p:spPr>
            <a:xfrm>
              <a:off x="8660017" y="92688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24A15CC3-A159-456A-02B9-5AA2DC451FFE}"/>
                </a:ext>
              </a:extLst>
            </p:cNvPr>
            <p:cNvSpPr/>
            <p:nvPr/>
          </p:nvSpPr>
          <p:spPr>
            <a:xfrm>
              <a:off x="8660017" y="71763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DA6E21CA-0CE7-D2AE-7CF8-65EEAF40A3DD}"/>
                </a:ext>
              </a:extLst>
            </p:cNvPr>
            <p:cNvSpPr/>
            <p:nvPr/>
          </p:nvSpPr>
          <p:spPr>
            <a:xfrm>
              <a:off x="8660017" y="50459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1872EDB0-B947-094F-8B23-33BB17AF44A1}"/>
                </a:ext>
              </a:extLst>
            </p:cNvPr>
            <p:cNvSpPr/>
            <p:nvPr/>
          </p:nvSpPr>
          <p:spPr>
            <a:xfrm>
              <a:off x="8238836" y="21899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09316ECE-5507-13E3-70F2-CBFCECD8EBD8}"/>
                </a:ext>
              </a:extLst>
            </p:cNvPr>
            <p:cNvSpPr/>
            <p:nvPr/>
          </p:nvSpPr>
          <p:spPr>
            <a:xfrm>
              <a:off x="8238836" y="19807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E964536D-C918-A133-3749-5414AEF5D64D}"/>
                </a:ext>
              </a:extLst>
            </p:cNvPr>
            <p:cNvSpPr/>
            <p:nvPr/>
          </p:nvSpPr>
          <p:spPr>
            <a:xfrm>
              <a:off x="8238836" y="177147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42CD80D1-F24D-916C-E778-7DDE3DDD34EF}"/>
                </a:ext>
              </a:extLst>
            </p:cNvPr>
            <p:cNvSpPr/>
            <p:nvPr/>
          </p:nvSpPr>
          <p:spPr>
            <a:xfrm>
              <a:off x="8238836" y="156222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1D546964-728F-6503-A9FC-76498F987227}"/>
                </a:ext>
              </a:extLst>
            </p:cNvPr>
            <p:cNvSpPr/>
            <p:nvPr/>
          </p:nvSpPr>
          <p:spPr>
            <a:xfrm>
              <a:off x="8238836" y="13491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344840EC-61F1-69F9-05A2-36F4EE1E11BE}"/>
                </a:ext>
              </a:extLst>
            </p:cNvPr>
            <p:cNvSpPr/>
            <p:nvPr/>
          </p:nvSpPr>
          <p:spPr>
            <a:xfrm>
              <a:off x="8238836" y="11399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BC7E39FD-EAD9-5621-6AC4-991FF65E12FD}"/>
                </a:ext>
              </a:extLst>
            </p:cNvPr>
            <p:cNvSpPr/>
            <p:nvPr/>
          </p:nvSpPr>
          <p:spPr>
            <a:xfrm>
              <a:off x="8238836" y="92688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CA7325C1-E0E1-329C-5A6D-CB60CB74B3AF}"/>
                </a:ext>
              </a:extLst>
            </p:cNvPr>
            <p:cNvSpPr/>
            <p:nvPr/>
          </p:nvSpPr>
          <p:spPr>
            <a:xfrm>
              <a:off x="8238836" y="71763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50EBECC2-38B0-FD33-7E14-DCD6ED0AEDD5}"/>
                </a:ext>
              </a:extLst>
            </p:cNvPr>
            <p:cNvSpPr/>
            <p:nvPr/>
          </p:nvSpPr>
          <p:spPr>
            <a:xfrm>
              <a:off x="8238836" y="50459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53EB6DED-8509-B28B-B528-EEF12ED04ADA}"/>
                </a:ext>
              </a:extLst>
            </p:cNvPr>
            <p:cNvSpPr/>
            <p:nvPr/>
          </p:nvSpPr>
          <p:spPr>
            <a:xfrm>
              <a:off x="7817655" y="21899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" name="Rechteck 51">
              <a:extLst>
                <a:ext uri="{FF2B5EF4-FFF2-40B4-BE49-F238E27FC236}">
                  <a16:creationId xmlns:a16="http://schemas.microsoft.com/office/drawing/2014/main" id="{7E05A2B7-52CA-6E97-53FB-0A0098CDB7F7}"/>
                </a:ext>
              </a:extLst>
            </p:cNvPr>
            <p:cNvSpPr/>
            <p:nvPr/>
          </p:nvSpPr>
          <p:spPr>
            <a:xfrm>
              <a:off x="7817655" y="19807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AD116642-A112-05A5-FA65-8369833E9803}"/>
                </a:ext>
              </a:extLst>
            </p:cNvPr>
            <p:cNvSpPr/>
            <p:nvPr/>
          </p:nvSpPr>
          <p:spPr>
            <a:xfrm>
              <a:off x="7817655" y="177147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1A50EFFB-D555-83B6-1E99-E9DBB5B2BD9B}"/>
                </a:ext>
              </a:extLst>
            </p:cNvPr>
            <p:cNvSpPr/>
            <p:nvPr/>
          </p:nvSpPr>
          <p:spPr>
            <a:xfrm>
              <a:off x="7817655" y="156222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695EB486-8F01-45A2-73EB-9E925A1EDB38}"/>
                </a:ext>
              </a:extLst>
            </p:cNvPr>
            <p:cNvSpPr/>
            <p:nvPr/>
          </p:nvSpPr>
          <p:spPr>
            <a:xfrm>
              <a:off x="7817655" y="13491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" name="Rechteck 55">
              <a:extLst>
                <a:ext uri="{FF2B5EF4-FFF2-40B4-BE49-F238E27FC236}">
                  <a16:creationId xmlns:a16="http://schemas.microsoft.com/office/drawing/2014/main" id="{1AAC6FE8-F659-C444-AF2B-6DB87459C48B}"/>
                </a:ext>
              </a:extLst>
            </p:cNvPr>
            <p:cNvSpPr/>
            <p:nvPr/>
          </p:nvSpPr>
          <p:spPr>
            <a:xfrm>
              <a:off x="7817655" y="11399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29F77DD7-F538-991E-33E2-EC2C1C97D155}"/>
                </a:ext>
              </a:extLst>
            </p:cNvPr>
            <p:cNvSpPr/>
            <p:nvPr/>
          </p:nvSpPr>
          <p:spPr>
            <a:xfrm>
              <a:off x="7817655" y="92688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210362BD-90A2-C73E-AC61-92165C786A3C}"/>
                </a:ext>
              </a:extLst>
            </p:cNvPr>
            <p:cNvSpPr/>
            <p:nvPr/>
          </p:nvSpPr>
          <p:spPr>
            <a:xfrm>
              <a:off x="7817655" y="717635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" name="Rechteck 58">
              <a:extLst>
                <a:ext uri="{FF2B5EF4-FFF2-40B4-BE49-F238E27FC236}">
                  <a16:creationId xmlns:a16="http://schemas.microsoft.com/office/drawing/2014/main" id="{260F4F4E-3F82-E812-5A5F-797C72F1FD96}"/>
                </a:ext>
              </a:extLst>
            </p:cNvPr>
            <p:cNvSpPr/>
            <p:nvPr/>
          </p:nvSpPr>
          <p:spPr>
            <a:xfrm>
              <a:off x="7817655" y="50459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59DF34FA-CEE5-8823-2992-5B3304B88E92}"/>
                </a:ext>
              </a:extLst>
            </p:cNvPr>
            <p:cNvSpPr/>
            <p:nvPr/>
          </p:nvSpPr>
          <p:spPr>
            <a:xfrm>
              <a:off x="8030013" y="502329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" name="Rechteck 61">
              <a:extLst>
                <a:ext uri="{FF2B5EF4-FFF2-40B4-BE49-F238E27FC236}">
                  <a16:creationId xmlns:a16="http://schemas.microsoft.com/office/drawing/2014/main" id="{1C0C31CC-A196-08AB-F159-EE06E12011B0}"/>
                </a:ext>
              </a:extLst>
            </p:cNvPr>
            <p:cNvSpPr/>
            <p:nvPr/>
          </p:nvSpPr>
          <p:spPr>
            <a:xfrm>
              <a:off x="8451193" y="502329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" name="Rechteck 62">
              <a:extLst>
                <a:ext uri="{FF2B5EF4-FFF2-40B4-BE49-F238E27FC236}">
                  <a16:creationId xmlns:a16="http://schemas.microsoft.com/office/drawing/2014/main" id="{81962103-C263-B398-2010-72E5A18F4CB1}"/>
                </a:ext>
              </a:extLst>
            </p:cNvPr>
            <p:cNvSpPr/>
            <p:nvPr/>
          </p:nvSpPr>
          <p:spPr>
            <a:xfrm>
              <a:off x="8872374" y="5023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" name="Rechteck 63">
              <a:extLst>
                <a:ext uri="{FF2B5EF4-FFF2-40B4-BE49-F238E27FC236}">
                  <a16:creationId xmlns:a16="http://schemas.microsoft.com/office/drawing/2014/main" id="{20642A73-85AB-AE2D-E644-5A81AD949789}"/>
                </a:ext>
              </a:extLst>
            </p:cNvPr>
            <p:cNvSpPr/>
            <p:nvPr/>
          </p:nvSpPr>
          <p:spPr>
            <a:xfrm>
              <a:off x="9293555" y="50232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4" name="Rechteck 73">
              <a:extLst>
                <a:ext uri="{FF2B5EF4-FFF2-40B4-BE49-F238E27FC236}">
                  <a16:creationId xmlns:a16="http://schemas.microsoft.com/office/drawing/2014/main" id="{29ABF339-AE8E-EE9D-8501-F7B47B9998BA}"/>
                </a:ext>
              </a:extLst>
            </p:cNvPr>
            <p:cNvSpPr/>
            <p:nvPr/>
          </p:nvSpPr>
          <p:spPr>
            <a:xfrm>
              <a:off x="8030013" y="91879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5" name="Rechteck 74">
              <a:extLst>
                <a:ext uri="{FF2B5EF4-FFF2-40B4-BE49-F238E27FC236}">
                  <a16:creationId xmlns:a16="http://schemas.microsoft.com/office/drawing/2014/main" id="{D94071CA-5614-D259-E83E-AA346012E996}"/>
                </a:ext>
              </a:extLst>
            </p:cNvPr>
            <p:cNvSpPr/>
            <p:nvPr/>
          </p:nvSpPr>
          <p:spPr>
            <a:xfrm>
              <a:off x="8451193" y="918793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A2208672-A269-9A0F-423F-E57F3AC9A3FA}"/>
                </a:ext>
              </a:extLst>
            </p:cNvPr>
            <p:cNvSpPr/>
            <p:nvPr/>
          </p:nvSpPr>
          <p:spPr>
            <a:xfrm>
              <a:off x="8872374" y="918793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" name="Rechteck 76">
              <a:extLst>
                <a:ext uri="{FF2B5EF4-FFF2-40B4-BE49-F238E27FC236}">
                  <a16:creationId xmlns:a16="http://schemas.microsoft.com/office/drawing/2014/main" id="{CD8F3E73-995F-2DFF-292A-7822CE3BE71D}"/>
                </a:ext>
              </a:extLst>
            </p:cNvPr>
            <p:cNvSpPr/>
            <p:nvPr/>
          </p:nvSpPr>
          <p:spPr>
            <a:xfrm>
              <a:off x="9293555" y="91879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" name="Rechteck 77">
              <a:extLst>
                <a:ext uri="{FF2B5EF4-FFF2-40B4-BE49-F238E27FC236}">
                  <a16:creationId xmlns:a16="http://schemas.microsoft.com/office/drawing/2014/main" id="{65F97DAA-F470-00D5-B98B-858427D8B02B}"/>
                </a:ext>
              </a:extLst>
            </p:cNvPr>
            <p:cNvSpPr/>
            <p:nvPr/>
          </p:nvSpPr>
          <p:spPr>
            <a:xfrm>
              <a:off x="8030013" y="1143693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" name="Rechteck 78">
              <a:extLst>
                <a:ext uri="{FF2B5EF4-FFF2-40B4-BE49-F238E27FC236}">
                  <a16:creationId xmlns:a16="http://schemas.microsoft.com/office/drawing/2014/main" id="{55EEB27A-EE3B-1776-6A46-A46188C63566}"/>
                </a:ext>
              </a:extLst>
            </p:cNvPr>
            <p:cNvSpPr/>
            <p:nvPr/>
          </p:nvSpPr>
          <p:spPr>
            <a:xfrm>
              <a:off x="8451193" y="1143693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" name="Rechteck 79">
              <a:extLst>
                <a:ext uri="{FF2B5EF4-FFF2-40B4-BE49-F238E27FC236}">
                  <a16:creationId xmlns:a16="http://schemas.microsoft.com/office/drawing/2014/main" id="{B21DA72E-163B-7109-EEB5-1D52A7237379}"/>
                </a:ext>
              </a:extLst>
            </p:cNvPr>
            <p:cNvSpPr/>
            <p:nvPr/>
          </p:nvSpPr>
          <p:spPr>
            <a:xfrm>
              <a:off x="8872374" y="114369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" name="Rechteck 80">
              <a:extLst>
                <a:ext uri="{FF2B5EF4-FFF2-40B4-BE49-F238E27FC236}">
                  <a16:creationId xmlns:a16="http://schemas.microsoft.com/office/drawing/2014/main" id="{96CB0939-34BB-50E3-E792-4F2C1D57F6C3}"/>
                </a:ext>
              </a:extLst>
            </p:cNvPr>
            <p:cNvSpPr/>
            <p:nvPr/>
          </p:nvSpPr>
          <p:spPr>
            <a:xfrm>
              <a:off x="9293555" y="114369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2" name="Rechteck 81">
              <a:extLst>
                <a:ext uri="{FF2B5EF4-FFF2-40B4-BE49-F238E27FC236}">
                  <a16:creationId xmlns:a16="http://schemas.microsoft.com/office/drawing/2014/main" id="{860DC91C-7D3C-B60C-8706-EBC236902F79}"/>
                </a:ext>
              </a:extLst>
            </p:cNvPr>
            <p:cNvSpPr/>
            <p:nvPr/>
          </p:nvSpPr>
          <p:spPr>
            <a:xfrm>
              <a:off x="8030013" y="155912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3" name="Rechteck 82">
              <a:extLst>
                <a:ext uri="{FF2B5EF4-FFF2-40B4-BE49-F238E27FC236}">
                  <a16:creationId xmlns:a16="http://schemas.microsoft.com/office/drawing/2014/main" id="{5D558BBB-DAE4-65F5-15FC-288D30D25766}"/>
                </a:ext>
              </a:extLst>
            </p:cNvPr>
            <p:cNvSpPr/>
            <p:nvPr/>
          </p:nvSpPr>
          <p:spPr>
            <a:xfrm>
              <a:off x="8451193" y="1559124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4" name="Rechteck 83">
              <a:extLst>
                <a:ext uri="{FF2B5EF4-FFF2-40B4-BE49-F238E27FC236}">
                  <a16:creationId xmlns:a16="http://schemas.microsoft.com/office/drawing/2014/main" id="{39FD7A58-5514-91E1-576D-F4EA29F185C6}"/>
                </a:ext>
              </a:extLst>
            </p:cNvPr>
            <p:cNvSpPr/>
            <p:nvPr/>
          </p:nvSpPr>
          <p:spPr>
            <a:xfrm>
              <a:off x="8872374" y="1559123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5" name="Rechteck 84">
              <a:extLst>
                <a:ext uri="{FF2B5EF4-FFF2-40B4-BE49-F238E27FC236}">
                  <a16:creationId xmlns:a16="http://schemas.microsoft.com/office/drawing/2014/main" id="{2A6097EF-7ED5-C36F-4E05-1C43348900D7}"/>
                </a:ext>
              </a:extLst>
            </p:cNvPr>
            <p:cNvSpPr/>
            <p:nvPr/>
          </p:nvSpPr>
          <p:spPr>
            <a:xfrm>
              <a:off x="9293555" y="1559123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6" name="Rechteck 85">
              <a:extLst>
                <a:ext uri="{FF2B5EF4-FFF2-40B4-BE49-F238E27FC236}">
                  <a16:creationId xmlns:a16="http://schemas.microsoft.com/office/drawing/2014/main" id="{C48DA243-8ADF-AE3D-594D-F5C5FA5CB3AF}"/>
                </a:ext>
              </a:extLst>
            </p:cNvPr>
            <p:cNvSpPr/>
            <p:nvPr/>
          </p:nvSpPr>
          <p:spPr>
            <a:xfrm>
              <a:off x="8030013" y="1772182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7" name="Rechteck 86">
              <a:extLst>
                <a:ext uri="{FF2B5EF4-FFF2-40B4-BE49-F238E27FC236}">
                  <a16:creationId xmlns:a16="http://schemas.microsoft.com/office/drawing/2014/main" id="{2C8F8AD3-BFD1-DF6B-0620-3B3CCACB4FE7}"/>
                </a:ext>
              </a:extLst>
            </p:cNvPr>
            <p:cNvSpPr/>
            <p:nvPr/>
          </p:nvSpPr>
          <p:spPr>
            <a:xfrm>
              <a:off x="8451193" y="17721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8" name="Rechteck 87">
              <a:extLst>
                <a:ext uri="{FF2B5EF4-FFF2-40B4-BE49-F238E27FC236}">
                  <a16:creationId xmlns:a16="http://schemas.microsoft.com/office/drawing/2014/main" id="{A005B960-8A72-8A04-AC48-A2D3A56DEA1A}"/>
                </a:ext>
              </a:extLst>
            </p:cNvPr>
            <p:cNvSpPr/>
            <p:nvPr/>
          </p:nvSpPr>
          <p:spPr>
            <a:xfrm>
              <a:off x="8872374" y="177218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9" name="Rechteck 88">
              <a:extLst>
                <a:ext uri="{FF2B5EF4-FFF2-40B4-BE49-F238E27FC236}">
                  <a16:creationId xmlns:a16="http://schemas.microsoft.com/office/drawing/2014/main" id="{97C2EE30-60A6-DBC6-1F0D-99C04A1834D3}"/>
                </a:ext>
              </a:extLst>
            </p:cNvPr>
            <p:cNvSpPr/>
            <p:nvPr/>
          </p:nvSpPr>
          <p:spPr>
            <a:xfrm>
              <a:off x="9293555" y="1772180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0" name="Rechteck 89">
              <a:extLst>
                <a:ext uri="{FF2B5EF4-FFF2-40B4-BE49-F238E27FC236}">
                  <a16:creationId xmlns:a16="http://schemas.microsoft.com/office/drawing/2014/main" id="{BABC6CE5-1005-8532-33D3-75F605D90EEE}"/>
                </a:ext>
              </a:extLst>
            </p:cNvPr>
            <p:cNvSpPr/>
            <p:nvPr/>
          </p:nvSpPr>
          <p:spPr>
            <a:xfrm>
              <a:off x="8030013" y="218649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1" name="Rechteck 90">
              <a:extLst>
                <a:ext uri="{FF2B5EF4-FFF2-40B4-BE49-F238E27FC236}">
                  <a16:creationId xmlns:a16="http://schemas.microsoft.com/office/drawing/2014/main" id="{60E752E6-BD19-18D3-5F41-9AF24F4A2AD6}"/>
                </a:ext>
              </a:extLst>
            </p:cNvPr>
            <p:cNvSpPr/>
            <p:nvPr/>
          </p:nvSpPr>
          <p:spPr>
            <a:xfrm>
              <a:off x="8451193" y="218649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2" name="Rechteck 91">
              <a:extLst>
                <a:ext uri="{FF2B5EF4-FFF2-40B4-BE49-F238E27FC236}">
                  <a16:creationId xmlns:a16="http://schemas.microsoft.com/office/drawing/2014/main" id="{C2819FD1-58E7-C7B5-1BF1-61F3936D713F}"/>
                </a:ext>
              </a:extLst>
            </p:cNvPr>
            <p:cNvSpPr/>
            <p:nvPr/>
          </p:nvSpPr>
          <p:spPr>
            <a:xfrm>
              <a:off x="8872374" y="2186490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" name="Rechteck 92">
              <a:extLst>
                <a:ext uri="{FF2B5EF4-FFF2-40B4-BE49-F238E27FC236}">
                  <a16:creationId xmlns:a16="http://schemas.microsoft.com/office/drawing/2014/main" id="{675B4AB8-D080-F583-C911-3470C8FFD5A1}"/>
                </a:ext>
              </a:extLst>
            </p:cNvPr>
            <p:cNvSpPr/>
            <p:nvPr/>
          </p:nvSpPr>
          <p:spPr>
            <a:xfrm>
              <a:off x="9293555" y="2186490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" name="Rechteck 93">
              <a:extLst>
                <a:ext uri="{FF2B5EF4-FFF2-40B4-BE49-F238E27FC236}">
                  <a16:creationId xmlns:a16="http://schemas.microsoft.com/office/drawing/2014/main" id="{14C374E7-85F6-9403-382C-96E54F889076}"/>
                </a:ext>
              </a:extLst>
            </p:cNvPr>
            <p:cNvSpPr/>
            <p:nvPr/>
          </p:nvSpPr>
          <p:spPr>
            <a:xfrm>
              <a:off x="8449918" y="711078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" name="Rechteck 94">
              <a:extLst>
                <a:ext uri="{FF2B5EF4-FFF2-40B4-BE49-F238E27FC236}">
                  <a16:creationId xmlns:a16="http://schemas.microsoft.com/office/drawing/2014/main" id="{3CC80E0B-E733-073E-1DC5-41DD28F68CB1}"/>
                </a:ext>
              </a:extLst>
            </p:cNvPr>
            <p:cNvSpPr/>
            <p:nvPr/>
          </p:nvSpPr>
          <p:spPr>
            <a:xfrm>
              <a:off x="8451193" y="1979336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" name="Rechteck 95">
              <a:extLst>
                <a:ext uri="{FF2B5EF4-FFF2-40B4-BE49-F238E27FC236}">
                  <a16:creationId xmlns:a16="http://schemas.microsoft.com/office/drawing/2014/main" id="{101F20E3-905A-9AF9-9FE3-AA1B6150A2FD}"/>
                </a:ext>
              </a:extLst>
            </p:cNvPr>
            <p:cNvSpPr/>
            <p:nvPr/>
          </p:nvSpPr>
          <p:spPr>
            <a:xfrm>
              <a:off x="8875604" y="1979336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5" name="Rechteck 124">
              <a:extLst>
                <a:ext uri="{FF2B5EF4-FFF2-40B4-BE49-F238E27FC236}">
                  <a16:creationId xmlns:a16="http://schemas.microsoft.com/office/drawing/2014/main" id="{E0E18D42-66C4-D0E7-6AC0-594DBFFFFA16}"/>
                </a:ext>
              </a:extLst>
            </p:cNvPr>
            <p:cNvSpPr/>
            <p:nvPr/>
          </p:nvSpPr>
          <p:spPr>
            <a:xfrm>
              <a:off x="8869548" y="716271"/>
              <a:ext cx="72171" cy="7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99" name="Gruppieren 98">
            <a:extLst>
              <a:ext uri="{FF2B5EF4-FFF2-40B4-BE49-F238E27FC236}">
                <a16:creationId xmlns:a16="http://schemas.microsoft.com/office/drawing/2014/main" id="{BEEBC984-8095-814B-35EB-B83C1A3C6162}"/>
              </a:ext>
            </a:extLst>
          </p:cNvPr>
          <p:cNvGrpSpPr>
            <a:grpSpLocks noChangeAspect="1"/>
          </p:cNvGrpSpPr>
          <p:nvPr/>
        </p:nvGrpSpPr>
        <p:grpSpPr>
          <a:xfrm>
            <a:off x="2984159" y="498940"/>
            <a:ext cx="1799576" cy="1799577"/>
            <a:chOff x="2958870" y="448573"/>
            <a:chExt cx="3825773" cy="382577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01" name="Rechteck 100">
              <a:extLst>
                <a:ext uri="{FF2B5EF4-FFF2-40B4-BE49-F238E27FC236}">
                  <a16:creationId xmlns:a16="http://schemas.microsoft.com/office/drawing/2014/main" id="{4CBD575A-BA01-3966-4913-97C150899070}"/>
                </a:ext>
              </a:extLst>
            </p:cNvPr>
            <p:cNvSpPr/>
            <p:nvPr/>
          </p:nvSpPr>
          <p:spPr>
            <a:xfrm>
              <a:off x="2958870" y="448573"/>
              <a:ext cx="3825773" cy="3825773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2" name="Rechteck 101">
              <a:extLst>
                <a:ext uri="{FF2B5EF4-FFF2-40B4-BE49-F238E27FC236}">
                  <a16:creationId xmlns:a16="http://schemas.microsoft.com/office/drawing/2014/main" id="{8DB4D824-2BF1-F4B5-19CA-7261C1709570}"/>
                </a:ext>
              </a:extLst>
            </p:cNvPr>
            <p:cNvSpPr/>
            <p:nvPr/>
          </p:nvSpPr>
          <p:spPr>
            <a:xfrm>
              <a:off x="4227814" y="1719833"/>
              <a:ext cx="1282350" cy="1282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3" name="Rechteck 102">
              <a:extLst>
                <a:ext uri="{FF2B5EF4-FFF2-40B4-BE49-F238E27FC236}">
                  <a16:creationId xmlns:a16="http://schemas.microsoft.com/office/drawing/2014/main" id="{C7FF4A7B-9133-272F-58A6-AE8A7A6F1065}"/>
                </a:ext>
              </a:extLst>
            </p:cNvPr>
            <p:cNvSpPr/>
            <p:nvPr/>
          </p:nvSpPr>
          <p:spPr>
            <a:xfrm>
              <a:off x="4385878" y="1881121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4" name="Rechteck 103">
              <a:extLst>
                <a:ext uri="{FF2B5EF4-FFF2-40B4-BE49-F238E27FC236}">
                  <a16:creationId xmlns:a16="http://schemas.microsoft.com/office/drawing/2014/main" id="{089E696A-B197-76A0-60E5-C0E02443E540}"/>
                </a:ext>
              </a:extLst>
            </p:cNvPr>
            <p:cNvSpPr/>
            <p:nvPr/>
          </p:nvSpPr>
          <p:spPr>
            <a:xfrm>
              <a:off x="5233282" y="188111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5" name="Rechteck 104">
              <a:extLst>
                <a:ext uri="{FF2B5EF4-FFF2-40B4-BE49-F238E27FC236}">
                  <a16:creationId xmlns:a16="http://schemas.microsoft.com/office/drawing/2014/main" id="{3009DDC9-7930-2517-325C-368750B1E7CE}"/>
                </a:ext>
              </a:extLst>
            </p:cNvPr>
            <p:cNvSpPr/>
            <p:nvPr/>
          </p:nvSpPr>
          <p:spPr>
            <a:xfrm>
              <a:off x="4385878" y="271695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6" name="Rechteck 105">
              <a:extLst>
                <a:ext uri="{FF2B5EF4-FFF2-40B4-BE49-F238E27FC236}">
                  <a16:creationId xmlns:a16="http://schemas.microsoft.com/office/drawing/2014/main" id="{E1064A05-FAFE-0B5E-CA64-0AD60661420B}"/>
                </a:ext>
              </a:extLst>
            </p:cNvPr>
            <p:cNvSpPr/>
            <p:nvPr/>
          </p:nvSpPr>
          <p:spPr>
            <a:xfrm>
              <a:off x="5233266" y="271694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07" name="Gruppieren 106">
            <a:extLst>
              <a:ext uri="{FF2B5EF4-FFF2-40B4-BE49-F238E27FC236}">
                <a16:creationId xmlns:a16="http://schemas.microsoft.com/office/drawing/2014/main" id="{17A0A827-73B4-5207-DF08-4ADC82C41348}"/>
              </a:ext>
            </a:extLst>
          </p:cNvPr>
          <p:cNvGrpSpPr>
            <a:grpSpLocks noChangeAspect="1"/>
          </p:cNvGrpSpPr>
          <p:nvPr/>
        </p:nvGrpSpPr>
        <p:grpSpPr>
          <a:xfrm>
            <a:off x="5289420" y="498940"/>
            <a:ext cx="1799576" cy="1799577"/>
            <a:chOff x="2958860" y="448574"/>
            <a:chExt cx="3825762" cy="3825762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09" name="Rechteck 108">
              <a:extLst>
                <a:ext uri="{FF2B5EF4-FFF2-40B4-BE49-F238E27FC236}">
                  <a16:creationId xmlns:a16="http://schemas.microsoft.com/office/drawing/2014/main" id="{8C935439-5C80-F2D5-708A-40CD45E40BB8}"/>
                </a:ext>
              </a:extLst>
            </p:cNvPr>
            <p:cNvSpPr/>
            <p:nvPr/>
          </p:nvSpPr>
          <p:spPr>
            <a:xfrm>
              <a:off x="2958860" y="448574"/>
              <a:ext cx="3825762" cy="3825762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10" name="Rechteck 109">
              <a:extLst>
                <a:ext uri="{FF2B5EF4-FFF2-40B4-BE49-F238E27FC236}">
                  <a16:creationId xmlns:a16="http://schemas.microsoft.com/office/drawing/2014/main" id="{9EE91B88-2C61-3DAD-959A-58FCB90D1C94}"/>
                </a:ext>
              </a:extLst>
            </p:cNvPr>
            <p:cNvSpPr/>
            <p:nvPr/>
          </p:nvSpPr>
          <p:spPr>
            <a:xfrm>
              <a:off x="4227801" y="1719831"/>
              <a:ext cx="1282347" cy="12823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1" name="Rechteck 110">
              <a:extLst>
                <a:ext uri="{FF2B5EF4-FFF2-40B4-BE49-F238E27FC236}">
                  <a16:creationId xmlns:a16="http://schemas.microsoft.com/office/drawing/2014/main" id="{E66EED0E-6A17-7FF1-9735-2D1E76AEEB02}"/>
                </a:ext>
              </a:extLst>
            </p:cNvPr>
            <p:cNvSpPr/>
            <p:nvPr/>
          </p:nvSpPr>
          <p:spPr>
            <a:xfrm>
              <a:off x="5943600" y="878063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2" name="Rechteck 111">
              <a:extLst>
                <a:ext uri="{FF2B5EF4-FFF2-40B4-BE49-F238E27FC236}">
                  <a16:creationId xmlns:a16="http://schemas.microsoft.com/office/drawing/2014/main" id="{4D4E669B-DB9C-239E-C627-DF0DACA9324E}"/>
                </a:ext>
              </a:extLst>
            </p:cNvPr>
            <p:cNvSpPr/>
            <p:nvPr/>
          </p:nvSpPr>
          <p:spPr>
            <a:xfrm>
              <a:off x="5943599" y="3429000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3" name="Rechteck 112">
              <a:extLst>
                <a:ext uri="{FF2B5EF4-FFF2-40B4-BE49-F238E27FC236}">
                  <a16:creationId xmlns:a16="http://schemas.microsoft.com/office/drawing/2014/main" id="{87D129DD-2619-E99E-AADF-F4004B82F8FD}"/>
                </a:ext>
              </a:extLst>
            </p:cNvPr>
            <p:cNvSpPr/>
            <p:nvPr/>
          </p:nvSpPr>
          <p:spPr>
            <a:xfrm>
              <a:off x="3392663" y="878062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4" name="Rechteck 113">
              <a:extLst>
                <a:ext uri="{FF2B5EF4-FFF2-40B4-BE49-F238E27FC236}">
                  <a16:creationId xmlns:a16="http://schemas.microsoft.com/office/drawing/2014/main" id="{92582851-606C-B2BD-DADD-3015AC54BE44}"/>
                </a:ext>
              </a:extLst>
            </p:cNvPr>
            <p:cNvSpPr/>
            <p:nvPr/>
          </p:nvSpPr>
          <p:spPr>
            <a:xfrm>
              <a:off x="3392663" y="3429000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5" name="Rechteck 114">
              <a:extLst>
                <a:ext uri="{FF2B5EF4-FFF2-40B4-BE49-F238E27FC236}">
                  <a16:creationId xmlns:a16="http://schemas.microsoft.com/office/drawing/2014/main" id="{954A0A09-CCE2-F955-D83D-E4381696C402}"/>
                </a:ext>
              </a:extLst>
            </p:cNvPr>
            <p:cNvSpPr/>
            <p:nvPr/>
          </p:nvSpPr>
          <p:spPr>
            <a:xfrm>
              <a:off x="5943599" y="2150219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6" name="Rechteck 115">
              <a:extLst>
                <a:ext uri="{FF2B5EF4-FFF2-40B4-BE49-F238E27FC236}">
                  <a16:creationId xmlns:a16="http://schemas.microsoft.com/office/drawing/2014/main" id="{01996622-BD73-22F4-9140-B33F77B0F611}"/>
                </a:ext>
              </a:extLst>
            </p:cNvPr>
            <p:cNvSpPr/>
            <p:nvPr/>
          </p:nvSpPr>
          <p:spPr>
            <a:xfrm>
              <a:off x="3381374" y="2150218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7" name="Rechteck 116">
              <a:extLst>
                <a:ext uri="{FF2B5EF4-FFF2-40B4-BE49-F238E27FC236}">
                  <a16:creationId xmlns:a16="http://schemas.microsoft.com/office/drawing/2014/main" id="{FB6730C4-9EDD-205A-7B48-F0A4A034152F}"/>
                </a:ext>
              </a:extLst>
            </p:cNvPr>
            <p:cNvSpPr/>
            <p:nvPr/>
          </p:nvSpPr>
          <p:spPr>
            <a:xfrm>
              <a:off x="4673599" y="873418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8" name="Rechteck 117">
              <a:extLst>
                <a:ext uri="{FF2B5EF4-FFF2-40B4-BE49-F238E27FC236}">
                  <a16:creationId xmlns:a16="http://schemas.microsoft.com/office/drawing/2014/main" id="{9F836612-C495-E400-6F6A-EF9F8BFCD4F8}"/>
                </a:ext>
              </a:extLst>
            </p:cNvPr>
            <p:cNvSpPr/>
            <p:nvPr/>
          </p:nvSpPr>
          <p:spPr>
            <a:xfrm>
              <a:off x="4668131" y="3427022"/>
              <a:ext cx="421569" cy="4215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9" name="Rechteck 118">
              <a:extLst>
                <a:ext uri="{FF2B5EF4-FFF2-40B4-BE49-F238E27FC236}">
                  <a16:creationId xmlns:a16="http://schemas.microsoft.com/office/drawing/2014/main" id="{7FFCF423-4C70-BE03-B359-320575535512}"/>
                </a:ext>
              </a:extLst>
            </p:cNvPr>
            <p:cNvSpPr/>
            <p:nvPr/>
          </p:nvSpPr>
          <p:spPr>
            <a:xfrm>
              <a:off x="4806011" y="35652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0" name="Rechteck 119">
              <a:extLst>
                <a:ext uri="{FF2B5EF4-FFF2-40B4-BE49-F238E27FC236}">
                  <a16:creationId xmlns:a16="http://schemas.microsoft.com/office/drawing/2014/main" id="{DAE005F8-D4D8-2D41-296D-037E77A0848F}"/>
                </a:ext>
              </a:extLst>
            </p:cNvPr>
            <p:cNvSpPr/>
            <p:nvPr/>
          </p:nvSpPr>
          <p:spPr>
            <a:xfrm>
              <a:off x="4806011" y="1023903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1" name="Rechteck 120">
              <a:extLst>
                <a:ext uri="{FF2B5EF4-FFF2-40B4-BE49-F238E27FC236}">
                  <a16:creationId xmlns:a16="http://schemas.microsoft.com/office/drawing/2014/main" id="{44336245-DE97-4781-0A9F-748C6BF203EB}"/>
                </a:ext>
              </a:extLst>
            </p:cNvPr>
            <p:cNvSpPr/>
            <p:nvPr/>
          </p:nvSpPr>
          <p:spPr>
            <a:xfrm>
              <a:off x="4385865" y="1881117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2" name="Rechteck 121">
              <a:extLst>
                <a:ext uri="{FF2B5EF4-FFF2-40B4-BE49-F238E27FC236}">
                  <a16:creationId xmlns:a16="http://schemas.microsoft.com/office/drawing/2014/main" id="{AE47F546-CAF3-0844-D135-ECE96AB639F4}"/>
                </a:ext>
              </a:extLst>
            </p:cNvPr>
            <p:cNvSpPr/>
            <p:nvPr/>
          </p:nvSpPr>
          <p:spPr>
            <a:xfrm>
              <a:off x="5233266" y="1881116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3" name="Rechteck 122">
              <a:extLst>
                <a:ext uri="{FF2B5EF4-FFF2-40B4-BE49-F238E27FC236}">
                  <a16:creationId xmlns:a16="http://schemas.microsoft.com/office/drawing/2014/main" id="{26F5DDA9-AD45-522A-A8D8-4D58569B4D8C}"/>
                </a:ext>
              </a:extLst>
            </p:cNvPr>
            <p:cNvSpPr/>
            <p:nvPr/>
          </p:nvSpPr>
          <p:spPr>
            <a:xfrm>
              <a:off x="4385865" y="2716950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4" name="Rechteck 123">
              <a:extLst>
                <a:ext uri="{FF2B5EF4-FFF2-40B4-BE49-F238E27FC236}">
                  <a16:creationId xmlns:a16="http://schemas.microsoft.com/office/drawing/2014/main" id="{2841720A-0C18-49E4-FB57-B77E31B57403}"/>
                </a:ext>
              </a:extLst>
            </p:cNvPr>
            <p:cNvSpPr/>
            <p:nvPr/>
          </p:nvSpPr>
          <p:spPr>
            <a:xfrm>
              <a:off x="5233266" y="2716949"/>
              <a:ext cx="145205" cy="145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61" name="Rechteck 160">
            <a:extLst>
              <a:ext uri="{FF2B5EF4-FFF2-40B4-BE49-F238E27FC236}">
                <a16:creationId xmlns:a16="http://schemas.microsoft.com/office/drawing/2014/main" id="{2E538B21-996F-D530-5957-ED1021D5E98B}"/>
              </a:ext>
            </a:extLst>
          </p:cNvPr>
          <p:cNvSpPr/>
          <p:nvPr/>
        </p:nvSpPr>
        <p:spPr>
          <a:xfrm>
            <a:off x="678474" y="462517"/>
            <a:ext cx="1800000" cy="1836000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grpSp>
        <p:nvGrpSpPr>
          <p:cNvPr id="70" name="Gruppieren 69">
            <a:extLst>
              <a:ext uri="{FF2B5EF4-FFF2-40B4-BE49-F238E27FC236}">
                <a16:creationId xmlns:a16="http://schemas.microsoft.com/office/drawing/2014/main" id="{5D4E4D7C-1516-8A69-C98F-2E49CA769127}"/>
              </a:ext>
            </a:extLst>
          </p:cNvPr>
          <p:cNvGrpSpPr/>
          <p:nvPr/>
        </p:nvGrpSpPr>
        <p:grpSpPr>
          <a:xfrm>
            <a:off x="9899943" y="498517"/>
            <a:ext cx="1800000" cy="1800000"/>
            <a:chOff x="688596" y="2624992"/>
            <a:chExt cx="1883100" cy="1883097"/>
          </a:xfrm>
          <a:effectLst>
            <a:outerShdw blurRad="50800" dist="508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EA4BECC8-CD52-F92A-3734-D03EB251C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8599" y="2624994"/>
              <a:ext cx="627699" cy="627699"/>
            </a:xfrm>
            <a:prstGeom prst="rect">
              <a:avLst/>
            </a:prstGeom>
          </p:spPr>
        </p:pic>
        <p:pic>
          <p:nvPicPr>
            <p:cNvPr id="38" name="Grafik 37">
              <a:extLst>
                <a:ext uri="{FF2B5EF4-FFF2-40B4-BE49-F238E27FC236}">
                  <a16:creationId xmlns:a16="http://schemas.microsoft.com/office/drawing/2014/main" id="{D32A7866-05D0-0B9D-2D26-86AE9F9C8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6298" y="2624993"/>
              <a:ext cx="627699" cy="627699"/>
            </a:xfrm>
            <a:prstGeom prst="rect">
              <a:avLst/>
            </a:prstGeom>
          </p:spPr>
        </p:pic>
        <p:pic>
          <p:nvPicPr>
            <p:cNvPr id="61" name="Grafik 60">
              <a:extLst>
                <a:ext uri="{FF2B5EF4-FFF2-40B4-BE49-F238E27FC236}">
                  <a16:creationId xmlns:a16="http://schemas.microsoft.com/office/drawing/2014/main" id="{F4BCE9B8-56A0-947C-3477-1D7C49995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3997" y="2624992"/>
              <a:ext cx="627699" cy="627699"/>
            </a:xfrm>
            <a:prstGeom prst="rect">
              <a:avLst/>
            </a:prstGeom>
          </p:spPr>
        </p:pic>
        <p:pic>
          <p:nvPicPr>
            <p:cNvPr id="65" name="Grafik 64">
              <a:extLst>
                <a:ext uri="{FF2B5EF4-FFF2-40B4-BE49-F238E27FC236}">
                  <a16:creationId xmlns:a16="http://schemas.microsoft.com/office/drawing/2014/main" id="{91770695-1C7B-CBCF-0519-A6560E837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3997" y="3252691"/>
              <a:ext cx="627699" cy="627699"/>
            </a:xfrm>
            <a:prstGeom prst="rect">
              <a:avLst/>
            </a:prstGeom>
          </p:spPr>
        </p:pic>
        <p:pic>
          <p:nvPicPr>
            <p:cNvPr id="66" name="Grafik 65">
              <a:extLst>
                <a:ext uri="{FF2B5EF4-FFF2-40B4-BE49-F238E27FC236}">
                  <a16:creationId xmlns:a16="http://schemas.microsoft.com/office/drawing/2014/main" id="{67DC9828-767F-5F8B-51A3-AB57717112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3997" y="3880390"/>
              <a:ext cx="627699" cy="627699"/>
            </a:xfrm>
            <a:prstGeom prst="rect">
              <a:avLst/>
            </a:prstGeom>
          </p:spPr>
        </p:pic>
        <p:pic>
          <p:nvPicPr>
            <p:cNvPr id="67" name="Grafik 66">
              <a:extLst>
                <a:ext uri="{FF2B5EF4-FFF2-40B4-BE49-F238E27FC236}">
                  <a16:creationId xmlns:a16="http://schemas.microsoft.com/office/drawing/2014/main" id="{C074555D-3E0F-20BA-BE31-D91914F5B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6297" y="3880389"/>
              <a:ext cx="627699" cy="627699"/>
            </a:xfrm>
            <a:prstGeom prst="rect">
              <a:avLst/>
            </a:prstGeom>
          </p:spPr>
        </p:pic>
        <p:pic>
          <p:nvPicPr>
            <p:cNvPr id="68" name="Grafik 67">
              <a:extLst>
                <a:ext uri="{FF2B5EF4-FFF2-40B4-BE49-F238E27FC236}">
                  <a16:creationId xmlns:a16="http://schemas.microsoft.com/office/drawing/2014/main" id="{BCB6AD66-C4FA-8750-180A-6B5F7421FB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8597" y="3880388"/>
              <a:ext cx="627699" cy="627699"/>
            </a:xfrm>
            <a:prstGeom prst="rect">
              <a:avLst/>
            </a:prstGeom>
          </p:spPr>
        </p:pic>
        <p:pic>
          <p:nvPicPr>
            <p:cNvPr id="69" name="Grafik 68">
              <a:extLst>
                <a:ext uri="{FF2B5EF4-FFF2-40B4-BE49-F238E27FC236}">
                  <a16:creationId xmlns:a16="http://schemas.microsoft.com/office/drawing/2014/main" id="{2B9FB478-5AF5-FE95-47A0-7AFD7DB396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8596" y="3252690"/>
              <a:ext cx="627699" cy="627699"/>
            </a:xfrm>
            <a:prstGeom prst="rect">
              <a:avLst/>
            </a:prstGeom>
          </p:spPr>
        </p:pic>
      </p:grpSp>
      <p:grpSp>
        <p:nvGrpSpPr>
          <p:cNvPr id="165" name="Gruppieren 164">
            <a:extLst>
              <a:ext uri="{FF2B5EF4-FFF2-40B4-BE49-F238E27FC236}">
                <a16:creationId xmlns:a16="http://schemas.microsoft.com/office/drawing/2014/main" id="{E32B8551-57FE-CE51-8077-B8DD0235EAF6}"/>
              </a:ext>
            </a:extLst>
          </p:cNvPr>
          <p:cNvGrpSpPr>
            <a:grpSpLocks noChangeAspect="1"/>
          </p:cNvGrpSpPr>
          <p:nvPr/>
        </p:nvGrpSpPr>
        <p:grpSpPr>
          <a:xfrm>
            <a:off x="678474" y="2697099"/>
            <a:ext cx="1800000" cy="1799997"/>
            <a:chOff x="3079223" y="2624544"/>
            <a:chExt cx="1864992" cy="1864989"/>
          </a:xfrm>
          <a:effectLst>
            <a:outerShdw blurRad="50800" dist="635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71" name="Grafik 70">
              <a:extLst>
                <a:ext uri="{FF2B5EF4-FFF2-40B4-BE49-F238E27FC236}">
                  <a16:creationId xmlns:a16="http://schemas.microsoft.com/office/drawing/2014/main" id="{9FCAFBA0-8B68-D783-255F-710AC8D858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9226" y="2624992"/>
              <a:ext cx="621663" cy="621663"/>
            </a:xfrm>
            <a:prstGeom prst="rect">
              <a:avLst/>
            </a:prstGeom>
          </p:spPr>
        </p:pic>
        <p:pic>
          <p:nvPicPr>
            <p:cNvPr id="72" name="Grafik 71">
              <a:extLst>
                <a:ext uri="{FF2B5EF4-FFF2-40B4-BE49-F238E27FC236}">
                  <a16:creationId xmlns:a16="http://schemas.microsoft.com/office/drawing/2014/main" id="{680C885A-2474-E897-9E1C-C0406418A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0889" y="2624991"/>
              <a:ext cx="621663" cy="621663"/>
            </a:xfrm>
            <a:prstGeom prst="rect">
              <a:avLst/>
            </a:prstGeom>
          </p:spPr>
        </p:pic>
        <p:pic>
          <p:nvPicPr>
            <p:cNvPr id="73" name="Grafik 72">
              <a:extLst>
                <a:ext uri="{FF2B5EF4-FFF2-40B4-BE49-F238E27FC236}">
                  <a16:creationId xmlns:a16="http://schemas.microsoft.com/office/drawing/2014/main" id="{1041795C-0E90-855E-1E27-06DEF4A0E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22552" y="2624544"/>
              <a:ext cx="621663" cy="621663"/>
            </a:xfrm>
            <a:prstGeom prst="rect">
              <a:avLst/>
            </a:prstGeom>
          </p:spPr>
        </p:pic>
        <p:pic>
          <p:nvPicPr>
            <p:cNvPr id="98" name="Grafik 97">
              <a:extLst>
                <a:ext uri="{FF2B5EF4-FFF2-40B4-BE49-F238E27FC236}">
                  <a16:creationId xmlns:a16="http://schemas.microsoft.com/office/drawing/2014/main" id="{83B7F619-752F-431D-BBDD-D7DC169D8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22552" y="3246207"/>
              <a:ext cx="621663" cy="621663"/>
            </a:xfrm>
            <a:prstGeom prst="rect">
              <a:avLst/>
            </a:prstGeom>
          </p:spPr>
        </p:pic>
        <p:pic>
          <p:nvPicPr>
            <p:cNvPr id="126" name="Grafik 125">
              <a:extLst>
                <a:ext uri="{FF2B5EF4-FFF2-40B4-BE49-F238E27FC236}">
                  <a16:creationId xmlns:a16="http://schemas.microsoft.com/office/drawing/2014/main" id="{D00A54D3-CD75-F4B4-AB90-C5D7DECFC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22552" y="3867870"/>
              <a:ext cx="621663" cy="621663"/>
            </a:xfrm>
            <a:prstGeom prst="rect">
              <a:avLst/>
            </a:prstGeom>
          </p:spPr>
        </p:pic>
        <p:pic>
          <p:nvPicPr>
            <p:cNvPr id="127" name="Grafik 126">
              <a:extLst>
                <a:ext uri="{FF2B5EF4-FFF2-40B4-BE49-F238E27FC236}">
                  <a16:creationId xmlns:a16="http://schemas.microsoft.com/office/drawing/2014/main" id="{32C61BAA-84C5-5E5C-129D-6B4517CA17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0888" y="3867423"/>
              <a:ext cx="621663" cy="621663"/>
            </a:xfrm>
            <a:prstGeom prst="rect">
              <a:avLst/>
            </a:prstGeom>
          </p:spPr>
        </p:pic>
        <p:pic>
          <p:nvPicPr>
            <p:cNvPr id="162" name="Grafik 161">
              <a:extLst>
                <a:ext uri="{FF2B5EF4-FFF2-40B4-BE49-F238E27FC236}">
                  <a16:creationId xmlns:a16="http://schemas.microsoft.com/office/drawing/2014/main" id="{9D91B632-D309-229D-C41C-C8A18BF1B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9224" y="3866976"/>
              <a:ext cx="621663" cy="621663"/>
            </a:xfrm>
            <a:prstGeom prst="rect">
              <a:avLst/>
            </a:prstGeom>
          </p:spPr>
        </p:pic>
        <p:pic>
          <p:nvPicPr>
            <p:cNvPr id="163" name="Grafik 162">
              <a:extLst>
                <a:ext uri="{FF2B5EF4-FFF2-40B4-BE49-F238E27FC236}">
                  <a16:creationId xmlns:a16="http://schemas.microsoft.com/office/drawing/2014/main" id="{DA6C9D69-668C-2CA5-6164-B8C6ED530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9223" y="3244866"/>
              <a:ext cx="621663" cy="621663"/>
            </a:xfrm>
            <a:prstGeom prst="rect">
              <a:avLst/>
            </a:prstGeom>
          </p:spPr>
        </p:pic>
      </p:grpSp>
      <p:grpSp>
        <p:nvGrpSpPr>
          <p:cNvPr id="174" name="Gruppieren 173">
            <a:extLst>
              <a:ext uri="{FF2B5EF4-FFF2-40B4-BE49-F238E27FC236}">
                <a16:creationId xmlns:a16="http://schemas.microsoft.com/office/drawing/2014/main" id="{9A8DEAC7-8742-E6C5-7239-1949E788E19D}"/>
              </a:ext>
            </a:extLst>
          </p:cNvPr>
          <p:cNvGrpSpPr>
            <a:grpSpLocks/>
          </p:cNvGrpSpPr>
          <p:nvPr/>
        </p:nvGrpSpPr>
        <p:grpSpPr>
          <a:xfrm>
            <a:off x="2984222" y="2697096"/>
            <a:ext cx="1800000" cy="1800000"/>
            <a:chOff x="5409753" y="2628567"/>
            <a:chExt cx="1849365" cy="1840848"/>
          </a:xfrm>
          <a:effectLst>
            <a:outerShdw blurRad="50800" dist="635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164" name="Grafik 163">
              <a:extLst>
                <a:ext uri="{FF2B5EF4-FFF2-40B4-BE49-F238E27FC236}">
                  <a16:creationId xmlns:a16="http://schemas.microsoft.com/office/drawing/2014/main" id="{58F7E671-596A-5B7A-349B-002FB2B47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10580" y="2628567"/>
              <a:ext cx="615628" cy="613616"/>
            </a:xfrm>
            <a:prstGeom prst="rect">
              <a:avLst/>
            </a:prstGeom>
          </p:spPr>
        </p:pic>
        <p:pic>
          <p:nvPicPr>
            <p:cNvPr id="166" name="Grafik 165">
              <a:extLst>
                <a:ext uri="{FF2B5EF4-FFF2-40B4-BE49-F238E27FC236}">
                  <a16:creationId xmlns:a16="http://schemas.microsoft.com/office/drawing/2014/main" id="{72CDB4CF-45F0-0936-4006-4EA979DEF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27035" y="2628567"/>
              <a:ext cx="615628" cy="613616"/>
            </a:xfrm>
            <a:prstGeom prst="rect">
              <a:avLst/>
            </a:prstGeom>
          </p:spPr>
        </p:pic>
        <p:pic>
          <p:nvPicPr>
            <p:cNvPr id="167" name="Grafik 166">
              <a:extLst>
                <a:ext uri="{FF2B5EF4-FFF2-40B4-BE49-F238E27FC236}">
                  <a16:creationId xmlns:a16="http://schemas.microsoft.com/office/drawing/2014/main" id="{0BB0D97D-249C-583A-835B-9B3BAC3AF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3490" y="2628567"/>
              <a:ext cx="615628" cy="613616"/>
            </a:xfrm>
            <a:prstGeom prst="rect">
              <a:avLst/>
            </a:prstGeom>
          </p:spPr>
        </p:pic>
        <p:pic>
          <p:nvPicPr>
            <p:cNvPr id="168" name="Grafik 167">
              <a:extLst>
                <a:ext uri="{FF2B5EF4-FFF2-40B4-BE49-F238E27FC236}">
                  <a16:creationId xmlns:a16="http://schemas.microsoft.com/office/drawing/2014/main" id="{CFC63AFE-2EA1-F4F2-6FD7-944F9A240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3490" y="3242183"/>
              <a:ext cx="615628" cy="613616"/>
            </a:xfrm>
            <a:prstGeom prst="rect">
              <a:avLst/>
            </a:prstGeom>
          </p:spPr>
        </p:pic>
        <p:pic>
          <p:nvPicPr>
            <p:cNvPr id="169" name="Grafik 168">
              <a:extLst>
                <a:ext uri="{FF2B5EF4-FFF2-40B4-BE49-F238E27FC236}">
                  <a16:creationId xmlns:a16="http://schemas.microsoft.com/office/drawing/2014/main" id="{52538656-A6E1-7446-E234-6C1BB268A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43490" y="3855799"/>
              <a:ext cx="615628" cy="613616"/>
            </a:xfrm>
            <a:prstGeom prst="rect">
              <a:avLst/>
            </a:prstGeom>
          </p:spPr>
        </p:pic>
        <p:pic>
          <p:nvPicPr>
            <p:cNvPr id="170" name="Grafik 169">
              <a:extLst>
                <a:ext uri="{FF2B5EF4-FFF2-40B4-BE49-F238E27FC236}">
                  <a16:creationId xmlns:a16="http://schemas.microsoft.com/office/drawing/2014/main" id="{C4BE122A-E9E0-C474-F9FB-2D2A1ED92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27035" y="3855799"/>
              <a:ext cx="615628" cy="613616"/>
            </a:xfrm>
            <a:prstGeom prst="rect">
              <a:avLst/>
            </a:prstGeom>
          </p:spPr>
        </p:pic>
        <p:pic>
          <p:nvPicPr>
            <p:cNvPr id="171" name="Grafik 170">
              <a:extLst>
                <a:ext uri="{FF2B5EF4-FFF2-40B4-BE49-F238E27FC236}">
                  <a16:creationId xmlns:a16="http://schemas.microsoft.com/office/drawing/2014/main" id="{441E0648-01B0-59A4-9375-9F8530676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10580" y="3855799"/>
              <a:ext cx="615628" cy="613616"/>
            </a:xfrm>
            <a:prstGeom prst="rect">
              <a:avLst/>
            </a:prstGeom>
          </p:spPr>
        </p:pic>
        <p:pic>
          <p:nvPicPr>
            <p:cNvPr id="172" name="Grafik 171">
              <a:extLst>
                <a:ext uri="{FF2B5EF4-FFF2-40B4-BE49-F238E27FC236}">
                  <a16:creationId xmlns:a16="http://schemas.microsoft.com/office/drawing/2014/main" id="{00A0FE81-6350-A0AD-EE7F-B0F0C3241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09753" y="3241736"/>
              <a:ext cx="615628" cy="613616"/>
            </a:xfrm>
            <a:prstGeom prst="rect">
              <a:avLst/>
            </a:prstGeom>
          </p:spPr>
        </p:pic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FED0627-0BC6-1945-2F08-22F51F969BAC}"/>
              </a:ext>
            </a:extLst>
          </p:cNvPr>
          <p:cNvGrpSpPr/>
          <p:nvPr/>
        </p:nvGrpSpPr>
        <p:grpSpPr>
          <a:xfrm>
            <a:off x="5187331" y="2697096"/>
            <a:ext cx="4343739" cy="1804572"/>
            <a:chOff x="5187331" y="2697096"/>
            <a:chExt cx="4343739" cy="1804572"/>
          </a:xfrm>
        </p:grpSpPr>
        <p:grpSp>
          <p:nvGrpSpPr>
            <p:cNvPr id="209" name="Gruppieren 208">
              <a:extLst>
                <a:ext uri="{FF2B5EF4-FFF2-40B4-BE49-F238E27FC236}">
                  <a16:creationId xmlns:a16="http://schemas.microsoft.com/office/drawing/2014/main" id="{0C7909F0-7DC6-6FF3-8908-763C1592AF96}"/>
                </a:ext>
              </a:extLst>
            </p:cNvPr>
            <p:cNvGrpSpPr/>
            <p:nvPr/>
          </p:nvGrpSpPr>
          <p:grpSpPr>
            <a:xfrm>
              <a:off x="5187331" y="2697096"/>
              <a:ext cx="1800974" cy="1800424"/>
              <a:chOff x="5288996" y="2696672"/>
              <a:chExt cx="1800974" cy="1800424"/>
            </a:xfrm>
          </p:grpSpPr>
          <p:sp>
            <p:nvSpPr>
              <p:cNvPr id="208" name="Rechteck 207">
                <a:extLst>
                  <a:ext uri="{FF2B5EF4-FFF2-40B4-BE49-F238E27FC236}">
                    <a16:creationId xmlns:a16="http://schemas.microsoft.com/office/drawing/2014/main" id="{CDE4863B-D6D4-6016-4DF4-6748D87B567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88996" y="2696672"/>
                <a:ext cx="1800000" cy="180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grpSp>
            <p:nvGrpSpPr>
              <p:cNvPr id="182" name="Gruppieren 181">
                <a:extLst>
                  <a:ext uri="{FF2B5EF4-FFF2-40B4-BE49-F238E27FC236}">
                    <a16:creationId xmlns:a16="http://schemas.microsoft.com/office/drawing/2014/main" id="{BDF4BA63-BA16-BCC9-DCC7-5DD2F66A478C}"/>
                  </a:ext>
                </a:extLst>
              </p:cNvPr>
              <p:cNvGrpSpPr/>
              <p:nvPr/>
            </p:nvGrpSpPr>
            <p:grpSpPr>
              <a:xfrm>
                <a:off x="5289970" y="2697096"/>
                <a:ext cx="1800000" cy="1800000"/>
                <a:chOff x="7744807" y="2627730"/>
                <a:chExt cx="1833293" cy="1823601"/>
              </a:xfrm>
            </p:grpSpPr>
            <p:pic>
              <p:nvPicPr>
                <p:cNvPr id="173" name="Grafik 172">
                  <a:extLst>
                    <a:ext uri="{FF2B5EF4-FFF2-40B4-BE49-F238E27FC236}">
                      <a16:creationId xmlns:a16="http://schemas.microsoft.com/office/drawing/2014/main" id="{D832E5CA-E01C-2695-C24F-517B069A5B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744807" y="2627730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75" name="Grafik 174">
                  <a:extLst>
                    <a:ext uri="{FF2B5EF4-FFF2-40B4-BE49-F238E27FC236}">
                      <a16:creationId xmlns:a16="http://schemas.microsoft.com/office/drawing/2014/main" id="{C79C0766-7A28-78D7-289B-1475C361E5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354215" y="2627730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76" name="Grafik 175">
                  <a:extLst>
                    <a:ext uri="{FF2B5EF4-FFF2-40B4-BE49-F238E27FC236}">
                      <a16:creationId xmlns:a16="http://schemas.microsoft.com/office/drawing/2014/main" id="{7A140F80-EA24-889D-A6F7-4827E96BFA8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966496" y="2627730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77" name="Grafik 176">
                  <a:extLst>
                    <a:ext uri="{FF2B5EF4-FFF2-40B4-BE49-F238E27FC236}">
                      <a16:creationId xmlns:a16="http://schemas.microsoft.com/office/drawing/2014/main" id="{01F251E7-8229-E893-1AE7-3381FA4B87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966496" y="3235740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78" name="Grafik 177">
                  <a:extLst>
                    <a:ext uri="{FF2B5EF4-FFF2-40B4-BE49-F238E27FC236}">
                      <a16:creationId xmlns:a16="http://schemas.microsoft.com/office/drawing/2014/main" id="{362E66D7-B2E2-AA65-E0DC-44E8CCD14F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966496" y="3843751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79" name="Grafik 178">
                  <a:extLst>
                    <a:ext uri="{FF2B5EF4-FFF2-40B4-BE49-F238E27FC236}">
                      <a16:creationId xmlns:a16="http://schemas.microsoft.com/office/drawing/2014/main" id="{1272DFB6-D3AB-ECD5-5CDD-09EC43F7D6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354215" y="3843751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80" name="Grafik 179">
                  <a:extLst>
                    <a:ext uri="{FF2B5EF4-FFF2-40B4-BE49-F238E27FC236}">
                      <a16:creationId xmlns:a16="http://schemas.microsoft.com/office/drawing/2014/main" id="{ED1E8348-3D3E-FF5E-009D-02FB5C2B98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744807" y="3843751"/>
                  <a:ext cx="611604" cy="607580"/>
                </a:xfrm>
                <a:prstGeom prst="rect">
                  <a:avLst/>
                </a:prstGeom>
              </p:spPr>
            </p:pic>
            <p:pic>
              <p:nvPicPr>
                <p:cNvPr id="181" name="Grafik 180">
                  <a:extLst>
                    <a:ext uri="{FF2B5EF4-FFF2-40B4-BE49-F238E27FC236}">
                      <a16:creationId xmlns:a16="http://schemas.microsoft.com/office/drawing/2014/main" id="{A731232E-B49D-1574-E7F4-6A8BBB6AEE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744807" y="3235310"/>
                  <a:ext cx="611604" cy="607580"/>
                </a:xfrm>
                <a:prstGeom prst="rect">
                  <a:avLst/>
                </a:prstGeom>
              </p:spPr>
            </p:pic>
          </p:grpSp>
        </p:grpSp>
        <p:pic>
          <p:nvPicPr>
            <p:cNvPr id="232" name="Grafik 231">
              <a:extLst>
                <a:ext uri="{FF2B5EF4-FFF2-40B4-BE49-F238E27FC236}">
                  <a16:creationId xmlns:a16="http://schemas.microsoft.com/office/drawing/2014/main" id="{F70FD867-8F6A-3927-3BDD-F3B308E02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98382" y="2697096"/>
              <a:ext cx="1798476" cy="1804572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5" name="Grafik 234">
              <a:extLst>
                <a:ext uri="{FF2B5EF4-FFF2-40B4-BE49-F238E27FC236}">
                  <a16:creationId xmlns:a16="http://schemas.microsoft.com/office/drawing/2014/main" id="{BE178C91-A3D8-486C-16D9-247B3D0A9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206935" y="2697096"/>
              <a:ext cx="1798476" cy="1804572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6" name="Grafik 235">
              <a:extLst>
                <a:ext uri="{FF2B5EF4-FFF2-40B4-BE49-F238E27FC236}">
                  <a16:creationId xmlns:a16="http://schemas.microsoft.com/office/drawing/2014/main" id="{E97D121D-BA62-0DF2-85EA-F3D9C7556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715488" y="2697096"/>
              <a:ext cx="1798476" cy="1804572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7" name="Grafik 236">
              <a:extLst>
                <a:ext uri="{FF2B5EF4-FFF2-40B4-BE49-F238E27FC236}">
                  <a16:creationId xmlns:a16="http://schemas.microsoft.com/office/drawing/2014/main" id="{0E186923-A572-D253-5408-EB159AF20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24041" y="2697096"/>
              <a:ext cx="1798476" cy="1804572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8" name="Grafik 237">
              <a:extLst>
                <a:ext uri="{FF2B5EF4-FFF2-40B4-BE49-F238E27FC236}">
                  <a16:creationId xmlns:a16="http://schemas.microsoft.com/office/drawing/2014/main" id="{D6ECF18B-AB62-BF72-E05E-CBBEA3DD7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732594" y="2697096"/>
              <a:ext cx="1798476" cy="1804572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41" name="Gruppieren 240">
            <a:extLst>
              <a:ext uri="{FF2B5EF4-FFF2-40B4-BE49-F238E27FC236}">
                <a16:creationId xmlns:a16="http://schemas.microsoft.com/office/drawing/2014/main" id="{004E521B-3185-57BF-FD96-8AE4EDC8F9B7}"/>
              </a:ext>
            </a:extLst>
          </p:cNvPr>
          <p:cNvGrpSpPr/>
          <p:nvPr/>
        </p:nvGrpSpPr>
        <p:grpSpPr>
          <a:xfrm>
            <a:off x="9899943" y="2694940"/>
            <a:ext cx="1800000" cy="1801293"/>
            <a:chOff x="9899181" y="2695803"/>
            <a:chExt cx="1800000" cy="1801293"/>
          </a:xfrm>
          <a:effectLst>
            <a:outerShdw blurRad="50800" dist="165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42" name="Rechteck 241">
              <a:extLst>
                <a:ext uri="{FF2B5EF4-FFF2-40B4-BE49-F238E27FC236}">
                  <a16:creationId xmlns:a16="http://schemas.microsoft.com/office/drawing/2014/main" id="{037159DE-DA4D-2114-1B91-F740A41579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99181" y="2695803"/>
              <a:ext cx="1800000" cy="18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pic>
          <p:nvPicPr>
            <p:cNvPr id="243" name="Grafik 242">
              <a:extLst>
                <a:ext uri="{FF2B5EF4-FFF2-40B4-BE49-F238E27FC236}">
                  <a16:creationId xmlns:a16="http://schemas.microsoft.com/office/drawing/2014/main" id="{DB7D6D1C-4ACB-1F08-A984-3FB9DA71AC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899943" y="2698620"/>
              <a:ext cx="1798476" cy="1798476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cxnSp>
        <p:nvCxnSpPr>
          <p:cNvPr id="250" name="Gerade Verbindung mit Pfeil 249">
            <a:extLst>
              <a:ext uri="{FF2B5EF4-FFF2-40B4-BE49-F238E27FC236}">
                <a16:creationId xmlns:a16="http://schemas.microsoft.com/office/drawing/2014/main" id="{5D3452AC-6754-C126-0773-FEFEA3FC7BF5}"/>
              </a:ext>
            </a:extLst>
          </p:cNvPr>
          <p:cNvCxnSpPr/>
          <p:nvPr/>
        </p:nvCxnSpPr>
        <p:spPr>
          <a:xfrm>
            <a:off x="7224041" y="4916129"/>
            <a:ext cx="2307029" cy="0"/>
          </a:xfrm>
          <a:prstGeom prst="straightConnector1">
            <a:avLst/>
          </a:prstGeom>
          <a:ln w="82550" cap="rnd">
            <a:solidFill>
              <a:schemeClr val="tx1">
                <a:lumMod val="50000"/>
                <a:lumOff val="50000"/>
              </a:schemeClr>
            </a:solidFill>
            <a:prstDash val="soli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1" name="Textfeld 250">
                <a:extLst>
                  <a:ext uri="{FF2B5EF4-FFF2-40B4-BE49-F238E27FC236}">
                    <a16:creationId xmlns:a16="http://schemas.microsoft.com/office/drawing/2014/main" id="{9EB29327-F492-4D20-C3D1-039D2E791DA1}"/>
                  </a:ext>
                </a:extLst>
              </p:cNvPr>
              <p:cNvSpPr txBox="1"/>
              <p:nvPr/>
            </p:nvSpPr>
            <p:spPr>
              <a:xfrm>
                <a:off x="9868120" y="4522031"/>
                <a:ext cx="663643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sz="4800" b="1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de-AT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1" name="Textfeld 250">
                <a:extLst>
                  <a:ext uri="{FF2B5EF4-FFF2-40B4-BE49-F238E27FC236}">
                    <a16:creationId xmlns:a16="http://schemas.microsoft.com/office/drawing/2014/main" id="{9EB29327-F492-4D20-C3D1-039D2E791D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68120" y="4522031"/>
                <a:ext cx="663643" cy="73866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12690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53A6880D-B9FB-627A-7825-D17E0469A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584" y="912206"/>
            <a:ext cx="1908213" cy="1914310"/>
          </a:xfrm>
          <a:prstGeom prst="rect">
            <a:avLst/>
          </a:prstGeom>
          <a:ln w="25400">
            <a:solidFill>
              <a:schemeClr val="accent6"/>
            </a:solidFill>
          </a:ln>
        </p:spPr>
      </p:pic>
      <p:grpSp>
        <p:nvGrpSpPr>
          <p:cNvPr id="230" name="Gruppieren 229">
            <a:extLst>
              <a:ext uri="{FF2B5EF4-FFF2-40B4-BE49-F238E27FC236}">
                <a16:creationId xmlns:a16="http://schemas.microsoft.com/office/drawing/2014/main" id="{7AED1B19-D79B-CF87-FB33-BBDB99D681E8}"/>
              </a:ext>
            </a:extLst>
          </p:cNvPr>
          <p:cNvGrpSpPr/>
          <p:nvPr/>
        </p:nvGrpSpPr>
        <p:grpSpPr>
          <a:xfrm>
            <a:off x="5450342" y="912206"/>
            <a:ext cx="1908213" cy="1914310"/>
            <a:chOff x="5224220" y="1878483"/>
            <a:chExt cx="1908213" cy="1914310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64F88233-1EF7-C32F-30D8-33C445F7E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24220" y="1878483"/>
              <a:ext cx="1908213" cy="1914310"/>
            </a:xfrm>
            <a:prstGeom prst="rect">
              <a:avLst/>
            </a:prstGeom>
          </p:spPr>
        </p:pic>
        <p:sp>
          <p:nvSpPr>
            <p:cNvPr id="224" name="Rechteck 223">
              <a:extLst>
                <a:ext uri="{FF2B5EF4-FFF2-40B4-BE49-F238E27FC236}">
                  <a16:creationId xmlns:a16="http://schemas.microsoft.com/office/drawing/2014/main" id="{8E1FE7E7-BC27-2151-2206-2E59C7115002}"/>
                </a:ext>
              </a:extLst>
            </p:cNvPr>
            <p:cNvSpPr/>
            <p:nvPr/>
          </p:nvSpPr>
          <p:spPr>
            <a:xfrm>
              <a:off x="5341620" y="1912142"/>
              <a:ext cx="594360" cy="624580"/>
            </a:xfrm>
            <a:prstGeom prst="rect">
              <a:avLst/>
            </a:prstGeom>
            <a:noFill/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229" name="Gruppieren 228">
            <a:extLst>
              <a:ext uri="{FF2B5EF4-FFF2-40B4-BE49-F238E27FC236}">
                <a16:creationId xmlns:a16="http://schemas.microsoft.com/office/drawing/2014/main" id="{FB0EADDA-FA41-64CB-64A1-DF4C82B32645}"/>
              </a:ext>
            </a:extLst>
          </p:cNvPr>
          <p:cNvGrpSpPr/>
          <p:nvPr/>
        </p:nvGrpSpPr>
        <p:grpSpPr>
          <a:xfrm>
            <a:off x="8615099" y="912206"/>
            <a:ext cx="1902117" cy="1914310"/>
            <a:chOff x="7683737" y="1861814"/>
            <a:chExt cx="1902117" cy="1914310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D10E8E29-EF0E-B878-0646-3CC056DE5E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83737" y="1861814"/>
              <a:ext cx="1902117" cy="1914310"/>
            </a:xfrm>
            <a:prstGeom prst="rect">
              <a:avLst/>
            </a:prstGeom>
          </p:spPr>
        </p:pic>
        <p:sp>
          <p:nvSpPr>
            <p:cNvPr id="225" name="Rechteck 224">
              <a:extLst>
                <a:ext uri="{FF2B5EF4-FFF2-40B4-BE49-F238E27FC236}">
                  <a16:creationId xmlns:a16="http://schemas.microsoft.com/office/drawing/2014/main" id="{66866BE6-E146-C554-B175-9BDA23AC7C7B}"/>
                </a:ext>
              </a:extLst>
            </p:cNvPr>
            <p:cNvSpPr/>
            <p:nvPr/>
          </p:nvSpPr>
          <p:spPr>
            <a:xfrm>
              <a:off x="7778799" y="1912142"/>
              <a:ext cx="210295" cy="194085"/>
            </a:xfrm>
            <a:prstGeom prst="rect">
              <a:avLst/>
            </a:prstGeom>
            <a:noFill/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41444508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leichschenkliges Dreieck 2">
            <a:extLst>
              <a:ext uri="{FF2B5EF4-FFF2-40B4-BE49-F238E27FC236}">
                <a16:creationId xmlns:a16="http://schemas.microsoft.com/office/drawing/2014/main" id="{F8DEF178-1297-B25B-B388-AE93F42B507A}"/>
              </a:ext>
            </a:extLst>
          </p:cNvPr>
          <p:cNvSpPr>
            <a:spLocks noChangeAspect="1"/>
          </p:cNvSpPr>
          <p:nvPr/>
        </p:nvSpPr>
        <p:spPr>
          <a:xfrm>
            <a:off x="1619884" y="442847"/>
            <a:ext cx="2764800" cy="2383449"/>
          </a:xfrm>
          <a:prstGeom prst="triangle">
            <a:avLst/>
          </a:prstGeom>
          <a:solidFill>
            <a:schemeClr val="accent1">
              <a:alpha val="55000"/>
            </a:schemeClr>
          </a:solidFill>
          <a:ln>
            <a:noFill/>
          </a:ln>
          <a:effectLst>
            <a:outerShdw blurRad="508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80" name="Gruppieren 79">
            <a:extLst>
              <a:ext uri="{FF2B5EF4-FFF2-40B4-BE49-F238E27FC236}">
                <a16:creationId xmlns:a16="http://schemas.microsoft.com/office/drawing/2014/main" id="{504B883B-9E50-88B0-D270-27488AD96641}"/>
              </a:ext>
            </a:extLst>
          </p:cNvPr>
          <p:cNvGrpSpPr/>
          <p:nvPr/>
        </p:nvGrpSpPr>
        <p:grpSpPr>
          <a:xfrm>
            <a:off x="4713600" y="442848"/>
            <a:ext cx="2764800" cy="2383449"/>
            <a:chOff x="4154129" y="599767"/>
            <a:chExt cx="2764800" cy="2383449"/>
          </a:xfrm>
        </p:grpSpPr>
        <p:sp>
          <p:nvSpPr>
            <p:cNvPr id="7" name="Gleichschenkliges Dreieck 6">
              <a:extLst>
                <a:ext uri="{FF2B5EF4-FFF2-40B4-BE49-F238E27FC236}">
                  <a16:creationId xmlns:a16="http://schemas.microsoft.com/office/drawing/2014/main" id="{AA8C4400-6657-4881-B621-737D82FC06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4129" y="599767"/>
              <a:ext cx="2764800" cy="2383449"/>
            </a:xfrm>
            <a:prstGeom prst="triangl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  <a:effectLst>
              <a:outerShdw blurRad="50800" dist="889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" name="Gleichschenkliges Dreieck 5">
              <a:extLst>
                <a:ext uri="{FF2B5EF4-FFF2-40B4-BE49-F238E27FC236}">
                  <a16:creationId xmlns:a16="http://schemas.microsoft.com/office/drawing/2014/main" id="{6B791B79-49E1-588E-3384-C0B94DAD8F9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845329" y="1791491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85" name="Gruppieren 84">
            <a:extLst>
              <a:ext uri="{FF2B5EF4-FFF2-40B4-BE49-F238E27FC236}">
                <a16:creationId xmlns:a16="http://schemas.microsoft.com/office/drawing/2014/main" id="{39CCF7EA-447C-3762-A819-39EEE2F9C800}"/>
              </a:ext>
            </a:extLst>
          </p:cNvPr>
          <p:cNvGrpSpPr/>
          <p:nvPr/>
        </p:nvGrpSpPr>
        <p:grpSpPr>
          <a:xfrm>
            <a:off x="7898669" y="491561"/>
            <a:ext cx="2764800" cy="2383449"/>
            <a:chOff x="7334864" y="599767"/>
            <a:chExt cx="2764800" cy="2383449"/>
          </a:xfrm>
        </p:grpSpPr>
        <p:sp>
          <p:nvSpPr>
            <p:cNvPr id="8" name="Gleichschenkliges Dreieck 7">
              <a:extLst>
                <a:ext uri="{FF2B5EF4-FFF2-40B4-BE49-F238E27FC236}">
                  <a16:creationId xmlns:a16="http://schemas.microsoft.com/office/drawing/2014/main" id="{CC0D39CE-B53B-B63B-41F3-8435B6849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34864" y="599767"/>
              <a:ext cx="2764800" cy="2383449"/>
            </a:xfrm>
            <a:prstGeom prst="triangl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  <a:effectLst>
              <a:outerShdw blurRad="50800" dist="889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Gleichschenkliges Dreieck 8">
              <a:extLst>
                <a:ext uri="{FF2B5EF4-FFF2-40B4-BE49-F238E27FC236}">
                  <a16:creationId xmlns:a16="http://schemas.microsoft.com/office/drawing/2014/main" id="{6C14A3EA-AF94-8D82-1C1D-7A5C1776A4E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8026064" y="1791491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Gleichschenkliges Dreieck 9">
              <a:extLst>
                <a:ext uri="{FF2B5EF4-FFF2-40B4-BE49-F238E27FC236}">
                  <a16:creationId xmlns:a16="http://schemas.microsoft.com/office/drawing/2014/main" id="{CF1D1BE7-453E-F7E2-4B85-63BF7538D1E4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7680464" y="2387353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Gleichschenkliges Dreieck 10">
              <a:extLst>
                <a:ext uri="{FF2B5EF4-FFF2-40B4-BE49-F238E27FC236}">
                  <a16:creationId xmlns:a16="http://schemas.microsoft.com/office/drawing/2014/main" id="{6F031D95-BAD0-FD25-A643-64244B814B3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9046180" y="2387352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Gleichschenkliges Dreieck 11">
              <a:extLst>
                <a:ext uri="{FF2B5EF4-FFF2-40B4-BE49-F238E27FC236}">
                  <a16:creationId xmlns:a16="http://schemas.microsoft.com/office/drawing/2014/main" id="{FCFE1A21-5736-4521-D629-6B23FA61F45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8371664" y="1195629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83" name="Gruppieren 82">
            <a:extLst>
              <a:ext uri="{FF2B5EF4-FFF2-40B4-BE49-F238E27FC236}">
                <a16:creationId xmlns:a16="http://schemas.microsoft.com/office/drawing/2014/main" id="{9C07DC11-1C40-501B-80C4-B2D3F8F7CC66}"/>
              </a:ext>
            </a:extLst>
          </p:cNvPr>
          <p:cNvGrpSpPr/>
          <p:nvPr/>
        </p:nvGrpSpPr>
        <p:grpSpPr>
          <a:xfrm>
            <a:off x="185898" y="3287369"/>
            <a:ext cx="2764800" cy="2383449"/>
            <a:chOff x="973394" y="3279057"/>
            <a:chExt cx="2764800" cy="2383449"/>
          </a:xfrm>
        </p:grpSpPr>
        <p:sp>
          <p:nvSpPr>
            <p:cNvPr id="13" name="Gleichschenkliges Dreieck 12">
              <a:extLst>
                <a:ext uri="{FF2B5EF4-FFF2-40B4-BE49-F238E27FC236}">
                  <a16:creationId xmlns:a16="http://schemas.microsoft.com/office/drawing/2014/main" id="{7FDB0758-E53E-6489-6F1A-D7A960A4A3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3394" y="3279057"/>
              <a:ext cx="2764800" cy="2383449"/>
            </a:xfrm>
            <a:prstGeom prst="triangl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  <a:effectLst>
              <a:outerShdw blurRad="50800" dist="889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4" name="Gleichschenkliges Dreieck 13">
              <a:extLst>
                <a:ext uri="{FF2B5EF4-FFF2-40B4-BE49-F238E27FC236}">
                  <a16:creationId xmlns:a16="http://schemas.microsoft.com/office/drawing/2014/main" id="{19C8213B-F851-0A3A-61A1-413340BA099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664594" y="4470781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Gleichschenkliges Dreieck 14">
              <a:extLst>
                <a:ext uri="{FF2B5EF4-FFF2-40B4-BE49-F238E27FC236}">
                  <a16:creationId xmlns:a16="http://schemas.microsoft.com/office/drawing/2014/main" id="{70627A01-C811-9642-EE80-775CE78EA7F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318994" y="5066643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Gleichschenkliges Dreieck 15">
              <a:extLst>
                <a:ext uri="{FF2B5EF4-FFF2-40B4-BE49-F238E27FC236}">
                  <a16:creationId xmlns:a16="http://schemas.microsoft.com/office/drawing/2014/main" id="{3758AE29-8C81-068D-C2E6-744FCCE987B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704374" y="5066642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Gleichschenkliges Dreieck 16">
              <a:extLst>
                <a:ext uri="{FF2B5EF4-FFF2-40B4-BE49-F238E27FC236}">
                  <a16:creationId xmlns:a16="http://schemas.microsoft.com/office/drawing/2014/main" id="{1913D754-E161-A3DF-B5CE-5C912176A9AD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010194" y="3874919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" name="Gleichschenkliges Dreieck 22">
              <a:extLst>
                <a:ext uri="{FF2B5EF4-FFF2-40B4-BE49-F238E27FC236}">
                  <a16:creationId xmlns:a16="http://schemas.microsoft.com/office/drawing/2014/main" id="{4464A206-9165-C7AB-9DFE-3600663E1DB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528594" y="4168033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" name="Gleichschenkliges Dreieck 23">
              <a:extLst>
                <a:ext uri="{FF2B5EF4-FFF2-40B4-BE49-F238E27FC236}">
                  <a16:creationId xmlns:a16="http://schemas.microsoft.com/office/drawing/2014/main" id="{FBE12291-185F-E1BE-2B32-493C56636F2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842040" y="4168033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" name="Gleichschenkliges Dreieck 24">
              <a:extLst>
                <a:ext uri="{FF2B5EF4-FFF2-40B4-BE49-F238E27FC236}">
                  <a16:creationId xmlns:a16="http://schemas.microsoft.com/office/drawing/2014/main" id="{A3A47E6A-8367-13AF-EBBE-702AD3ED770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182994" y="3579079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" name="Gleichschenkliges Dreieck 25">
              <a:extLst>
                <a:ext uri="{FF2B5EF4-FFF2-40B4-BE49-F238E27FC236}">
                  <a16:creationId xmlns:a16="http://schemas.microsoft.com/office/drawing/2014/main" id="{44D6DEBF-8DF3-964C-69BA-1FA7816CC93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491794" y="475698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" name="Gleichschenkliges Dreieck 26">
              <a:extLst>
                <a:ext uri="{FF2B5EF4-FFF2-40B4-BE49-F238E27FC236}">
                  <a16:creationId xmlns:a16="http://schemas.microsoft.com/office/drawing/2014/main" id="{3C76D880-CF73-F132-322B-A36ED218E1C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126530" y="5364573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" name="Gleichschenkliges Dreieck 27">
              <a:extLst>
                <a:ext uri="{FF2B5EF4-FFF2-40B4-BE49-F238E27FC236}">
                  <a16:creationId xmlns:a16="http://schemas.microsoft.com/office/drawing/2014/main" id="{20821922-372F-4E4A-045A-AD845133EB9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817730" y="5341125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" name="Gleichschenkliges Dreieck 28">
              <a:extLst>
                <a:ext uri="{FF2B5EF4-FFF2-40B4-BE49-F238E27FC236}">
                  <a16:creationId xmlns:a16="http://schemas.microsoft.com/office/drawing/2014/main" id="{12399097-81BB-42E1-580A-B50749D8B69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516287" y="5341125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" name="Gleichschenkliges Dreieck 29">
              <a:extLst>
                <a:ext uri="{FF2B5EF4-FFF2-40B4-BE49-F238E27FC236}">
                  <a16:creationId xmlns:a16="http://schemas.microsoft.com/office/drawing/2014/main" id="{B65EE292-B0D1-6A0E-7784-DE2E77D1E5C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3209962" y="5341125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" name="Gleichschenkliges Dreieck 30">
              <a:extLst>
                <a:ext uri="{FF2B5EF4-FFF2-40B4-BE49-F238E27FC236}">
                  <a16:creationId xmlns:a16="http://schemas.microsoft.com/office/drawing/2014/main" id="{ED6A72EB-A42A-B360-C138-CB995BF8210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844698" y="4756986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95468698-B0D4-08EE-B6E3-8F32DDA932C4}"/>
              </a:ext>
            </a:extLst>
          </p:cNvPr>
          <p:cNvGrpSpPr/>
          <p:nvPr/>
        </p:nvGrpSpPr>
        <p:grpSpPr>
          <a:xfrm>
            <a:off x="4712514" y="3287062"/>
            <a:ext cx="2764800" cy="2383756"/>
            <a:chOff x="4154129" y="3253781"/>
            <a:chExt cx="2764800" cy="2383756"/>
          </a:xfrm>
        </p:grpSpPr>
        <p:sp>
          <p:nvSpPr>
            <p:cNvPr id="32" name="Gleichschenkliges Dreieck 31">
              <a:extLst>
                <a:ext uri="{FF2B5EF4-FFF2-40B4-BE49-F238E27FC236}">
                  <a16:creationId xmlns:a16="http://schemas.microsoft.com/office/drawing/2014/main" id="{3EBA3B03-FDD2-6655-96B6-1FEE526E78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4129" y="3253781"/>
              <a:ext cx="2764800" cy="2383449"/>
            </a:xfrm>
            <a:prstGeom prst="triangl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" name="Gleichschenkliges Dreieck 32">
              <a:extLst>
                <a:ext uri="{FF2B5EF4-FFF2-40B4-BE49-F238E27FC236}">
                  <a16:creationId xmlns:a16="http://schemas.microsoft.com/office/drawing/2014/main" id="{8D7BE754-80D1-39AC-3EFB-D2CE5D7BFADC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845329" y="4445505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" name="Gleichschenkliges Dreieck 33">
              <a:extLst>
                <a:ext uri="{FF2B5EF4-FFF2-40B4-BE49-F238E27FC236}">
                  <a16:creationId xmlns:a16="http://schemas.microsoft.com/office/drawing/2014/main" id="{23FA7445-6AE1-6E7F-10B6-91F4DCAAEF3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499729" y="5041367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" name="Gleichschenkliges Dreieck 34">
              <a:extLst>
                <a:ext uri="{FF2B5EF4-FFF2-40B4-BE49-F238E27FC236}">
                  <a16:creationId xmlns:a16="http://schemas.microsoft.com/office/drawing/2014/main" id="{5F2C6232-170E-16A8-F673-E33337BA743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883652" y="5041366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" name="Gleichschenkliges Dreieck 35">
              <a:extLst>
                <a:ext uri="{FF2B5EF4-FFF2-40B4-BE49-F238E27FC236}">
                  <a16:creationId xmlns:a16="http://schemas.microsoft.com/office/drawing/2014/main" id="{8EB0ADBF-EBE6-00F9-6445-CE2BC4A77FD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90929" y="3849643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" name="Gleichschenkliges Dreieck 36">
              <a:extLst>
                <a:ext uri="{FF2B5EF4-FFF2-40B4-BE49-F238E27FC236}">
                  <a16:creationId xmlns:a16="http://schemas.microsoft.com/office/drawing/2014/main" id="{488A343C-351D-B6D3-EEBB-29078D400BA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09329" y="414275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8" name="Gleichschenkliges Dreieck 37">
              <a:extLst>
                <a:ext uri="{FF2B5EF4-FFF2-40B4-BE49-F238E27FC236}">
                  <a16:creationId xmlns:a16="http://schemas.microsoft.com/office/drawing/2014/main" id="{7D69AD8C-9A1E-3D11-BC9B-DEF9C3CB594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022775" y="414275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9" name="Gleichschenkliges Dreieck 38">
              <a:extLst>
                <a:ext uri="{FF2B5EF4-FFF2-40B4-BE49-F238E27FC236}">
                  <a16:creationId xmlns:a16="http://schemas.microsoft.com/office/drawing/2014/main" id="{54E32E20-6D20-F085-1F22-2C4BFD75E45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363729" y="3553803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0" name="Gleichschenkliges Dreieck 39">
              <a:extLst>
                <a:ext uri="{FF2B5EF4-FFF2-40B4-BE49-F238E27FC236}">
                  <a16:creationId xmlns:a16="http://schemas.microsoft.com/office/drawing/2014/main" id="{F133CBDD-9519-0878-D3F1-62291C3C697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672529" y="4731711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1" name="Gleichschenkliges Dreieck 40">
              <a:extLst>
                <a:ext uri="{FF2B5EF4-FFF2-40B4-BE49-F238E27FC236}">
                  <a16:creationId xmlns:a16="http://schemas.microsoft.com/office/drawing/2014/main" id="{B145E79D-D5B0-1E80-6916-73D4B059FBE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316789" y="533929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2" name="Gleichschenkliges Dreieck 41">
              <a:extLst>
                <a:ext uri="{FF2B5EF4-FFF2-40B4-BE49-F238E27FC236}">
                  <a16:creationId xmlns:a16="http://schemas.microsoft.com/office/drawing/2014/main" id="{EBB13F5E-D396-82F3-3A12-4793EED84B25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012979" y="5339605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3" name="Gleichschenkliges Dreieck 42">
              <a:extLst>
                <a:ext uri="{FF2B5EF4-FFF2-40B4-BE49-F238E27FC236}">
                  <a16:creationId xmlns:a16="http://schemas.microsoft.com/office/drawing/2014/main" id="{2A175C70-E9D5-32D0-F7AB-432B7F7F302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09329" y="5330944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4" name="Gleichschenkliges Dreieck 43">
              <a:extLst>
                <a:ext uri="{FF2B5EF4-FFF2-40B4-BE49-F238E27FC236}">
                  <a16:creationId xmlns:a16="http://schemas.microsoft.com/office/drawing/2014/main" id="{DB94EE87-CB64-F421-66EE-80A6C76FF90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411122" y="5333812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5" name="Gleichschenkliges Dreieck 44">
              <a:extLst>
                <a:ext uri="{FF2B5EF4-FFF2-40B4-BE49-F238E27FC236}">
                  <a16:creationId xmlns:a16="http://schemas.microsoft.com/office/drawing/2014/main" id="{C832AD89-606F-0D3A-5C3B-1B18D02A4B1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054929" y="4731710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6" name="Gleichschenkliges Dreieck 45">
              <a:extLst>
                <a:ext uri="{FF2B5EF4-FFF2-40B4-BE49-F238E27FC236}">
                  <a16:creationId xmlns:a16="http://schemas.microsoft.com/office/drawing/2014/main" id="{A45ECBB9-33C3-4B8C-4CD9-736DC9E1584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450129" y="340483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7" name="Gleichschenkliges Dreieck 46">
              <a:extLst>
                <a:ext uri="{FF2B5EF4-FFF2-40B4-BE49-F238E27FC236}">
                  <a16:creationId xmlns:a16="http://schemas.microsoft.com/office/drawing/2014/main" id="{05B2E1DC-2400-C67F-FF53-823302277674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2929" y="369826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8" name="Gleichschenkliges Dreieck 47">
              <a:extLst>
                <a:ext uri="{FF2B5EF4-FFF2-40B4-BE49-F238E27FC236}">
                  <a16:creationId xmlns:a16="http://schemas.microsoft.com/office/drawing/2014/main" id="{37D2A685-874A-F735-1B4F-F78DE7E434AC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7329" y="370276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9" name="Gleichschenkliges Dreieck 48">
              <a:extLst>
                <a:ext uri="{FF2B5EF4-FFF2-40B4-BE49-F238E27FC236}">
                  <a16:creationId xmlns:a16="http://schemas.microsoft.com/office/drawing/2014/main" id="{742EF78E-2ED0-8C8A-72B5-168506073AA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04529" y="39958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0" name="Gleichschenkliges Dreieck 49">
              <a:extLst>
                <a:ext uri="{FF2B5EF4-FFF2-40B4-BE49-F238E27FC236}">
                  <a16:creationId xmlns:a16="http://schemas.microsoft.com/office/drawing/2014/main" id="{66356CF4-E2DC-0986-7687-6DADD31680C4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95729" y="3988975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1" name="Gleichschenkliges Dreieck 50">
              <a:extLst>
                <a:ext uri="{FF2B5EF4-FFF2-40B4-BE49-F238E27FC236}">
                  <a16:creationId xmlns:a16="http://schemas.microsoft.com/office/drawing/2014/main" id="{BACF0E51-4CDB-2D2D-71FF-A336DDE1BFA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31729" y="429718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" name="Gleichschenkliges Dreieck 51">
              <a:extLst>
                <a:ext uri="{FF2B5EF4-FFF2-40B4-BE49-F238E27FC236}">
                  <a16:creationId xmlns:a16="http://schemas.microsoft.com/office/drawing/2014/main" id="{730C227E-2516-A940-C359-D74B6D81F0C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7329" y="429863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" name="Gleichschenkliges Dreieck 52">
              <a:extLst>
                <a:ext uri="{FF2B5EF4-FFF2-40B4-BE49-F238E27FC236}">
                  <a16:creationId xmlns:a16="http://schemas.microsoft.com/office/drawing/2014/main" id="{DAAB4BB5-BE9D-ADE7-0BE4-086649398F8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2929" y="430007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Gleichschenkliges Dreieck 53">
              <a:extLst>
                <a:ext uri="{FF2B5EF4-FFF2-40B4-BE49-F238E27FC236}">
                  <a16:creationId xmlns:a16="http://schemas.microsoft.com/office/drawing/2014/main" id="{F68A7EED-BA4E-BB95-2EB1-090CB5812A0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68529" y="430152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" name="Gleichschenkliges Dreieck 54">
              <a:extLst>
                <a:ext uri="{FF2B5EF4-FFF2-40B4-BE49-F238E27FC236}">
                  <a16:creationId xmlns:a16="http://schemas.microsoft.com/office/drawing/2014/main" id="{722A0517-8237-76C0-B82D-B898C082B72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753779" y="4582438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" name="Gleichschenkliges Dreieck 55">
              <a:extLst>
                <a:ext uri="{FF2B5EF4-FFF2-40B4-BE49-F238E27FC236}">
                  <a16:creationId xmlns:a16="http://schemas.microsoft.com/office/drawing/2014/main" id="{4A4417EB-AD3F-8F22-3015-C6B9CE965AD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589848" y="489240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7" name="Gleichschenkliges Dreieck 56">
              <a:extLst>
                <a:ext uri="{FF2B5EF4-FFF2-40B4-BE49-F238E27FC236}">
                  <a16:creationId xmlns:a16="http://schemas.microsoft.com/office/drawing/2014/main" id="{9BD75B7C-6CE7-4086-9BB9-47CCABD0878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26579" y="4887584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8" name="Gleichschenkliges Dreieck 57">
              <a:extLst>
                <a:ext uri="{FF2B5EF4-FFF2-40B4-BE49-F238E27FC236}">
                  <a16:creationId xmlns:a16="http://schemas.microsoft.com/office/drawing/2014/main" id="{78FDF350-6689-1E8D-6255-A4C8D37CC0C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74258" y="489489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" name="Gleichschenkliges Dreieck 58">
              <a:extLst>
                <a:ext uri="{FF2B5EF4-FFF2-40B4-BE49-F238E27FC236}">
                  <a16:creationId xmlns:a16="http://schemas.microsoft.com/office/drawing/2014/main" id="{19386B11-624F-3064-F74A-87E88F90A88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307723" y="4887584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" name="Gleichschenkliges Dreieck 59">
              <a:extLst>
                <a:ext uri="{FF2B5EF4-FFF2-40B4-BE49-F238E27FC236}">
                  <a16:creationId xmlns:a16="http://schemas.microsoft.com/office/drawing/2014/main" id="{6043FE38-7082-2A38-1472-DDFCA6EF0B4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141329" y="458143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" name="Gleichschenkliges Dreieck 60">
              <a:extLst>
                <a:ext uri="{FF2B5EF4-FFF2-40B4-BE49-F238E27FC236}">
                  <a16:creationId xmlns:a16="http://schemas.microsoft.com/office/drawing/2014/main" id="{7847457A-A79B-9729-C32E-3B9FBEF2A1A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413329" y="519033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" name="Gleichschenkliges Dreieck 61">
              <a:extLst>
                <a:ext uri="{FF2B5EF4-FFF2-40B4-BE49-F238E27FC236}">
                  <a16:creationId xmlns:a16="http://schemas.microsoft.com/office/drawing/2014/main" id="{798EE5A1-7849-067D-1EF5-C5B129665F3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02148" y="5170545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" name="Gleichschenkliges Dreieck 62">
              <a:extLst>
                <a:ext uri="{FF2B5EF4-FFF2-40B4-BE49-F238E27FC236}">
                  <a16:creationId xmlns:a16="http://schemas.microsoft.com/office/drawing/2014/main" id="{7A981AE2-89E0-D8F3-9DE4-6B528F36554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95729" y="5179112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" name="Gleichschenkliges Dreieck 63">
              <a:extLst>
                <a:ext uri="{FF2B5EF4-FFF2-40B4-BE49-F238E27FC236}">
                  <a16:creationId xmlns:a16="http://schemas.microsoft.com/office/drawing/2014/main" id="{65B5F008-773D-7F0F-4B75-6DECE53EDC6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490379" y="518831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5" name="Gleichschenkliges Dreieck 64">
              <a:extLst>
                <a:ext uri="{FF2B5EF4-FFF2-40B4-BE49-F238E27FC236}">
                  <a16:creationId xmlns:a16="http://schemas.microsoft.com/office/drawing/2014/main" id="{EF2CBBDB-F47F-F30B-7C34-C5FAC4139014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230389" y="5483118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6" name="Gleichschenkliges Dreieck 65">
              <a:extLst>
                <a:ext uri="{FF2B5EF4-FFF2-40B4-BE49-F238E27FC236}">
                  <a16:creationId xmlns:a16="http://schemas.microsoft.com/office/drawing/2014/main" id="{1A34936C-0DD3-32C5-3AFC-CFAC083F2FC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35853" y="548109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7" name="Gleichschenkliges Dreieck 66">
              <a:extLst>
                <a:ext uri="{FF2B5EF4-FFF2-40B4-BE49-F238E27FC236}">
                  <a16:creationId xmlns:a16="http://schemas.microsoft.com/office/drawing/2014/main" id="{0CBEEF18-E9AB-2E0A-55B4-A25A290FBB9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6622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8" name="Gleichschenkliges Dreieck 67">
              <a:extLst>
                <a:ext uri="{FF2B5EF4-FFF2-40B4-BE49-F238E27FC236}">
                  <a16:creationId xmlns:a16="http://schemas.microsoft.com/office/drawing/2014/main" id="{EFADF31A-059C-BBA2-4F16-4DD23FD64A15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322972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9" name="Gleichschenkliges Dreieck 68">
              <a:extLst>
                <a:ext uri="{FF2B5EF4-FFF2-40B4-BE49-F238E27FC236}">
                  <a16:creationId xmlns:a16="http://schemas.microsoft.com/office/drawing/2014/main" id="{CD84660D-BFE5-2AD2-71F3-464AA962CA9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583554" y="548754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0" name="Gleichschenkliges Dreieck 69">
              <a:extLst>
                <a:ext uri="{FF2B5EF4-FFF2-40B4-BE49-F238E27FC236}">
                  <a16:creationId xmlns:a16="http://schemas.microsoft.com/office/drawing/2014/main" id="{B4A4E604-504D-18EA-DD06-01BB620515A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9098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1" name="Gleichschenkliges Dreieck 70">
              <a:extLst>
                <a:ext uri="{FF2B5EF4-FFF2-40B4-BE49-F238E27FC236}">
                  <a16:creationId xmlns:a16="http://schemas.microsoft.com/office/drawing/2014/main" id="{92AD0F5B-9533-1BF3-407A-25E2BF2D170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65118" y="548135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2" name="Gleichschenkliges Dreieck 71">
              <a:extLst>
                <a:ext uri="{FF2B5EF4-FFF2-40B4-BE49-F238E27FC236}">
                  <a16:creationId xmlns:a16="http://schemas.microsoft.com/office/drawing/2014/main" id="{C41D045B-D8EC-BA21-9ED0-46DAA497D20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663043" y="548777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73" name="Gleichschenkliges Dreieck 72">
            <a:extLst>
              <a:ext uri="{FF2B5EF4-FFF2-40B4-BE49-F238E27FC236}">
                <a16:creationId xmlns:a16="http://schemas.microsoft.com/office/drawing/2014/main" id="{D926B8EC-07CD-2347-D5E9-F918F4E17F89}"/>
              </a:ext>
            </a:extLst>
          </p:cNvPr>
          <p:cNvSpPr>
            <a:spLocks noChangeAspect="1"/>
          </p:cNvSpPr>
          <p:nvPr/>
        </p:nvSpPr>
        <p:spPr>
          <a:xfrm>
            <a:off x="9239129" y="3287369"/>
            <a:ext cx="2764800" cy="2383449"/>
          </a:xfrm>
          <a:prstGeom prst="triangle">
            <a:avLst/>
          </a:prstGeom>
          <a:solidFill>
            <a:schemeClr val="bg1"/>
          </a:solidFill>
          <a:ln>
            <a:solidFill>
              <a:srgbClr val="F3F9FB"/>
            </a:solidFill>
          </a:ln>
          <a:effectLst>
            <a:outerShdw blurRad="50800" dist="76200" dir="10800000" algn="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78" name="Gerade Verbindung mit Pfeil 77">
            <a:extLst>
              <a:ext uri="{FF2B5EF4-FFF2-40B4-BE49-F238E27FC236}">
                <a16:creationId xmlns:a16="http://schemas.microsoft.com/office/drawing/2014/main" id="{B1B08C4C-B78B-C05B-D8CD-79FF0A0E146A}"/>
              </a:ext>
            </a:extLst>
          </p:cNvPr>
          <p:cNvCxnSpPr/>
          <p:nvPr/>
        </p:nvCxnSpPr>
        <p:spPr>
          <a:xfrm>
            <a:off x="6636990" y="6213987"/>
            <a:ext cx="2307029" cy="0"/>
          </a:xfrm>
          <a:prstGeom prst="straightConnector1">
            <a:avLst/>
          </a:prstGeom>
          <a:ln w="82550" cap="rnd">
            <a:solidFill>
              <a:schemeClr val="tx1">
                <a:lumMod val="50000"/>
                <a:lumOff val="50000"/>
              </a:schemeClr>
            </a:solidFill>
            <a:prstDash val="soli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feld 78">
                <a:extLst>
                  <a:ext uri="{FF2B5EF4-FFF2-40B4-BE49-F238E27FC236}">
                    <a16:creationId xmlns:a16="http://schemas.microsoft.com/office/drawing/2014/main" id="{A292918B-FA43-C2E9-A26C-338F2C972EB7}"/>
                  </a:ext>
                </a:extLst>
              </p:cNvPr>
              <p:cNvSpPr txBox="1"/>
              <p:nvPr/>
            </p:nvSpPr>
            <p:spPr>
              <a:xfrm>
                <a:off x="9281069" y="5819889"/>
                <a:ext cx="663643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sz="4800" b="1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de-AT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9" name="Textfeld 78">
                <a:extLst>
                  <a:ext uri="{FF2B5EF4-FFF2-40B4-BE49-F238E27FC236}">
                    <a16:creationId xmlns:a16="http://schemas.microsoft.com/office/drawing/2014/main" id="{A292918B-FA43-C2E9-A26C-338F2C972E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1069" y="5819889"/>
                <a:ext cx="663643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41587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leichschenkliges Dreieck 2">
            <a:extLst>
              <a:ext uri="{FF2B5EF4-FFF2-40B4-BE49-F238E27FC236}">
                <a16:creationId xmlns:a16="http://schemas.microsoft.com/office/drawing/2014/main" id="{F8DEF178-1297-B25B-B388-AE93F42B507A}"/>
              </a:ext>
            </a:extLst>
          </p:cNvPr>
          <p:cNvSpPr>
            <a:spLocks noChangeAspect="1"/>
          </p:cNvSpPr>
          <p:nvPr/>
        </p:nvSpPr>
        <p:spPr>
          <a:xfrm>
            <a:off x="714036" y="301430"/>
            <a:ext cx="2764800" cy="2383449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B6780E4-62D0-6B23-D247-7CB28CAAD0DC}"/>
              </a:ext>
            </a:extLst>
          </p:cNvPr>
          <p:cNvGrpSpPr/>
          <p:nvPr/>
        </p:nvGrpSpPr>
        <p:grpSpPr>
          <a:xfrm>
            <a:off x="4170036" y="313782"/>
            <a:ext cx="2764800" cy="2383449"/>
            <a:chOff x="4713600" y="442848"/>
            <a:chExt cx="2764800" cy="2383449"/>
          </a:xfrm>
          <a:effectLst/>
        </p:grpSpPr>
        <p:sp>
          <p:nvSpPr>
            <p:cNvPr id="7" name="Gleichschenkliges Dreieck 6">
              <a:extLst>
                <a:ext uri="{FF2B5EF4-FFF2-40B4-BE49-F238E27FC236}">
                  <a16:creationId xmlns:a16="http://schemas.microsoft.com/office/drawing/2014/main" id="{AA8C4400-6657-4881-B621-737D82FC06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13600" y="442848"/>
              <a:ext cx="2764800" cy="238344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" name="Gleichschenkliges Dreieck 5">
              <a:extLst>
                <a:ext uri="{FF2B5EF4-FFF2-40B4-BE49-F238E27FC236}">
                  <a16:creationId xmlns:a16="http://schemas.microsoft.com/office/drawing/2014/main" id="{6B791B79-49E1-588E-3384-C0B94DAD8F9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404800" y="1634572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02AEBAE5-BB19-7321-2B11-BEAD4CF88E68}"/>
              </a:ext>
            </a:extLst>
          </p:cNvPr>
          <p:cNvGrpSpPr/>
          <p:nvPr/>
        </p:nvGrpSpPr>
        <p:grpSpPr>
          <a:xfrm>
            <a:off x="7585792" y="301430"/>
            <a:ext cx="2764800" cy="2383449"/>
            <a:chOff x="9239129" y="442848"/>
            <a:chExt cx="2764800" cy="2383449"/>
          </a:xfrm>
        </p:grpSpPr>
        <p:sp>
          <p:nvSpPr>
            <p:cNvPr id="8" name="Gleichschenkliges Dreieck 7">
              <a:extLst>
                <a:ext uri="{FF2B5EF4-FFF2-40B4-BE49-F238E27FC236}">
                  <a16:creationId xmlns:a16="http://schemas.microsoft.com/office/drawing/2014/main" id="{CC0D39CE-B53B-B63B-41F3-8435B6849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39129" y="442848"/>
              <a:ext cx="2764800" cy="238344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Gleichschenkliges Dreieck 8">
              <a:extLst>
                <a:ext uri="{FF2B5EF4-FFF2-40B4-BE49-F238E27FC236}">
                  <a16:creationId xmlns:a16="http://schemas.microsoft.com/office/drawing/2014/main" id="{6C14A3EA-AF94-8D82-1C1D-7A5C1776A4E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9930329" y="1634572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Gleichschenkliges Dreieck 9">
              <a:extLst>
                <a:ext uri="{FF2B5EF4-FFF2-40B4-BE49-F238E27FC236}">
                  <a16:creationId xmlns:a16="http://schemas.microsoft.com/office/drawing/2014/main" id="{CF1D1BE7-453E-F7E2-4B85-63BF7538D1E4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9584729" y="2230434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Gleichschenkliges Dreieck 10">
              <a:extLst>
                <a:ext uri="{FF2B5EF4-FFF2-40B4-BE49-F238E27FC236}">
                  <a16:creationId xmlns:a16="http://schemas.microsoft.com/office/drawing/2014/main" id="{6F031D95-BAD0-FD25-A643-64244B814B3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0950445" y="2230433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Gleichschenkliges Dreieck 11">
              <a:extLst>
                <a:ext uri="{FF2B5EF4-FFF2-40B4-BE49-F238E27FC236}">
                  <a16:creationId xmlns:a16="http://schemas.microsoft.com/office/drawing/2014/main" id="{FCFE1A21-5736-4521-D629-6B23FA61F45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0275929" y="1038710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88" name="Gleichschenkliges Dreieck 87">
            <a:extLst>
              <a:ext uri="{FF2B5EF4-FFF2-40B4-BE49-F238E27FC236}">
                <a16:creationId xmlns:a16="http://schemas.microsoft.com/office/drawing/2014/main" id="{36442278-CC57-253C-B091-ED5496149B02}"/>
              </a:ext>
            </a:extLst>
          </p:cNvPr>
          <p:cNvSpPr>
            <a:spLocks noChangeAspect="1"/>
          </p:cNvSpPr>
          <p:nvPr/>
        </p:nvSpPr>
        <p:spPr>
          <a:xfrm>
            <a:off x="585082" y="3234394"/>
            <a:ext cx="2764800" cy="2383449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89" name="Gruppieren 88">
            <a:extLst>
              <a:ext uri="{FF2B5EF4-FFF2-40B4-BE49-F238E27FC236}">
                <a16:creationId xmlns:a16="http://schemas.microsoft.com/office/drawing/2014/main" id="{C91FAA90-08B7-2708-908D-73EB77BCDF8E}"/>
              </a:ext>
            </a:extLst>
          </p:cNvPr>
          <p:cNvGrpSpPr/>
          <p:nvPr/>
        </p:nvGrpSpPr>
        <p:grpSpPr>
          <a:xfrm>
            <a:off x="4162615" y="3352366"/>
            <a:ext cx="2764800" cy="2383449"/>
            <a:chOff x="4713600" y="442848"/>
            <a:chExt cx="2764800" cy="2383449"/>
          </a:xfrm>
          <a:effectLst/>
        </p:grpSpPr>
        <p:sp>
          <p:nvSpPr>
            <p:cNvPr id="90" name="Gleichschenkliges Dreieck 89">
              <a:extLst>
                <a:ext uri="{FF2B5EF4-FFF2-40B4-BE49-F238E27FC236}">
                  <a16:creationId xmlns:a16="http://schemas.microsoft.com/office/drawing/2014/main" id="{7798A0B0-900F-5B0F-4280-3D116C6DF8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13600" y="442848"/>
              <a:ext cx="2764800" cy="238344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1" name="Gleichschenkliges Dreieck 90">
              <a:extLst>
                <a:ext uri="{FF2B5EF4-FFF2-40B4-BE49-F238E27FC236}">
                  <a16:creationId xmlns:a16="http://schemas.microsoft.com/office/drawing/2014/main" id="{6D502739-B962-7C3E-14E1-E6CB270A3F3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404800" y="1634572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92" name="Gruppieren 91">
            <a:extLst>
              <a:ext uri="{FF2B5EF4-FFF2-40B4-BE49-F238E27FC236}">
                <a16:creationId xmlns:a16="http://schemas.microsoft.com/office/drawing/2014/main" id="{BD5BEED8-C225-48C4-6FCC-939370B1FF5F}"/>
              </a:ext>
            </a:extLst>
          </p:cNvPr>
          <p:cNvGrpSpPr/>
          <p:nvPr/>
        </p:nvGrpSpPr>
        <p:grpSpPr>
          <a:xfrm>
            <a:off x="7671226" y="3409852"/>
            <a:ext cx="2764800" cy="2383449"/>
            <a:chOff x="9239129" y="442848"/>
            <a:chExt cx="2764800" cy="2383449"/>
          </a:xfrm>
        </p:grpSpPr>
        <p:sp>
          <p:nvSpPr>
            <p:cNvPr id="93" name="Gleichschenkliges Dreieck 92">
              <a:extLst>
                <a:ext uri="{FF2B5EF4-FFF2-40B4-BE49-F238E27FC236}">
                  <a16:creationId xmlns:a16="http://schemas.microsoft.com/office/drawing/2014/main" id="{0EC086AE-D09B-5E34-9E47-79324AF41D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39129" y="442848"/>
              <a:ext cx="2764800" cy="238344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4" name="Gleichschenkliges Dreieck 93">
              <a:extLst>
                <a:ext uri="{FF2B5EF4-FFF2-40B4-BE49-F238E27FC236}">
                  <a16:creationId xmlns:a16="http://schemas.microsoft.com/office/drawing/2014/main" id="{99348A06-6A59-E2F2-90F4-07110CBD3E0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9930329" y="1634572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5" name="Gleichschenkliges Dreieck 94">
              <a:extLst>
                <a:ext uri="{FF2B5EF4-FFF2-40B4-BE49-F238E27FC236}">
                  <a16:creationId xmlns:a16="http://schemas.microsoft.com/office/drawing/2014/main" id="{48D67DBE-D5F1-82B8-9D95-0C2A3EE2631C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9584729" y="2230434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" name="Gleichschenkliges Dreieck 95">
              <a:extLst>
                <a:ext uri="{FF2B5EF4-FFF2-40B4-BE49-F238E27FC236}">
                  <a16:creationId xmlns:a16="http://schemas.microsoft.com/office/drawing/2014/main" id="{02206B1F-1435-770A-F9BA-FB64DB8340B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0950445" y="2230433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7" name="Gleichschenkliges Dreieck 96">
              <a:extLst>
                <a:ext uri="{FF2B5EF4-FFF2-40B4-BE49-F238E27FC236}">
                  <a16:creationId xmlns:a16="http://schemas.microsoft.com/office/drawing/2014/main" id="{87C548BF-96BC-F20C-7ACE-916D2D155E1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0275929" y="1038710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98" name="Ellipse 97">
            <a:extLst>
              <a:ext uri="{FF2B5EF4-FFF2-40B4-BE49-F238E27FC236}">
                <a16:creationId xmlns:a16="http://schemas.microsoft.com/office/drawing/2014/main" id="{86E59E78-3C37-6D77-651A-D7280E05F093}"/>
              </a:ext>
            </a:extLst>
          </p:cNvPr>
          <p:cNvSpPr/>
          <p:nvPr/>
        </p:nvSpPr>
        <p:spPr>
          <a:xfrm>
            <a:off x="350530" y="3198886"/>
            <a:ext cx="3233963" cy="3233963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9" name="Ellipse 98">
            <a:extLst>
              <a:ext uri="{FF2B5EF4-FFF2-40B4-BE49-F238E27FC236}">
                <a16:creationId xmlns:a16="http://schemas.microsoft.com/office/drawing/2014/main" id="{543CC9F5-3634-1C00-7317-443200B4094B}"/>
              </a:ext>
            </a:extLst>
          </p:cNvPr>
          <p:cNvSpPr>
            <a:spLocks noChangeAspect="1"/>
          </p:cNvSpPr>
          <p:nvPr/>
        </p:nvSpPr>
        <p:spPr>
          <a:xfrm>
            <a:off x="4732310" y="3297701"/>
            <a:ext cx="1625410" cy="162541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0" name="Ellipse 99">
            <a:extLst>
              <a:ext uri="{FF2B5EF4-FFF2-40B4-BE49-F238E27FC236}">
                <a16:creationId xmlns:a16="http://schemas.microsoft.com/office/drawing/2014/main" id="{802FE842-32BF-E57B-B5C8-4DE36F361B82}"/>
              </a:ext>
            </a:extLst>
          </p:cNvPr>
          <p:cNvSpPr>
            <a:spLocks noChangeAspect="1"/>
          </p:cNvSpPr>
          <p:nvPr/>
        </p:nvSpPr>
        <p:spPr>
          <a:xfrm>
            <a:off x="5423510" y="4463253"/>
            <a:ext cx="1625410" cy="162541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1" name="Ellipse 100">
            <a:extLst>
              <a:ext uri="{FF2B5EF4-FFF2-40B4-BE49-F238E27FC236}">
                <a16:creationId xmlns:a16="http://schemas.microsoft.com/office/drawing/2014/main" id="{AE5A361D-81C1-40E2-F645-938D5CFD8096}"/>
              </a:ext>
            </a:extLst>
          </p:cNvPr>
          <p:cNvSpPr>
            <a:spLocks noChangeAspect="1"/>
          </p:cNvSpPr>
          <p:nvPr/>
        </p:nvSpPr>
        <p:spPr>
          <a:xfrm>
            <a:off x="4077040" y="4516758"/>
            <a:ext cx="1625410" cy="162541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2" name="Ellipse 101">
            <a:extLst>
              <a:ext uri="{FF2B5EF4-FFF2-40B4-BE49-F238E27FC236}">
                <a16:creationId xmlns:a16="http://schemas.microsoft.com/office/drawing/2014/main" id="{71343607-0EF0-9019-9CAA-CACD0FAD74A6}"/>
              </a:ext>
            </a:extLst>
          </p:cNvPr>
          <p:cNvSpPr>
            <a:spLocks noChangeAspect="1"/>
          </p:cNvSpPr>
          <p:nvPr/>
        </p:nvSpPr>
        <p:spPr>
          <a:xfrm>
            <a:off x="7577392" y="5151604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3" name="Ellipse 102">
            <a:extLst>
              <a:ext uri="{FF2B5EF4-FFF2-40B4-BE49-F238E27FC236}">
                <a16:creationId xmlns:a16="http://schemas.microsoft.com/office/drawing/2014/main" id="{E10DFC51-25C4-1C51-AAA9-0C2AEC0FF96F}"/>
              </a:ext>
            </a:extLst>
          </p:cNvPr>
          <p:cNvSpPr>
            <a:spLocks noChangeAspect="1"/>
          </p:cNvSpPr>
          <p:nvPr/>
        </p:nvSpPr>
        <p:spPr>
          <a:xfrm>
            <a:off x="8251908" y="5151604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4" name="Ellipse 103">
            <a:extLst>
              <a:ext uri="{FF2B5EF4-FFF2-40B4-BE49-F238E27FC236}">
                <a16:creationId xmlns:a16="http://schemas.microsoft.com/office/drawing/2014/main" id="{CB664D46-0112-193B-CF5D-326A02AF16D8}"/>
              </a:ext>
            </a:extLst>
          </p:cNvPr>
          <p:cNvSpPr>
            <a:spLocks noChangeAspect="1"/>
          </p:cNvSpPr>
          <p:nvPr/>
        </p:nvSpPr>
        <p:spPr>
          <a:xfrm>
            <a:off x="8926424" y="5151604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5" name="Ellipse 104">
            <a:extLst>
              <a:ext uri="{FF2B5EF4-FFF2-40B4-BE49-F238E27FC236}">
                <a16:creationId xmlns:a16="http://schemas.microsoft.com/office/drawing/2014/main" id="{3C391DF7-1B2D-1227-FFAD-82D36F08E795}"/>
              </a:ext>
            </a:extLst>
          </p:cNvPr>
          <p:cNvSpPr>
            <a:spLocks noChangeAspect="1"/>
          </p:cNvSpPr>
          <p:nvPr/>
        </p:nvSpPr>
        <p:spPr>
          <a:xfrm>
            <a:off x="9600940" y="5151604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6" name="Ellipse 105">
            <a:extLst>
              <a:ext uri="{FF2B5EF4-FFF2-40B4-BE49-F238E27FC236}">
                <a16:creationId xmlns:a16="http://schemas.microsoft.com/office/drawing/2014/main" id="{F6307D3A-D1B3-C7FA-4244-9BAD3B21D540}"/>
              </a:ext>
            </a:extLst>
          </p:cNvPr>
          <p:cNvSpPr>
            <a:spLocks noChangeAspect="1"/>
          </p:cNvSpPr>
          <p:nvPr/>
        </p:nvSpPr>
        <p:spPr>
          <a:xfrm>
            <a:off x="7932840" y="4494753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7" name="Ellipse 106">
            <a:extLst>
              <a:ext uri="{FF2B5EF4-FFF2-40B4-BE49-F238E27FC236}">
                <a16:creationId xmlns:a16="http://schemas.microsoft.com/office/drawing/2014/main" id="{C5B26303-9FF0-D7A7-EA28-9615184A7646}"/>
              </a:ext>
            </a:extLst>
          </p:cNvPr>
          <p:cNvSpPr>
            <a:spLocks noChangeAspect="1"/>
          </p:cNvSpPr>
          <p:nvPr/>
        </p:nvSpPr>
        <p:spPr>
          <a:xfrm>
            <a:off x="9277231" y="4494753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8" name="Ellipse 107">
            <a:extLst>
              <a:ext uri="{FF2B5EF4-FFF2-40B4-BE49-F238E27FC236}">
                <a16:creationId xmlns:a16="http://schemas.microsoft.com/office/drawing/2014/main" id="{A3807BAB-70E5-E9FC-FFD8-F6A736C5CDA0}"/>
              </a:ext>
            </a:extLst>
          </p:cNvPr>
          <p:cNvSpPr>
            <a:spLocks noChangeAspect="1"/>
          </p:cNvSpPr>
          <p:nvPr/>
        </p:nvSpPr>
        <p:spPr>
          <a:xfrm>
            <a:off x="8982436" y="3950475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9" name="Ellipse 108">
            <a:extLst>
              <a:ext uri="{FF2B5EF4-FFF2-40B4-BE49-F238E27FC236}">
                <a16:creationId xmlns:a16="http://schemas.microsoft.com/office/drawing/2014/main" id="{6E911333-C7F2-11E7-C80B-2E22A83471D5}"/>
              </a:ext>
            </a:extLst>
          </p:cNvPr>
          <p:cNvSpPr>
            <a:spLocks noChangeAspect="1"/>
          </p:cNvSpPr>
          <p:nvPr/>
        </p:nvSpPr>
        <p:spPr>
          <a:xfrm>
            <a:off x="8638363" y="3291880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0" name="Ellipse 109">
            <a:extLst>
              <a:ext uri="{FF2B5EF4-FFF2-40B4-BE49-F238E27FC236}">
                <a16:creationId xmlns:a16="http://schemas.microsoft.com/office/drawing/2014/main" id="{65B6FEB8-52DF-80E0-D0FD-DEFC32FFE163}"/>
              </a:ext>
            </a:extLst>
          </p:cNvPr>
          <p:cNvSpPr>
            <a:spLocks noChangeAspect="1"/>
          </p:cNvSpPr>
          <p:nvPr/>
        </p:nvSpPr>
        <p:spPr>
          <a:xfrm>
            <a:off x="8189626" y="3832503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Textfeld 110">
                <a:extLst>
                  <a:ext uri="{FF2B5EF4-FFF2-40B4-BE49-F238E27FC236}">
                    <a16:creationId xmlns:a16="http://schemas.microsoft.com/office/drawing/2014/main" id="{A347ACD4-B770-9B80-9636-99D23B1D5D9C}"/>
                  </a:ext>
                </a:extLst>
              </p:cNvPr>
              <p:cNvSpPr txBox="1"/>
              <p:nvPr/>
            </p:nvSpPr>
            <p:spPr>
              <a:xfrm>
                <a:off x="10865989" y="2921887"/>
                <a:ext cx="837024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sz="3600" b="0" i="1" smtClean="0">
                          <a:latin typeface="Cambria Math" panose="02040503050406030204" pitchFamily="18" charset="0"/>
                        </a:rPr>
                        <m:t>𝑒𝑡𝑐</m:t>
                      </m:r>
                      <m:r>
                        <a:rPr lang="de-AT" sz="3600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de-AT" sz="3600" dirty="0"/>
              </a:p>
            </p:txBody>
          </p:sp>
        </mc:Choice>
        <mc:Fallback xmlns="">
          <p:sp>
            <p:nvSpPr>
              <p:cNvPr id="111" name="Textfeld 110">
                <a:extLst>
                  <a:ext uri="{FF2B5EF4-FFF2-40B4-BE49-F238E27FC236}">
                    <a16:creationId xmlns:a16="http://schemas.microsoft.com/office/drawing/2014/main" id="{A347ACD4-B770-9B80-9636-99D23B1D5D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65989" y="2921887"/>
                <a:ext cx="837024" cy="55399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20097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leichschenkliges Dreieck 2">
            <a:extLst>
              <a:ext uri="{FF2B5EF4-FFF2-40B4-BE49-F238E27FC236}">
                <a16:creationId xmlns:a16="http://schemas.microsoft.com/office/drawing/2014/main" id="{F8DEF178-1297-B25B-B388-AE93F42B507A}"/>
              </a:ext>
            </a:extLst>
          </p:cNvPr>
          <p:cNvSpPr>
            <a:spLocks noChangeAspect="1"/>
          </p:cNvSpPr>
          <p:nvPr/>
        </p:nvSpPr>
        <p:spPr>
          <a:xfrm>
            <a:off x="1136067" y="324876"/>
            <a:ext cx="2764800" cy="2383449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B6780E4-62D0-6B23-D247-7CB28CAAD0DC}"/>
              </a:ext>
            </a:extLst>
          </p:cNvPr>
          <p:cNvGrpSpPr/>
          <p:nvPr/>
        </p:nvGrpSpPr>
        <p:grpSpPr>
          <a:xfrm>
            <a:off x="4713600" y="442848"/>
            <a:ext cx="2764800" cy="2383449"/>
            <a:chOff x="4713600" y="442848"/>
            <a:chExt cx="2764800" cy="2383449"/>
          </a:xfrm>
          <a:effectLst/>
        </p:grpSpPr>
        <p:sp>
          <p:nvSpPr>
            <p:cNvPr id="7" name="Gleichschenkliges Dreieck 6">
              <a:extLst>
                <a:ext uri="{FF2B5EF4-FFF2-40B4-BE49-F238E27FC236}">
                  <a16:creationId xmlns:a16="http://schemas.microsoft.com/office/drawing/2014/main" id="{AA8C4400-6657-4881-B621-737D82FC06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13600" y="442848"/>
              <a:ext cx="2764800" cy="238344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" name="Gleichschenkliges Dreieck 5">
              <a:extLst>
                <a:ext uri="{FF2B5EF4-FFF2-40B4-BE49-F238E27FC236}">
                  <a16:creationId xmlns:a16="http://schemas.microsoft.com/office/drawing/2014/main" id="{6B791B79-49E1-588E-3384-C0B94DAD8F9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404800" y="1634572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02AEBAE5-BB19-7321-2B11-BEAD4CF88E68}"/>
              </a:ext>
            </a:extLst>
          </p:cNvPr>
          <p:cNvGrpSpPr/>
          <p:nvPr/>
        </p:nvGrpSpPr>
        <p:grpSpPr>
          <a:xfrm>
            <a:off x="9239129" y="442848"/>
            <a:ext cx="2764800" cy="2383449"/>
            <a:chOff x="9239129" y="442848"/>
            <a:chExt cx="2764800" cy="2383449"/>
          </a:xfrm>
        </p:grpSpPr>
        <p:sp>
          <p:nvSpPr>
            <p:cNvPr id="8" name="Gleichschenkliges Dreieck 7">
              <a:extLst>
                <a:ext uri="{FF2B5EF4-FFF2-40B4-BE49-F238E27FC236}">
                  <a16:creationId xmlns:a16="http://schemas.microsoft.com/office/drawing/2014/main" id="{CC0D39CE-B53B-B63B-41F3-8435B6849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39129" y="442848"/>
              <a:ext cx="2764800" cy="238344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Gleichschenkliges Dreieck 8">
              <a:extLst>
                <a:ext uri="{FF2B5EF4-FFF2-40B4-BE49-F238E27FC236}">
                  <a16:creationId xmlns:a16="http://schemas.microsoft.com/office/drawing/2014/main" id="{6C14A3EA-AF94-8D82-1C1D-7A5C1776A4E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9930329" y="1634572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Gleichschenkliges Dreieck 9">
              <a:extLst>
                <a:ext uri="{FF2B5EF4-FFF2-40B4-BE49-F238E27FC236}">
                  <a16:creationId xmlns:a16="http://schemas.microsoft.com/office/drawing/2014/main" id="{CF1D1BE7-453E-F7E2-4B85-63BF7538D1E4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9584729" y="2230434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Gleichschenkliges Dreieck 10">
              <a:extLst>
                <a:ext uri="{FF2B5EF4-FFF2-40B4-BE49-F238E27FC236}">
                  <a16:creationId xmlns:a16="http://schemas.microsoft.com/office/drawing/2014/main" id="{6F031D95-BAD0-FD25-A643-64244B814B3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0950445" y="2230433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Gleichschenkliges Dreieck 11">
              <a:extLst>
                <a:ext uri="{FF2B5EF4-FFF2-40B4-BE49-F238E27FC236}">
                  <a16:creationId xmlns:a16="http://schemas.microsoft.com/office/drawing/2014/main" id="{FCFE1A21-5736-4521-D629-6B23FA61F45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0275929" y="1038710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C20FFCC7-5B1B-A85F-AB7B-93B789A7A2F6}"/>
              </a:ext>
            </a:extLst>
          </p:cNvPr>
          <p:cNvGrpSpPr/>
          <p:nvPr/>
        </p:nvGrpSpPr>
        <p:grpSpPr>
          <a:xfrm>
            <a:off x="2680806" y="3514331"/>
            <a:ext cx="2764800" cy="2383449"/>
            <a:chOff x="185898" y="3287369"/>
            <a:chExt cx="2764800" cy="2383449"/>
          </a:xfrm>
        </p:grpSpPr>
        <p:sp>
          <p:nvSpPr>
            <p:cNvPr id="13" name="Gleichschenkliges Dreieck 12">
              <a:extLst>
                <a:ext uri="{FF2B5EF4-FFF2-40B4-BE49-F238E27FC236}">
                  <a16:creationId xmlns:a16="http://schemas.microsoft.com/office/drawing/2014/main" id="{7FDB0758-E53E-6489-6F1A-D7A960A4A3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898" y="3287369"/>
              <a:ext cx="2764800" cy="238344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4" name="Gleichschenkliges Dreieck 13">
              <a:extLst>
                <a:ext uri="{FF2B5EF4-FFF2-40B4-BE49-F238E27FC236}">
                  <a16:creationId xmlns:a16="http://schemas.microsoft.com/office/drawing/2014/main" id="{19C8213B-F851-0A3A-61A1-413340BA099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877098" y="4479093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Gleichschenkliges Dreieck 14">
              <a:extLst>
                <a:ext uri="{FF2B5EF4-FFF2-40B4-BE49-F238E27FC236}">
                  <a16:creationId xmlns:a16="http://schemas.microsoft.com/office/drawing/2014/main" id="{70627A01-C811-9642-EE80-775CE78EA7F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31498" y="5074955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Gleichschenkliges Dreieck 15">
              <a:extLst>
                <a:ext uri="{FF2B5EF4-FFF2-40B4-BE49-F238E27FC236}">
                  <a16:creationId xmlns:a16="http://schemas.microsoft.com/office/drawing/2014/main" id="{3758AE29-8C81-068D-C2E6-744FCCE987B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916878" y="5074954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Gleichschenkliges Dreieck 16">
              <a:extLst>
                <a:ext uri="{FF2B5EF4-FFF2-40B4-BE49-F238E27FC236}">
                  <a16:creationId xmlns:a16="http://schemas.microsoft.com/office/drawing/2014/main" id="{1913D754-E161-A3DF-B5CE-5C912176A9AD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222698" y="3883231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" name="Gleichschenkliges Dreieck 22">
              <a:extLst>
                <a:ext uri="{FF2B5EF4-FFF2-40B4-BE49-F238E27FC236}">
                  <a16:creationId xmlns:a16="http://schemas.microsoft.com/office/drawing/2014/main" id="{4464A206-9165-C7AB-9DFE-3600663E1DB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741098" y="4176345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" name="Gleichschenkliges Dreieck 23">
              <a:extLst>
                <a:ext uri="{FF2B5EF4-FFF2-40B4-BE49-F238E27FC236}">
                  <a16:creationId xmlns:a16="http://schemas.microsoft.com/office/drawing/2014/main" id="{FBE12291-185F-E1BE-2B32-493C56636F2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054544" y="4176345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" name="Gleichschenkliges Dreieck 24">
              <a:extLst>
                <a:ext uri="{FF2B5EF4-FFF2-40B4-BE49-F238E27FC236}">
                  <a16:creationId xmlns:a16="http://schemas.microsoft.com/office/drawing/2014/main" id="{A3A47E6A-8367-13AF-EBBE-702AD3ED770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395498" y="3587391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" name="Gleichschenkliges Dreieck 25">
              <a:extLst>
                <a:ext uri="{FF2B5EF4-FFF2-40B4-BE49-F238E27FC236}">
                  <a16:creationId xmlns:a16="http://schemas.microsoft.com/office/drawing/2014/main" id="{44D6DEBF-8DF3-964C-69BA-1FA7816CC93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704298" y="4765299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" name="Gleichschenkliges Dreieck 26">
              <a:extLst>
                <a:ext uri="{FF2B5EF4-FFF2-40B4-BE49-F238E27FC236}">
                  <a16:creationId xmlns:a16="http://schemas.microsoft.com/office/drawing/2014/main" id="{3C76D880-CF73-F132-322B-A36ED218E1C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339034" y="5372885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" name="Gleichschenkliges Dreieck 27">
              <a:extLst>
                <a:ext uri="{FF2B5EF4-FFF2-40B4-BE49-F238E27FC236}">
                  <a16:creationId xmlns:a16="http://schemas.microsoft.com/office/drawing/2014/main" id="{20821922-372F-4E4A-045A-AD845133EB9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030234" y="534943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" name="Gleichschenkliges Dreieck 28">
              <a:extLst>
                <a:ext uri="{FF2B5EF4-FFF2-40B4-BE49-F238E27FC236}">
                  <a16:creationId xmlns:a16="http://schemas.microsoft.com/office/drawing/2014/main" id="{12399097-81BB-42E1-580A-B50749D8B69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1728791" y="534943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" name="Gleichschenkliges Dreieck 29">
              <a:extLst>
                <a:ext uri="{FF2B5EF4-FFF2-40B4-BE49-F238E27FC236}">
                  <a16:creationId xmlns:a16="http://schemas.microsoft.com/office/drawing/2014/main" id="{B65EE292-B0D1-6A0E-7784-DE2E77D1E5C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422466" y="534943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" name="Gleichschenkliges Dreieck 30">
              <a:extLst>
                <a:ext uri="{FF2B5EF4-FFF2-40B4-BE49-F238E27FC236}">
                  <a16:creationId xmlns:a16="http://schemas.microsoft.com/office/drawing/2014/main" id="{ED6A72EB-A42A-B360-C138-CB995BF8210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2057202" y="4765298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95468698-B0D4-08EE-B6E3-8F32DDA932C4}"/>
              </a:ext>
            </a:extLst>
          </p:cNvPr>
          <p:cNvGrpSpPr/>
          <p:nvPr/>
        </p:nvGrpSpPr>
        <p:grpSpPr>
          <a:xfrm>
            <a:off x="6625423" y="3328264"/>
            <a:ext cx="2764800" cy="2383756"/>
            <a:chOff x="4154129" y="3253781"/>
            <a:chExt cx="2764800" cy="2383756"/>
          </a:xfrm>
          <a:effectLst/>
        </p:grpSpPr>
        <p:sp>
          <p:nvSpPr>
            <p:cNvPr id="32" name="Gleichschenkliges Dreieck 31">
              <a:extLst>
                <a:ext uri="{FF2B5EF4-FFF2-40B4-BE49-F238E27FC236}">
                  <a16:creationId xmlns:a16="http://schemas.microsoft.com/office/drawing/2014/main" id="{3EBA3B03-FDD2-6655-96B6-1FEE526E78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4129" y="3253781"/>
              <a:ext cx="2764800" cy="238344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" name="Gleichschenkliges Dreieck 32">
              <a:extLst>
                <a:ext uri="{FF2B5EF4-FFF2-40B4-BE49-F238E27FC236}">
                  <a16:creationId xmlns:a16="http://schemas.microsoft.com/office/drawing/2014/main" id="{8D7BE754-80D1-39AC-3EFB-D2CE5D7BFADC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845329" y="4445505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" name="Gleichschenkliges Dreieck 33">
              <a:extLst>
                <a:ext uri="{FF2B5EF4-FFF2-40B4-BE49-F238E27FC236}">
                  <a16:creationId xmlns:a16="http://schemas.microsoft.com/office/drawing/2014/main" id="{23FA7445-6AE1-6E7F-10B6-91F4DCAAEF3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499729" y="5041367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" name="Gleichschenkliges Dreieck 34">
              <a:extLst>
                <a:ext uri="{FF2B5EF4-FFF2-40B4-BE49-F238E27FC236}">
                  <a16:creationId xmlns:a16="http://schemas.microsoft.com/office/drawing/2014/main" id="{5F2C6232-170E-16A8-F673-E33337BA743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883652" y="5041366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" name="Gleichschenkliges Dreieck 35">
              <a:extLst>
                <a:ext uri="{FF2B5EF4-FFF2-40B4-BE49-F238E27FC236}">
                  <a16:creationId xmlns:a16="http://schemas.microsoft.com/office/drawing/2014/main" id="{8EB0ADBF-EBE6-00F9-6445-CE2BC4A77FD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90929" y="3849643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" name="Gleichschenkliges Dreieck 36">
              <a:extLst>
                <a:ext uri="{FF2B5EF4-FFF2-40B4-BE49-F238E27FC236}">
                  <a16:creationId xmlns:a16="http://schemas.microsoft.com/office/drawing/2014/main" id="{488A343C-351D-B6D3-EEBB-29078D400BA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09329" y="414275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8" name="Gleichschenkliges Dreieck 37">
              <a:extLst>
                <a:ext uri="{FF2B5EF4-FFF2-40B4-BE49-F238E27FC236}">
                  <a16:creationId xmlns:a16="http://schemas.microsoft.com/office/drawing/2014/main" id="{7D69AD8C-9A1E-3D11-BC9B-DEF9C3CB594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022775" y="414275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9" name="Gleichschenkliges Dreieck 38">
              <a:extLst>
                <a:ext uri="{FF2B5EF4-FFF2-40B4-BE49-F238E27FC236}">
                  <a16:creationId xmlns:a16="http://schemas.microsoft.com/office/drawing/2014/main" id="{54E32E20-6D20-F085-1F22-2C4BFD75E45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363729" y="3553803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0" name="Gleichschenkliges Dreieck 39">
              <a:extLst>
                <a:ext uri="{FF2B5EF4-FFF2-40B4-BE49-F238E27FC236}">
                  <a16:creationId xmlns:a16="http://schemas.microsoft.com/office/drawing/2014/main" id="{F133CBDD-9519-0878-D3F1-62291C3C697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672529" y="4731711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1" name="Gleichschenkliges Dreieck 40">
              <a:extLst>
                <a:ext uri="{FF2B5EF4-FFF2-40B4-BE49-F238E27FC236}">
                  <a16:creationId xmlns:a16="http://schemas.microsoft.com/office/drawing/2014/main" id="{B145E79D-D5B0-1E80-6916-73D4B059FBE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316789" y="533929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2" name="Gleichschenkliges Dreieck 41">
              <a:extLst>
                <a:ext uri="{FF2B5EF4-FFF2-40B4-BE49-F238E27FC236}">
                  <a16:creationId xmlns:a16="http://schemas.microsoft.com/office/drawing/2014/main" id="{EBB13F5E-D396-82F3-3A12-4793EED84B25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012979" y="5339605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3" name="Gleichschenkliges Dreieck 42">
              <a:extLst>
                <a:ext uri="{FF2B5EF4-FFF2-40B4-BE49-F238E27FC236}">
                  <a16:creationId xmlns:a16="http://schemas.microsoft.com/office/drawing/2014/main" id="{2A175C70-E9D5-32D0-F7AB-432B7F7F302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09329" y="5330944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4" name="Gleichschenkliges Dreieck 43">
              <a:extLst>
                <a:ext uri="{FF2B5EF4-FFF2-40B4-BE49-F238E27FC236}">
                  <a16:creationId xmlns:a16="http://schemas.microsoft.com/office/drawing/2014/main" id="{DB94EE87-CB64-F421-66EE-80A6C76FF90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411122" y="5333812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5" name="Gleichschenkliges Dreieck 44">
              <a:extLst>
                <a:ext uri="{FF2B5EF4-FFF2-40B4-BE49-F238E27FC236}">
                  <a16:creationId xmlns:a16="http://schemas.microsoft.com/office/drawing/2014/main" id="{C832AD89-606F-0D3A-5C3B-1B18D02A4B1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054929" y="4731710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6" name="Gleichschenkliges Dreieck 45">
              <a:extLst>
                <a:ext uri="{FF2B5EF4-FFF2-40B4-BE49-F238E27FC236}">
                  <a16:creationId xmlns:a16="http://schemas.microsoft.com/office/drawing/2014/main" id="{A45ECBB9-33C3-4B8C-4CD9-736DC9E1584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450129" y="340483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7" name="Gleichschenkliges Dreieck 46">
              <a:extLst>
                <a:ext uri="{FF2B5EF4-FFF2-40B4-BE49-F238E27FC236}">
                  <a16:creationId xmlns:a16="http://schemas.microsoft.com/office/drawing/2014/main" id="{05B2E1DC-2400-C67F-FF53-823302277674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2929" y="369826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8" name="Gleichschenkliges Dreieck 47">
              <a:extLst>
                <a:ext uri="{FF2B5EF4-FFF2-40B4-BE49-F238E27FC236}">
                  <a16:creationId xmlns:a16="http://schemas.microsoft.com/office/drawing/2014/main" id="{37D2A685-874A-F735-1B4F-F78DE7E434AC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7329" y="370276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9" name="Gleichschenkliges Dreieck 48">
              <a:extLst>
                <a:ext uri="{FF2B5EF4-FFF2-40B4-BE49-F238E27FC236}">
                  <a16:creationId xmlns:a16="http://schemas.microsoft.com/office/drawing/2014/main" id="{742EF78E-2ED0-8C8A-72B5-168506073AA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04529" y="39958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0" name="Gleichschenkliges Dreieck 49">
              <a:extLst>
                <a:ext uri="{FF2B5EF4-FFF2-40B4-BE49-F238E27FC236}">
                  <a16:creationId xmlns:a16="http://schemas.microsoft.com/office/drawing/2014/main" id="{66356CF4-E2DC-0986-7687-6DADD31680C4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95729" y="3988975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1" name="Gleichschenkliges Dreieck 50">
              <a:extLst>
                <a:ext uri="{FF2B5EF4-FFF2-40B4-BE49-F238E27FC236}">
                  <a16:creationId xmlns:a16="http://schemas.microsoft.com/office/drawing/2014/main" id="{BACF0E51-4CDB-2D2D-71FF-A336DDE1BFA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31729" y="429718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2" name="Gleichschenkliges Dreieck 51">
              <a:extLst>
                <a:ext uri="{FF2B5EF4-FFF2-40B4-BE49-F238E27FC236}">
                  <a16:creationId xmlns:a16="http://schemas.microsoft.com/office/drawing/2014/main" id="{730C227E-2516-A940-C359-D74B6D81F0C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7329" y="429863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3" name="Gleichschenkliges Dreieck 52">
              <a:extLst>
                <a:ext uri="{FF2B5EF4-FFF2-40B4-BE49-F238E27FC236}">
                  <a16:creationId xmlns:a16="http://schemas.microsoft.com/office/drawing/2014/main" id="{DAAB4BB5-BE9D-ADE7-0BE4-086649398F8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2929" y="430007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Gleichschenkliges Dreieck 53">
              <a:extLst>
                <a:ext uri="{FF2B5EF4-FFF2-40B4-BE49-F238E27FC236}">
                  <a16:creationId xmlns:a16="http://schemas.microsoft.com/office/drawing/2014/main" id="{F68A7EED-BA4E-BB95-2EB1-090CB5812A0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68529" y="430152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" name="Gleichschenkliges Dreieck 54">
              <a:extLst>
                <a:ext uri="{FF2B5EF4-FFF2-40B4-BE49-F238E27FC236}">
                  <a16:creationId xmlns:a16="http://schemas.microsoft.com/office/drawing/2014/main" id="{722A0517-8237-76C0-B82D-B898C082B72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753779" y="4582438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" name="Gleichschenkliges Dreieck 55">
              <a:extLst>
                <a:ext uri="{FF2B5EF4-FFF2-40B4-BE49-F238E27FC236}">
                  <a16:creationId xmlns:a16="http://schemas.microsoft.com/office/drawing/2014/main" id="{4A4417EB-AD3F-8F22-3015-C6B9CE965AD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589848" y="489240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7" name="Gleichschenkliges Dreieck 56">
              <a:extLst>
                <a:ext uri="{FF2B5EF4-FFF2-40B4-BE49-F238E27FC236}">
                  <a16:creationId xmlns:a16="http://schemas.microsoft.com/office/drawing/2014/main" id="{9BD75B7C-6CE7-4086-9BB9-47CCABD0878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26579" y="4887584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8" name="Gleichschenkliges Dreieck 57">
              <a:extLst>
                <a:ext uri="{FF2B5EF4-FFF2-40B4-BE49-F238E27FC236}">
                  <a16:creationId xmlns:a16="http://schemas.microsoft.com/office/drawing/2014/main" id="{78FDF350-6689-1E8D-6255-A4C8D37CC0C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74258" y="489489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9" name="Gleichschenkliges Dreieck 58">
              <a:extLst>
                <a:ext uri="{FF2B5EF4-FFF2-40B4-BE49-F238E27FC236}">
                  <a16:creationId xmlns:a16="http://schemas.microsoft.com/office/drawing/2014/main" id="{19386B11-624F-3064-F74A-87E88F90A88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307723" y="4887584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0" name="Gleichschenkliges Dreieck 59">
              <a:extLst>
                <a:ext uri="{FF2B5EF4-FFF2-40B4-BE49-F238E27FC236}">
                  <a16:creationId xmlns:a16="http://schemas.microsoft.com/office/drawing/2014/main" id="{6043FE38-7082-2A38-1472-DDFCA6EF0B4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141329" y="458143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1" name="Gleichschenkliges Dreieck 60">
              <a:extLst>
                <a:ext uri="{FF2B5EF4-FFF2-40B4-BE49-F238E27FC236}">
                  <a16:creationId xmlns:a16="http://schemas.microsoft.com/office/drawing/2014/main" id="{7847457A-A79B-9729-C32E-3B9FBEF2A1A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413329" y="519033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2" name="Gleichschenkliges Dreieck 61">
              <a:extLst>
                <a:ext uri="{FF2B5EF4-FFF2-40B4-BE49-F238E27FC236}">
                  <a16:creationId xmlns:a16="http://schemas.microsoft.com/office/drawing/2014/main" id="{798EE5A1-7849-067D-1EF5-C5B129665F3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02148" y="5170545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" name="Gleichschenkliges Dreieck 62">
              <a:extLst>
                <a:ext uri="{FF2B5EF4-FFF2-40B4-BE49-F238E27FC236}">
                  <a16:creationId xmlns:a16="http://schemas.microsoft.com/office/drawing/2014/main" id="{7A981AE2-89E0-D8F3-9DE4-6B528F36554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95729" y="5179112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4" name="Gleichschenkliges Dreieck 63">
              <a:extLst>
                <a:ext uri="{FF2B5EF4-FFF2-40B4-BE49-F238E27FC236}">
                  <a16:creationId xmlns:a16="http://schemas.microsoft.com/office/drawing/2014/main" id="{65B5F008-773D-7F0F-4B75-6DECE53EDC6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490379" y="518831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5" name="Gleichschenkliges Dreieck 64">
              <a:extLst>
                <a:ext uri="{FF2B5EF4-FFF2-40B4-BE49-F238E27FC236}">
                  <a16:creationId xmlns:a16="http://schemas.microsoft.com/office/drawing/2014/main" id="{EF2CBBDB-F47F-F30B-7C34-C5FAC4139014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230389" y="5483118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6" name="Gleichschenkliges Dreieck 65">
              <a:extLst>
                <a:ext uri="{FF2B5EF4-FFF2-40B4-BE49-F238E27FC236}">
                  <a16:creationId xmlns:a16="http://schemas.microsoft.com/office/drawing/2014/main" id="{1A34936C-0DD3-32C5-3AFC-CFAC083F2FC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35853" y="548109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7" name="Gleichschenkliges Dreieck 66">
              <a:extLst>
                <a:ext uri="{FF2B5EF4-FFF2-40B4-BE49-F238E27FC236}">
                  <a16:creationId xmlns:a16="http://schemas.microsoft.com/office/drawing/2014/main" id="{0CBEEF18-E9AB-2E0A-55B4-A25A290FBB9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6622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8" name="Gleichschenkliges Dreieck 67">
              <a:extLst>
                <a:ext uri="{FF2B5EF4-FFF2-40B4-BE49-F238E27FC236}">
                  <a16:creationId xmlns:a16="http://schemas.microsoft.com/office/drawing/2014/main" id="{EFADF31A-059C-BBA2-4F16-4DD23FD64A15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322972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9" name="Gleichschenkliges Dreieck 68">
              <a:extLst>
                <a:ext uri="{FF2B5EF4-FFF2-40B4-BE49-F238E27FC236}">
                  <a16:creationId xmlns:a16="http://schemas.microsoft.com/office/drawing/2014/main" id="{CD84660D-BFE5-2AD2-71F3-464AA962CA9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583554" y="548754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0" name="Gleichschenkliges Dreieck 69">
              <a:extLst>
                <a:ext uri="{FF2B5EF4-FFF2-40B4-BE49-F238E27FC236}">
                  <a16:creationId xmlns:a16="http://schemas.microsoft.com/office/drawing/2014/main" id="{B4A4E604-504D-18EA-DD06-01BB620515A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9098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1" name="Gleichschenkliges Dreieck 70">
              <a:extLst>
                <a:ext uri="{FF2B5EF4-FFF2-40B4-BE49-F238E27FC236}">
                  <a16:creationId xmlns:a16="http://schemas.microsoft.com/office/drawing/2014/main" id="{92AD0F5B-9533-1BF3-407A-25E2BF2D170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65118" y="548135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2" name="Gleichschenkliges Dreieck 71">
              <a:extLst>
                <a:ext uri="{FF2B5EF4-FFF2-40B4-BE49-F238E27FC236}">
                  <a16:creationId xmlns:a16="http://schemas.microsoft.com/office/drawing/2014/main" id="{C41D045B-D8EC-BA21-9ED0-46DAA497D20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663043" y="548777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cxnSp>
        <p:nvCxnSpPr>
          <p:cNvPr id="78" name="Gerade Verbindung mit Pfeil 77">
            <a:extLst>
              <a:ext uri="{FF2B5EF4-FFF2-40B4-BE49-F238E27FC236}">
                <a16:creationId xmlns:a16="http://schemas.microsoft.com/office/drawing/2014/main" id="{B1B08C4C-B78B-C05B-D8CD-79FF0A0E146A}"/>
              </a:ext>
            </a:extLst>
          </p:cNvPr>
          <p:cNvCxnSpPr/>
          <p:nvPr/>
        </p:nvCxnSpPr>
        <p:spPr>
          <a:xfrm>
            <a:off x="6636990" y="6213987"/>
            <a:ext cx="2307029" cy="0"/>
          </a:xfrm>
          <a:prstGeom prst="straightConnector1">
            <a:avLst/>
          </a:prstGeom>
          <a:ln w="82550" cap="rnd">
            <a:solidFill>
              <a:schemeClr val="tx1">
                <a:lumMod val="50000"/>
                <a:lumOff val="50000"/>
              </a:schemeClr>
            </a:solidFill>
            <a:prstDash val="solid"/>
            <a:tailEnd type="triangle" w="med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feld 78">
                <a:extLst>
                  <a:ext uri="{FF2B5EF4-FFF2-40B4-BE49-F238E27FC236}">
                    <a16:creationId xmlns:a16="http://schemas.microsoft.com/office/drawing/2014/main" id="{A292918B-FA43-C2E9-A26C-338F2C972EB7}"/>
                  </a:ext>
                </a:extLst>
              </p:cNvPr>
              <p:cNvSpPr txBox="1"/>
              <p:nvPr/>
            </p:nvSpPr>
            <p:spPr>
              <a:xfrm>
                <a:off x="9281069" y="5819889"/>
                <a:ext cx="663643" cy="738664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sz="4800" b="1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de-AT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9" name="Textfeld 78">
                <a:extLst>
                  <a:ext uri="{FF2B5EF4-FFF2-40B4-BE49-F238E27FC236}">
                    <a16:creationId xmlns:a16="http://schemas.microsoft.com/office/drawing/2014/main" id="{A292918B-FA43-C2E9-A26C-338F2C972E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1069" y="5819889"/>
                <a:ext cx="663643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effectLst/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llipse 3">
            <a:extLst>
              <a:ext uri="{FF2B5EF4-FFF2-40B4-BE49-F238E27FC236}">
                <a16:creationId xmlns:a16="http://schemas.microsoft.com/office/drawing/2014/main" id="{0AFBF178-393A-4825-564C-8048B34E8EB6}"/>
              </a:ext>
            </a:extLst>
          </p:cNvPr>
          <p:cNvSpPr/>
          <p:nvPr/>
        </p:nvSpPr>
        <p:spPr>
          <a:xfrm>
            <a:off x="901515" y="289368"/>
            <a:ext cx="3233963" cy="3233963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06CD8201-5175-C99D-32D0-72EF67FDE483}"/>
              </a:ext>
            </a:extLst>
          </p:cNvPr>
          <p:cNvSpPr>
            <a:spLocks noChangeAspect="1"/>
          </p:cNvSpPr>
          <p:nvPr/>
        </p:nvSpPr>
        <p:spPr>
          <a:xfrm>
            <a:off x="5283295" y="388183"/>
            <a:ext cx="1625410" cy="162541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7AD5F4DD-0C5E-B422-F6C8-90BA2C3F7A5F}"/>
              </a:ext>
            </a:extLst>
          </p:cNvPr>
          <p:cNvSpPr>
            <a:spLocks noChangeAspect="1"/>
          </p:cNvSpPr>
          <p:nvPr/>
        </p:nvSpPr>
        <p:spPr>
          <a:xfrm>
            <a:off x="5974495" y="1553735"/>
            <a:ext cx="1625410" cy="162541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A4558B5F-8F1D-57DA-3B7A-C7C17F9D765D}"/>
              </a:ext>
            </a:extLst>
          </p:cNvPr>
          <p:cNvSpPr>
            <a:spLocks noChangeAspect="1"/>
          </p:cNvSpPr>
          <p:nvPr/>
        </p:nvSpPr>
        <p:spPr>
          <a:xfrm>
            <a:off x="4628025" y="1607240"/>
            <a:ext cx="1625410" cy="162541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4D3A69CE-794C-96A8-5A97-5E11ED4757EB}"/>
              </a:ext>
            </a:extLst>
          </p:cNvPr>
          <p:cNvSpPr>
            <a:spLocks noChangeAspect="1"/>
          </p:cNvSpPr>
          <p:nvPr/>
        </p:nvSpPr>
        <p:spPr>
          <a:xfrm>
            <a:off x="9145295" y="2184600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A9FF7F72-3899-F4A4-0B40-9AA277E53DFB}"/>
              </a:ext>
            </a:extLst>
          </p:cNvPr>
          <p:cNvSpPr>
            <a:spLocks noChangeAspect="1"/>
          </p:cNvSpPr>
          <p:nvPr/>
        </p:nvSpPr>
        <p:spPr>
          <a:xfrm>
            <a:off x="9819811" y="2184600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FEB7FD45-B048-4E0D-3C5A-08162DEBC853}"/>
              </a:ext>
            </a:extLst>
          </p:cNvPr>
          <p:cNvSpPr>
            <a:spLocks noChangeAspect="1"/>
          </p:cNvSpPr>
          <p:nvPr/>
        </p:nvSpPr>
        <p:spPr>
          <a:xfrm>
            <a:off x="10494327" y="2184600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92A75A67-E95C-BB6E-3B45-0E60B636B035}"/>
              </a:ext>
            </a:extLst>
          </p:cNvPr>
          <p:cNvSpPr>
            <a:spLocks noChangeAspect="1"/>
          </p:cNvSpPr>
          <p:nvPr/>
        </p:nvSpPr>
        <p:spPr>
          <a:xfrm>
            <a:off x="11168843" y="2184600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02CE9439-C452-0306-EA3B-881DF2941F0D}"/>
              </a:ext>
            </a:extLst>
          </p:cNvPr>
          <p:cNvSpPr>
            <a:spLocks noChangeAspect="1"/>
          </p:cNvSpPr>
          <p:nvPr/>
        </p:nvSpPr>
        <p:spPr>
          <a:xfrm>
            <a:off x="9500743" y="1527749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1" name="Ellipse 80">
            <a:extLst>
              <a:ext uri="{FF2B5EF4-FFF2-40B4-BE49-F238E27FC236}">
                <a16:creationId xmlns:a16="http://schemas.microsoft.com/office/drawing/2014/main" id="{3C54FBC7-F893-B679-729D-9C5DA44621A7}"/>
              </a:ext>
            </a:extLst>
          </p:cNvPr>
          <p:cNvSpPr>
            <a:spLocks noChangeAspect="1"/>
          </p:cNvSpPr>
          <p:nvPr/>
        </p:nvSpPr>
        <p:spPr>
          <a:xfrm>
            <a:off x="10845134" y="1527749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2" name="Ellipse 81">
            <a:extLst>
              <a:ext uri="{FF2B5EF4-FFF2-40B4-BE49-F238E27FC236}">
                <a16:creationId xmlns:a16="http://schemas.microsoft.com/office/drawing/2014/main" id="{9B50E5BE-4451-5E19-2825-35A536C975F2}"/>
              </a:ext>
            </a:extLst>
          </p:cNvPr>
          <p:cNvSpPr>
            <a:spLocks noChangeAspect="1"/>
          </p:cNvSpPr>
          <p:nvPr/>
        </p:nvSpPr>
        <p:spPr>
          <a:xfrm>
            <a:off x="10550339" y="983471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6" name="Ellipse 85">
            <a:extLst>
              <a:ext uri="{FF2B5EF4-FFF2-40B4-BE49-F238E27FC236}">
                <a16:creationId xmlns:a16="http://schemas.microsoft.com/office/drawing/2014/main" id="{221848DE-A556-DD0B-097F-CB9B790C4496}"/>
              </a:ext>
            </a:extLst>
          </p:cNvPr>
          <p:cNvSpPr>
            <a:spLocks noChangeAspect="1"/>
          </p:cNvSpPr>
          <p:nvPr/>
        </p:nvSpPr>
        <p:spPr>
          <a:xfrm>
            <a:off x="10206266" y="324876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7" name="Ellipse 86">
            <a:extLst>
              <a:ext uri="{FF2B5EF4-FFF2-40B4-BE49-F238E27FC236}">
                <a16:creationId xmlns:a16="http://schemas.microsoft.com/office/drawing/2014/main" id="{8DB2D1DC-B916-FF4A-8E84-EC61E702B66D}"/>
              </a:ext>
            </a:extLst>
          </p:cNvPr>
          <p:cNvSpPr>
            <a:spLocks noChangeAspect="1"/>
          </p:cNvSpPr>
          <p:nvPr/>
        </p:nvSpPr>
        <p:spPr>
          <a:xfrm>
            <a:off x="9757529" y="865499"/>
            <a:ext cx="935190" cy="935190"/>
          </a:xfrm>
          <a:prstGeom prst="ellipse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  <a:ln>
            <a:noFill/>
          </a:ln>
          <a:effectLst>
            <a:outerShdw blurRad="381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03968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D8B195F9-4EC0-4F44-5893-AB347BBE7C09}"/>
              </a:ext>
            </a:extLst>
          </p:cNvPr>
          <p:cNvGrpSpPr/>
          <p:nvPr/>
        </p:nvGrpSpPr>
        <p:grpSpPr>
          <a:xfrm>
            <a:off x="1085710" y="841829"/>
            <a:ext cx="6481243" cy="5588000"/>
            <a:chOff x="4154129" y="3253781"/>
            <a:chExt cx="2764800" cy="2383756"/>
          </a:xfrm>
        </p:grpSpPr>
        <p:sp>
          <p:nvSpPr>
            <p:cNvPr id="3" name="Gleichschenkliges Dreieck 2">
              <a:extLst>
                <a:ext uri="{FF2B5EF4-FFF2-40B4-BE49-F238E27FC236}">
                  <a16:creationId xmlns:a16="http://schemas.microsoft.com/office/drawing/2014/main" id="{B61D6026-65D1-FE98-CF67-D7390D5990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4129" y="3253781"/>
              <a:ext cx="2764800" cy="2383449"/>
            </a:xfrm>
            <a:prstGeom prst="triangl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" name="Gleichschenkliges Dreieck 3">
              <a:extLst>
                <a:ext uri="{FF2B5EF4-FFF2-40B4-BE49-F238E27FC236}">
                  <a16:creationId xmlns:a16="http://schemas.microsoft.com/office/drawing/2014/main" id="{E39FF5C0-34AB-5836-6060-C84AAB05984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845329" y="4445505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" name="Gleichschenkliges Dreieck 4">
              <a:extLst>
                <a:ext uri="{FF2B5EF4-FFF2-40B4-BE49-F238E27FC236}">
                  <a16:creationId xmlns:a16="http://schemas.microsoft.com/office/drawing/2014/main" id="{2DF27B52-7C9E-877E-2CDD-8058BD6A89D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499729" y="5041367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" name="Gleichschenkliges Dreieck 5">
              <a:extLst>
                <a:ext uri="{FF2B5EF4-FFF2-40B4-BE49-F238E27FC236}">
                  <a16:creationId xmlns:a16="http://schemas.microsoft.com/office/drawing/2014/main" id="{8BED00E9-DB9A-8AC8-2DFB-8DE2363E6A4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883652" y="5041366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" name="Gleichschenkliges Dreieck 6">
              <a:extLst>
                <a:ext uri="{FF2B5EF4-FFF2-40B4-BE49-F238E27FC236}">
                  <a16:creationId xmlns:a16="http://schemas.microsoft.com/office/drawing/2014/main" id="{A0AAAB62-6B39-CE30-C47A-44EBACC11D0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90929" y="3849643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Gleichschenkliges Dreieck 7">
              <a:extLst>
                <a:ext uri="{FF2B5EF4-FFF2-40B4-BE49-F238E27FC236}">
                  <a16:creationId xmlns:a16="http://schemas.microsoft.com/office/drawing/2014/main" id="{B392FF79-CB54-5138-D8A7-CEBF9B9580A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09329" y="414275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Gleichschenkliges Dreieck 8">
              <a:extLst>
                <a:ext uri="{FF2B5EF4-FFF2-40B4-BE49-F238E27FC236}">
                  <a16:creationId xmlns:a16="http://schemas.microsoft.com/office/drawing/2014/main" id="{B0D42C5B-AC6C-B9DC-5579-880D607E837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022775" y="414275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Gleichschenkliges Dreieck 9">
              <a:extLst>
                <a:ext uri="{FF2B5EF4-FFF2-40B4-BE49-F238E27FC236}">
                  <a16:creationId xmlns:a16="http://schemas.microsoft.com/office/drawing/2014/main" id="{924957CA-A9BE-EECA-C5EA-2330A15A3F1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363729" y="3553803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Gleichschenkliges Dreieck 10">
              <a:extLst>
                <a:ext uri="{FF2B5EF4-FFF2-40B4-BE49-F238E27FC236}">
                  <a16:creationId xmlns:a16="http://schemas.microsoft.com/office/drawing/2014/main" id="{7012BD39-2860-76B4-C745-A4868CCA5F5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672529" y="4731711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Gleichschenkliges Dreieck 11">
              <a:extLst>
                <a:ext uri="{FF2B5EF4-FFF2-40B4-BE49-F238E27FC236}">
                  <a16:creationId xmlns:a16="http://schemas.microsoft.com/office/drawing/2014/main" id="{6E6691B8-9F37-B9BB-6986-654E9CAEBC2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316789" y="533929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Gleichschenkliges Dreieck 12">
              <a:extLst>
                <a:ext uri="{FF2B5EF4-FFF2-40B4-BE49-F238E27FC236}">
                  <a16:creationId xmlns:a16="http://schemas.microsoft.com/office/drawing/2014/main" id="{ECACE40B-092D-93FB-7348-88F8591A91A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012979" y="5339605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4" name="Gleichschenkliges Dreieck 13">
              <a:extLst>
                <a:ext uri="{FF2B5EF4-FFF2-40B4-BE49-F238E27FC236}">
                  <a16:creationId xmlns:a16="http://schemas.microsoft.com/office/drawing/2014/main" id="{88448F19-7A8F-E308-592C-9D325FD7780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09329" y="5330944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Gleichschenkliges Dreieck 14">
              <a:extLst>
                <a:ext uri="{FF2B5EF4-FFF2-40B4-BE49-F238E27FC236}">
                  <a16:creationId xmlns:a16="http://schemas.microsoft.com/office/drawing/2014/main" id="{F7CD14CF-9E87-0F74-F28F-943F3F98EB5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411122" y="5333812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Gleichschenkliges Dreieck 15">
              <a:extLst>
                <a:ext uri="{FF2B5EF4-FFF2-40B4-BE49-F238E27FC236}">
                  <a16:creationId xmlns:a16="http://schemas.microsoft.com/office/drawing/2014/main" id="{96F55FEA-327C-03DE-3C52-647C2E0633F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054929" y="4731710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Gleichschenkliges Dreieck 16">
              <a:extLst>
                <a:ext uri="{FF2B5EF4-FFF2-40B4-BE49-F238E27FC236}">
                  <a16:creationId xmlns:a16="http://schemas.microsoft.com/office/drawing/2014/main" id="{47063D28-26C0-3F77-7558-82A24B6A6F05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450129" y="340483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Gleichschenkliges Dreieck 17">
              <a:extLst>
                <a:ext uri="{FF2B5EF4-FFF2-40B4-BE49-F238E27FC236}">
                  <a16:creationId xmlns:a16="http://schemas.microsoft.com/office/drawing/2014/main" id="{9D447FFF-AABC-F62E-FD03-13AB6F610F5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2929" y="369826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" name="Gleichschenkliges Dreieck 18">
              <a:extLst>
                <a:ext uri="{FF2B5EF4-FFF2-40B4-BE49-F238E27FC236}">
                  <a16:creationId xmlns:a16="http://schemas.microsoft.com/office/drawing/2014/main" id="{357C142B-E1B9-6B69-DAA7-0013A2B0E09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7329" y="370276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Gleichschenkliges Dreieck 19">
              <a:extLst>
                <a:ext uri="{FF2B5EF4-FFF2-40B4-BE49-F238E27FC236}">
                  <a16:creationId xmlns:a16="http://schemas.microsoft.com/office/drawing/2014/main" id="{A6445921-103F-5201-5FC3-41CE73F1CB4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04529" y="39958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" name="Gleichschenkliges Dreieck 20">
              <a:extLst>
                <a:ext uri="{FF2B5EF4-FFF2-40B4-BE49-F238E27FC236}">
                  <a16:creationId xmlns:a16="http://schemas.microsoft.com/office/drawing/2014/main" id="{28349C49-2CD3-C642-F35D-33FA37CA1DDC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95729" y="3988975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" name="Gleichschenkliges Dreieck 21">
              <a:extLst>
                <a:ext uri="{FF2B5EF4-FFF2-40B4-BE49-F238E27FC236}">
                  <a16:creationId xmlns:a16="http://schemas.microsoft.com/office/drawing/2014/main" id="{DAEAA6FF-BE9E-EAFC-E11F-276677A66162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31729" y="429718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" name="Gleichschenkliges Dreieck 22">
              <a:extLst>
                <a:ext uri="{FF2B5EF4-FFF2-40B4-BE49-F238E27FC236}">
                  <a16:creationId xmlns:a16="http://schemas.microsoft.com/office/drawing/2014/main" id="{4F2C5EA0-361B-DE6E-6B18-A63CA0B88D95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7329" y="429863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" name="Gleichschenkliges Dreieck 23">
              <a:extLst>
                <a:ext uri="{FF2B5EF4-FFF2-40B4-BE49-F238E27FC236}">
                  <a16:creationId xmlns:a16="http://schemas.microsoft.com/office/drawing/2014/main" id="{A8FE3AF7-0652-4BB5-2A01-585A2CF8BB6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2929" y="430007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" name="Gleichschenkliges Dreieck 24">
              <a:extLst>
                <a:ext uri="{FF2B5EF4-FFF2-40B4-BE49-F238E27FC236}">
                  <a16:creationId xmlns:a16="http://schemas.microsoft.com/office/drawing/2014/main" id="{CC749C77-9494-DC06-15FE-C477E9E4D5E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68529" y="430152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" name="Gleichschenkliges Dreieck 25">
              <a:extLst>
                <a:ext uri="{FF2B5EF4-FFF2-40B4-BE49-F238E27FC236}">
                  <a16:creationId xmlns:a16="http://schemas.microsoft.com/office/drawing/2014/main" id="{5120A211-B5A6-68BD-6A0B-EB75BBBC5F0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753779" y="4582438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" name="Gleichschenkliges Dreieck 26">
              <a:extLst>
                <a:ext uri="{FF2B5EF4-FFF2-40B4-BE49-F238E27FC236}">
                  <a16:creationId xmlns:a16="http://schemas.microsoft.com/office/drawing/2014/main" id="{E08BD217-4801-C620-F58C-6CE33AEBADC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589848" y="489240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" name="Gleichschenkliges Dreieck 27">
              <a:extLst>
                <a:ext uri="{FF2B5EF4-FFF2-40B4-BE49-F238E27FC236}">
                  <a16:creationId xmlns:a16="http://schemas.microsoft.com/office/drawing/2014/main" id="{7D3AD908-5E9D-FEA8-042F-DE522897FF5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26579" y="4887584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" name="Gleichschenkliges Dreieck 28">
              <a:extLst>
                <a:ext uri="{FF2B5EF4-FFF2-40B4-BE49-F238E27FC236}">
                  <a16:creationId xmlns:a16="http://schemas.microsoft.com/office/drawing/2014/main" id="{B76EBD35-8716-8F32-CD89-BEB0DDB8CE14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74258" y="489489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" name="Gleichschenkliges Dreieck 29">
              <a:extLst>
                <a:ext uri="{FF2B5EF4-FFF2-40B4-BE49-F238E27FC236}">
                  <a16:creationId xmlns:a16="http://schemas.microsoft.com/office/drawing/2014/main" id="{081C6C95-6FD0-3A99-6818-BEEF56FF039D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307723" y="4887584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" name="Gleichschenkliges Dreieck 30">
              <a:extLst>
                <a:ext uri="{FF2B5EF4-FFF2-40B4-BE49-F238E27FC236}">
                  <a16:creationId xmlns:a16="http://schemas.microsoft.com/office/drawing/2014/main" id="{14D1E8BA-8470-298E-4F87-62E47B86F7D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141329" y="458143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" name="Gleichschenkliges Dreieck 31">
              <a:extLst>
                <a:ext uri="{FF2B5EF4-FFF2-40B4-BE49-F238E27FC236}">
                  <a16:creationId xmlns:a16="http://schemas.microsoft.com/office/drawing/2014/main" id="{472A5155-62BC-78A0-BF6D-E0C4FCC7AFE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413329" y="519033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" name="Gleichschenkliges Dreieck 32">
              <a:extLst>
                <a:ext uri="{FF2B5EF4-FFF2-40B4-BE49-F238E27FC236}">
                  <a16:creationId xmlns:a16="http://schemas.microsoft.com/office/drawing/2014/main" id="{374A2FFB-9017-D91E-E5D3-F21B4097401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02148" y="5170545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" name="Gleichschenkliges Dreieck 33">
              <a:extLst>
                <a:ext uri="{FF2B5EF4-FFF2-40B4-BE49-F238E27FC236}">
                  <a16:creationId xmlns:a16="http://schemas.microsoft.com/office/drawing/2014/main" id="{01B2CCA4-4C55-B3F2-F5B5-6B16C0E5922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95729" y="5179112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" name="Gleichschenkliges Dreieck 34">
              <a:extLst>
                <a:ext uri="{FF2B5EF4-FFF2-40B4-BE49-F238E27FC236}">
                  <a16:creationId xmlns:a16="http://schemas.microsoft.com/office/drawing/2014/main" id="{5EC25CA9-DE48-C1A8-F7DC-53EB5E92A9B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490379" y="518831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" name="Gleichschenkliges Dreieck 35">
              <a:extLst>
                <a:ext uri="{FF2B5EF4-FFF2-40B4-BE49-F238E27FC236}">
                  <a16:creationId xmlns:a16="http://schemas.microsoft.com/office/drawing/2014/main" id="{93A76B10-FFAA-A2F6-7965-3ADF75E0AA2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230389" y="5483118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" name="Gleichschenkliges Dreieck 36">
              <a:extLst>
                <a:ext uri="{FF2B5EF4-FFF2-40B4-BE49-F238E27FC236}">
                  <a16:creationId xmlns:a16="http://schemas.microsoft.com/office/drawing/2014/main" id="{521F0769-680C-7C59-2CDB-ED7AAC7CF58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35853" y="548109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8" name="Gleichschenkliges Dreieck 37">
              <a:extLst>
                <a:ext uri="{FF2B5EF4-FFF2-40B4-BE49-F238E27FC236}">
                  <a16:creationId xmlns:a16="http://schemas.microsoft.com/office/drawing/2014/main" id="{A2AE0294-9A31-429A-9A63-6E5C6BDDBAFD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6622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9" name="Gleichschenkliges Dreieck 38">
              <a:extLst>
                <a:ext uri="{FF2B5EF4-FFF2-40B4-BE49-F238E27FC236}">
                  <a16:creationId xmlns:a16="http://schemas.microsoft.com/office/drawing/2014/main" id="{36DE4001-14C4-116F-3797-6C6E612901D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322972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0" name="Gleichschenkliges Dreieck 39">
              <a:extLst>
                <a:ext uri="{FF2B5EF4-FFF2-40B4-BE49-F238E27FC236}">
                  <a16:creationId xmlns:a16="http://schemas.microsoft.com/office/drawing/2014/main" id="{018F32BF-DF30-5EA6-120E-766684ED200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583554" y="548754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1" name="Gleichschenkliges Dreieck 40">
              <a:extLst>
                <a:ext uri="{FF2B5EF4-FFF2-40B4-BE49-F238E27FC236}">
                  <a16:creationId xmlns:a16="http://schemas.microsoft.com/office/drawing/2014/main" id="{A9A507D2-1ECA-5DA6-F71C-1754CA685E9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9098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2" name="Gleichschenkliges Dreieck 41">
              <a:extLst>
                <a:ext uri="{FF2B5EF4-FFF2-40B4-BE49-F238E27FC236}">
                  <a16:creationId xmlns:a16="http://schemas.microsoft.com/office/drawing/2014/main" id="{7298B3F0-A887-D58E-D815-BDCAF47453D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65118" y="548135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3" name="Gleichschenkliges Dreieck 42">
              <a:extLst>
                <a:ext uri="{FF2B5EF4-FFF2-40B4-BE49-F238E27FC236}">
                  <a16:creationId xmlns:a16="http://schemas.microsoft.com/office/drawing/2014/main" id="{D352346C-8423-372C-EEE8-C3D86F0BEFC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663043" y="548777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pic>
        <p:nvPicPr>
          <p:cNvPr id="91" name="Grafik 90">
            <a:extLst>
              <a:ext uri="{FF2B5EF4-FFF2-40B4-BE49-F238E27FC236}">
                <a16:creationId xmlns:a16="http://schemas.microsoft.com/office/drawing/2014/main" id="{A5614AEF-27F3-5A43-97B8-25FDCB899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447" y="740192"/>
            <a:ext cx="6646076" cy="575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314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D8B195F9-4EC0-4F44-5893-AB347BBE7C09}"/>
              </a:ext>
            </a:extLst>
          </p:cNvPr>
          <p:cNvGrpSpPr/>
          <p:nvPr/>
        </p:nvGrpSpPr>
        <p:grpSpPr>
          <a:xfrm>
            <a:off x="1085710" y="841829"/>
            <a:ext cx="6481243" cy="5588000"/>
            <a:chOff x="4154129" y="3253781"/>
            <a:chExt cx="2764800" cy="2383756"/>
          </a:xfrm>
        </p:grpSpPr>
        <p:sp>
          <p:nvSpPr>
            <p:cNvPr id="3" name="Gleichschenkliges Dreieck 2">
              <a:extLst>
                <a:ext uri="{FF2B5EF4-FFF2-40B4-BE49-F238E27FC236}">
                  <a16:creationId xmlns:a16="http://schemas.microsoft.com/office/drawing/2014/main" id="{B61D6026-65D1-FE98-CF67-D7390D5990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4129" y="3253781"/>
              <a:ext cx="2764800" cy="2383449"/>
            </a:xfrm>
            <a:prstGeom prst="triangl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" name="Gleichschenkliges Dreieck 3">
              <a:extLst>
                <a:ext uri="{FF2B5EF4-FFF2-40B4-BE49-F238E27FC236}">
                  <a16:creationId xmlns:a16="http://schemas.microsoft.com/office/drawing/2014/main" id="{E39FF5C0-34AB-5836-6060-C84AAB05984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845329" y="4445505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" name="Gleichschenkliges Dreieck 4">
              <a:extLst>
                <a:ext uri="{FF2B5EF4-FFF2-40B4-BE49-F238E27FC236}">
                  <a16:creationId xmlns:a16="http://schemas.microsoft.com/office/drawing/2014/main" id="{2DF27B52-7C9E-877E-2CDD-8058BD6A89D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499729" y="5041367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" name="Gleichschenkliges Dreieck 5">
              <a:extLst>
                <a:ext uri="{FF2B5EF4-FFF2-40B4-BE49-F238E27FC236}">
                  <a16:creationId xmlns:a16="http://schemas.microsoft.com/office/drawing/2014/main" id="{8BED00E9-DB9A-8AC8-2DFB-8DE2363E6A4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883652" y="5041366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" name="Gleichschenkliges Dreieck 6">
              <a:extLst>
                <a:ext uri="{FF2B5EF4-FFF2-40B4-BE49-F238E27FC236}">
                  <a16:creationId xmlns:a16="http://schemas.microsoft.com/office/drawing/2014/main" id="{A0AAAB62-6B39-CE30-C47A-44EBACC11D0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90929" y="3849643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Gleichschenkliges Dreieck 7">
              <a:extLst>
                <a:ext uri="{FF2B5EF4-FFF2-40B4-BE49-F238E27FC236}">
                  <a16:creationId xmlns:a16="http://schemas.microsoft.com/office/drawing/2014/main" id="{B392FF79-CB54-5138-D8A7-CEBF9B9580A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09329" y="414275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Gleichschenkliges Dreieck 8">
              <a:extLst>
                <a:ext uri="{FF2B5EF4-FFF2-40B4-BE49-F238E27FC236}">
                  <a16:creationId xmlns:a16="http://schemas.microsoft.com/office/drawing/2014/main" id="{B0D42C5B-AC6C-B9DC-5579-880D607E837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022775" y="414275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Gleichschenkliges Dreieck 9">
              <a:extLst>
                <a:ext uri="{FF2B5EF4-FFF2-40B4-BE49-F238E27FC236}">
                  <a16:creationId xmlns:a16="http://schemas.microsoft.com/office/drawing/2014/main" id="{924957CA-A9BE-EECA-C5EA-2330A15A3F1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363729" y="3553803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Gleichschenkliges Dreieck 10">
              <a:extLst>
                <a:ext uri="{FF2B5EF4-FFF2-40B4-BE49-F238E27FC236}">
                  <a16:creationId xmlns:a16="http://schemas.microsoft.com/office/drawing/2014/main" id="{7012BD39-2860-76B4-C745-A4868CCA5F5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672529" y="4731711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Gleichschenkliges Dreieck 11">
              <a:extLst>
                <a:ext uri="{FF2B5EF4-FFF2-40B4-BE49-F238E27FC236}">
                  <a16:creationId xmlns:a16="http://schemas.microsoft.com/office/drawing/2014/main" id="{6E6691B8-9F37-B9BB-6986-654E9CAEBC2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316789" y="533929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Gleichschenkliges Dreieck 12">
              <a:extLst>
                <a:ext uri="{FF2B5EF4-FFF2-40B4-BE49-F238E27FC236}">
                  <a16:creationId xmlns:a16="http://schemas.microsoft.com/office/drawing/2014/main" id="{ECACE40B-092D-93FB-7348-88F8591A91A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012979" y="5339605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4" name="Gleichschenkliges Dreieck 13">
              <a:extLst>
                <a:ext uri="{FF2B5EF4-FFF2-40B4-BE49-F238E27FC236}">
                  <a16:creationId xmlns:a16="http://schemas.microsoft.com/office/drawing/2014/main" id="{88448F19-7A8F-E308-592C-9D325FD7780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09329" y="5330944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Gleichschenkliges Dreieck 14">
              <a:extLst>
                <a:ext uri="{FF2B5EF4-FFF2-40B4-BE49-F238E27FC236}">
                  <a16:creationId xmlns:a16="http://schemas.microsoft.com/office/drawing/2014/main" id="{F7CD14CF-9E87-0F74-F28F-943F3F98EB5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411122" y="5333812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Gleichschenkliges Dreieck 15">
              <a:extLst>
                <a:ext uri="{FF2B5EF4-FFF2-40B4-BE49-F238E27FC236}">
                  <a16:creationId xmlns:a16="http://schemas.microsoft.com/office/drawing/2014/main" id="{96F55FEA-327C-03DE-3C52-647C2E0633F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054929" y="4731710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Gleichschenkliges Dreieck 16">
              <a:extLst>
                <a:ext uri="{FF2B5EF4-FFF2-40B4-BE49-F238E27FC236}">
                  <a16:creationId xmlns:a16="http://schemas.microsoft.com/office/drawing/2014/main" id="{47063D28-26C0-3F77-7558-82A24B6A6F05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450129" y="340483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Gleichschenkliges Dreieck 17">
              <a:extLst>
                <a:ext uri="{FF2B5EF4-FFF2-40B4-BE49-F238E27FC236}">
                  <a16:creationId xmlns:a16="http://schemas.microsoft.com/office/drawing/2014/main" id="{9D447FFF-AABC-F62E-FD03-13AB6F610F5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2929" y="369826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" name="Gleichschenkliges Dreieck 18">
              <a:extLst>
                <a:ext uri="{FF2B5EF4-FFF2-40B4-BE49-F238E27FC236}">
                  <a16:creationId xmlns:a16="http://schemas.microsoft.com/office/drawing/2014/main" id="{357C142B-E1B9-6B69-DAA7-0013A2B0E09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7329" y="370276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Gleichschenkliges Dreieck 19">
              <a:extLst>
                <a:ext uri="{FF2B5EF4-FFF2-40B4-BE49-F238E27FC236}">
                  <a16:creationId xmlns:a16="http://schemas.microsoft.com/office/drawing/2014/main" id="{A6445921-103F-5201-5FC3-41CE73F1CB4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04529" y="39958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" name="Gleichschenkliges Dreieck 20">
              <a:extLst>
                <a:ext uri="{FF2B5EF4-FFF2-40B4-BE49-F238E27FC236}">
                  <a16:creationId xmlns:a16="http://schemas.microsoft.com/office/drawing/2014/main" id="{28349C49-2CD3-C642-F35D-33FA37CA1DDC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95729" y="3988975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" name="Gleichschenkliges Dreieck 21">
              <a:extLst>
                <a:ext uri="{FF2B5EF4-FFF2-40B4-BE49-F238E27FC236}">
                  <a16:creationId xmlns:a16="http://schemas.microsoft.com/office/drawing/2014/main" id="{DAEAA6FF-BE9E-EAFC-E11F-276677A66162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31729" y="429718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" name="Gleichschenkliges Dreieck 22">
              <a:extLst>
                <a:ext uri="{FF2B5EF4-FFF2-40B4-BE49-F238E27FC236}">
                  <a16:creationId xmlns:a16="http://schemas.microsoft.com/office/drawing/2014/main" id="{4F2C5EA0-361B-DE6E-6B18-A63CA0B88D95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7329" y="429863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" name="Gleichschenkliges Dreieck 23">
              <a:extLst>
                <a:ext uri="{FF2B5EF4-FFF2-40B4-BE49-F238E27FC236}">
                  <a16:creationId xmlns:a16="http://schemas.microsoft.com/office/drawing/2014/main" id="{A8FE3AF7-0652-4BB5-2A01-585A2CF8BB6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2929" y="430007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" name="Gleichschenkliges Dreieck 24">
              <a:extLst>
                <a:ext uri="{FF2B5EF4-FFF2-40B4-BE49-F238E27FC236}">
                  <a16:creationId xmlns:a16="http://schemas.microsoft.com/office/drawing/2014/main" id="{CC749C77-9494-DC06-15FE-C477E9E4D5E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68529" y="430152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" name="Gleichschenkliges Dreieck 25">
              <a:extLst>
                <a:ext uri="{FF2B5EF4-FFF2-40B4-BE49-F238E27FC236}">
                  <a16:creationId xmlns:a16="http://schemas.microsoft.com/office/drawing/2014/main" id="{5120A211-B5A6-68BD-6A0B-EB75BBBC5F0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753779" y="4582438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" name="Gleichschenkliges Dreieck 26">
              <a:extLst>
                <a:ext uri="{FF2B5EF4-FFF2-40B4-BE49-F238E27FC236}">
                  <a16:creationId xmlns:a16="http://schemas.microsoft.com/office/drawing/2014/main" id="{E08BD217-4801-C620-F58C-6CE33AEBADC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589848" y="489240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" name="Gleichschenkliges Dreieck 27">
              <a:extLst>
                <a:ext uri="{FF2B5EF4-FFF2-40B4-BE49-F238E27FC236}">
                  <a16:creationId xmlns:a16="http://schemas.microsoft.com/office/drawing/2014/main" id="{7D3AD908-5E9D-FEA8-042F-DE522897FF5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26579" y="4887584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" name="Gleichschenkliges Dreieck 28">
              <a:extLst>
                <a:ext uri="{FF2B5EF4-FFF2-40B4-BE49-F238E27FC236}">
                  <a16:creationId xmlns:a16="http://schemas.microsoft.com/office/drawing/2014/main" id="{B76EBD35-8716-8F32-CD89-BEB0DDB8CE14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74258" y="489489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" name="Gleichschenkliges Dreieck 29">
              <a:extLst>
                <a:ext uri="{FF2B5EF4-FFF2-40B4-BE49-F238E27FC236}">
                  <a16:creationId xmlns:a16="http://schemas.microsoft.com/office/drawing/2014/main" id="{081C6C95-6FD0-3A99-6818-BEEF56FF039D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307723" y="4887584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" name="Gleichschenkliges Dreieck 30">
              <a:extLst>
                <a:ext uri="{FF2B5EF4-FFF2-40B4-BE49-F238E27FC236}">
                  <a16:creationId xmlns:a16="http://schemas.microsoft.com/office/drawing/2014/main" id="{14D1E8BA-8470-298E-4F87-62E47B86F7D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141329" y="458143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" name="Gleichschenkliges Dreieck 31">
              <a:extLst>
                <a:ext uri="{FF2B5EF4-FFF2-40B4-BE49-F238E27FC236}">
                  <a16:creationId xmlns:a16="http://schemas.microsoft.com/office/drawing/2014/main" id="{472A5155-62BC-78A0-BF6D-E0C4FCC7AFE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413329" y="519033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" name="Gleichschenkliges Dreieck 32">
              <a:extLst>
                <a:ext uri="{FF2B5EF4-FFF2-40B4-BE49-F238E27FC236}">
                  <a16:creationId xmlns:a16="http://schemas.microsoft.com/office/drawing/2014/main" id="{374A2FFB-9017-D91E-E5D3-F21B4097401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02148" y="5170545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" name="Gleichschenkliges Dreieck 33">
              <a:extLst>
                <a:ext uri="{FF2B5EF4-FFF2-40B4-BE49-F238E27FC236}">
                  <a16:creationId xmlns:a16="http://schemas.microsoft.com/office/drawing/2014/main" id="{01B2CCA4-4C55-B3F2-F5B5-6B16C0E5922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95729" y="5179112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" name="Gleichschenkliges Dreieck 34">
              <a:extLst>
                <a:ext uri="{FF2B5EF4-FFF2-40B4-BE49-F238E27FC236}">
                  <a16:creationId xmlns:a16="http://schemas.microsoft.com/office/drawing/2014/main" id="{5EC25CA9-DE48-C1A8-F7DC-53EB5E92A9B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490379" y="518831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" name="Gleichschenkliges Dreieck 35">
              <a:extLst>
                <a:ext uri="{FF2B5EF4-FFF2-40B4-BE49-F238E27FC236}">
                  <a16:creationId xmlns:a16="http://schemas.microsoft.com/office/drawing/2014/main" id="{93A76B10-FFAA-A2F6-7965-3ADF75E0AA2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230389" y="5483118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" name="Gleichschenkliges Dreieck 36">
              <a:extLst>
                <a:ext uri="{FF2B5EF4-FFF2-40B4-BE49-F238E27FC236}">
                  <a16:creationId xmlns:a16="http://schemas.microsoft.com/office/drawing/2014/main" id="{521F0769-680C-7C59-2CDB-ED7AAC7CF58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35853" y="548109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8" name="Gleichschenkliges Dreieck 37">
              <a:extLst>
                <a:ext uri="{FF2B5EF4-FFF2-40B4-BE49-F238E27FC236}">
                  <a16:creationId xmlns:a16="http://schemas.microsoft.com/office/drawing/2014/main" id="{A2AE0294-9A31-429A-9A63-6E5C6BDDBAFD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6622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9" name="Gleichschenkliges Dreieck 38">
              <a:extLst>
                <a:ext uri="{FF2B5EF4-FFF2-40B4-BE49-F238E27FC236}">
                  <a16:creationId xmlns:a16="http://schemas.microsoft.com/office/drawing/2014/main" id="{36DE4001-14C4-116F-3797-6C6E612901D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322972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0" name="Gleichschenkliges Dreieck 39">
              <a:extLst>
                <a:ext uri="{FF2B5EF4-FFF2-40B4-BE49-F238E27FC236}">
                  <a16:creationId xmlns:a16="http://schemas.microsoft.com/office/drawing/2014/main" id="{018F32BF-DF30-5EA6-120E-766684ED200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583554" y="548754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1" name="Gleichschenkliges Dreieck 40">
              <a:extLst>
                <a:ext uri="{FF2B5EF4-FFF2-40B4-BE49-F238E27FC236}">
                  <a16:creationId xmlns:a16="http://schemas.microsoft.com/office/drawing/2014/main" id="{A9A507D2-1ECA-5DA6-F71C-1754CA685E9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9098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2" name="Gleichschenkliges Dreieck 41">
              <a:extLst>
                <a:ext uri="{FF2B5EF4-FFF2-40B4-BE49-F238E27FC236}">
                  <a16:creationId xmlns:a16="http://schemas.microsoft.com/office/drawing/2014/main" id="{7298B3F0-A887-D58E-D815-BDCAF47453D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65118" y="548135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3" name="Gleichschenkliges Dreieck 42">
              <a:extLst>
                <a:ext uri="{FF2B5EF4-FFF2-40B4-BE49-F238E27FC236}">
                  <a16:creationId xmlns:a16="http://schemas.microsoft.com/office/drawing/2014/main" id="{D352346C-8423-372C-EEE8-C3D86F0BEFC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663043" y="548777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pic>
        <p:nvPicPr>
          <p:cNvPr id="45" name="Grafik 44">
            <a:extLst>
              <a:ext uri="{FF2B5EF4-FFF2-40B4-BE49-F238E27FC236}">
                <a16:creationId xmlns:a16="http://schemas.microsoft.com/office/drawing/2014/main" id="{B81F4CEA-C8B3-C810-E902-6DC48C58FF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354" y="725713"/>
            <a:ext cx="6656354" cy="577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571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D8B195F9-4EC0-4F44-5893-AB347BBE7C09}"/>
              </a:ext>
            </a:extLst>
          </p:cNvPr>
          <p:cNvGrpSpPr/>
          <p:nvPr/>
        </p:nvGrpSpPr>
        <p:grpSpPr>
          <a:xfrm>
            <a:off x="1085710" y="841829"/>
            <a:ext cx="6481243" cy="5588000"/>
            <a:chOff x="4154129" y="3253781"/>
            <a:chExt cx="2764800" cy="2383756"/>
          </a:xfrm>
        </p:grpSpPr>
        <p:sp>
          <p:nvSpPr>
            <p:cNvPr id="3" name="Gleichschenkliges Dreieck 2">
              <a:extLst>
                <a:ext uri="{FF2B5EF4-FFF2-40B4-BE49-F238E27FC236}">
                  <a16:creationId xmlns:a16="http://schemas.microsoft.com/office/drawing/2014/main" id="{B61D6026-65D1-FE98-CF67-D7390D5990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4129" y="3253781"/>
              <a:ext cx="2764800" cy="2383449"/>
            </a:xfrm>
            <a:prstGeom prst="triangl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" name="Gleichschenkliges Dreieck 3">
              <a:extLst>
                <a:ext uri="{FF2B5EF4-FFF2-40B4-BE49-F238E27FC236}">
                  <a16:creationId xmlns:a16="http://schemas.microsoft.com/office/drawing/2014/main" id="{E39FF5C0-34AB-5836-6060-C84AAB05984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845329" y="4445505"/>
              <a:ext cx="1382400" cy="11917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" name="Gleichschenkliges Dreieck 4">
              <a:extLst>
                <a:ext uri="{FF2B5EF4-FFF2-40B4-BE49-F238E27FC236}">
                  <a16:creationId xmlns:a16="http://schemas.microsoft.com/office/drawing/2014/main" id="{2DF27B52-7C9E-877E-2CDD-8058BD6A89D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499729" y="5041367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" name="Gleichschenkliges Dreieck 5">
              <a:extLst>
                <a:ext uri="{FF2B5EF4-FFF2-40B4-BE49-F238E27FC236}">
                  <a16:creationId xmlns:a16="http://schemas.microsoft.com/office/drawing/2014/main" id="{8BED00E9-DB9A-8AC8-2DFB-8DE2363E6A4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883652" y="5041366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" name="Gleichschenkliges Dreieck 6">
              <a:extLst>
                <a:ext uri="{FF2B5EF4-FFF2-40B4-BE49-F238E27FC236}">
                  <a16:creationId xmlns:a16="http://schemas.microsoft.com/office/drawing/2014/main" id="{A0AAAB62-6B39-CE30-C47A-44EBACC11D0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90929" y="3849643"/>
              <a:ext cx="691200" cy="5958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Gleichschenkliges Dreieck 7">
              <a:extLst>
                <a:ext uri="{FF2B5EF4-FFF2-40B4-BE49-F238E27FC236}">
                  <a16:creationId xmlns:a16="http://schemas.microsoft.com/office/drawing/2014/main" id="{B392FF79-CB54-5138-D8A7-CEBF9B9580A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09329" y="414275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Gleichschenkliges Dreieck 8">
              <a:extLst>
                <a:ext uri="{FF2B5EF4-FFF2-40B4-BE49-F238E27FC236}">
                  <a16:creationId xmlns:a16="http://schemas.microsoft.com/office/drawing/2014/main" id="{B0D42C5B-AC6C-B9DC-5579-880D607E837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022775" y="414275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0" name="Gleichschenkliges Dreieck 9">
              <a:extLst>
                <a:ext uri="{FF2B5EF4-FFF2-40B4-BE49-F238E27FC236}">
                  <a16:creationId xmlns:a16="http://schemas.microsoft.com/office/drawing/2014/main" id="{924957CA-A9BE-EECA-C5EA-2330A15A3F1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363729" y="3553803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Gleichschenkliges Dreieck 10">
              <a:extLst>
                <a:ext uri="{FF2B5EF4-FFF2-40B4-BE49-F238E27FC236}">
                  <a16:creationId xmlns:a16="http://schemas.microsoft.com/office/drawing/2014/main" id="{7012BD39-2860-76B4-C745-A4868CCA5F5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672529" y="4731711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2" name="Gleichschenkliges Dreieck 11">
              <a:extLst>
                <a:ext uri="{FF2B5EF4-FFF2-40B4-BE49-F238E27FC236}">
                  <a16:creationId xmlns:a16="http://schemas.microsoft.com/office/drawing/2014/main" id="{6E6691B8-9F37-B9BB-6986-654E9CAEBC2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316789" y="5339297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3" name="Gleichschenkliges Dreieck 12">
              <a:extLst>
                <a:ext uri="{FF2B5EF4-FFF2-40B4-BE49-F238E27FC236}">
                  <a16:creationId xmlns:a16="http://schemas.microsoft.com/office/drawing/2014/main" id="{ECACE40B-092D-93FB-7348-88F8591A91A7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012979" y="5339605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4" name="Gleichschenkliges Dreieck 13">
              <a:extLst>
                <a:ext uri="{FF2B5EF4-FFF2-40B4-BE49-F238E27FC236}">
                  <a16:creationId xmlns:a16="http://schemas.microsoft.com/office/drawing/2014/main" id="{88448F19-7A8F-E308-592C-9D325FD7780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09329" y="5330944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Gleichschenkliges Dreieck 14">
              <a:extLst>
                <a:ext uri="{FF2B5EF4-FFF2-40B4-BE49-F238E27FC236}">
                  <a16:creationId xmlns:a16="http://schemas.microsoft.com/office/drawing/2014/main" id="{F7CD14CF-9E87-0F74-F28F-943F3F98EB5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411122" y="5333812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Gleichschenkliges Dreieck 15">
              <a:extLst>
                <a:ext uri="{FF2B5EF4-FFF2-40B4-BE49-F238E27FC236}">
                  <a16:creationId xmlns:a16="http://schemas.microsoft.com/office/drawing/2014/main" id="{96F55FEA-327C-03DE-3C52-647C2E0633F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054929" y="4731710"/>
              <a:ext cx="345600" cy="297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Gleichschenkliges Dreieck 16">
              <a:extLst>
                <a:ext uri="{FF2B5EF4-FFF2-40B4-BE49-F238E27FC236}">
                  <a16:creationId xmlns:a16="http://schemas.microsoft.com/office/drawing/2014/main" id="{47063D28-26C0-3F77-7558-82A24B6A6F05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450129" y="340483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Gleichschenkliges Dreieck 17">
              <a:extLst>
                <a:ext uri="{FF2B5EF4-FFF2-40B4-BE49-F238E27FC236}">
                  <a16:creationId xmlns:a16="http://schemas.microsoft.com/office/drawing/2014/main" id="{9D447FFF-AABC-F62E-FD03-13AB6F610F5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2929" y="369826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" name="Gleichschenkliges Dreieck 18">
              <a:extLst>
                <a:ext uri="{FF2B5EF4-FFF2-40B4-BE49-F238E27FC236}">
                  <a16:creationId xmlns:a16="http://schemas.microsoft.com/office/drawing/2014/main" id="{357C142B-E1B9-6B69-DAA7-0013A2B0E09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7329" y="370276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Gleichschenkliges Dreieck 19">
              <a:extLst>
                <a:ext uri="{FF2B5EF4-FFF2-40B4-BE49-F238E27FC236}">
                  <a16:creationId xmlns:a16="http://schemas.microsoft.com/office/drawing/2014/main" id="{A6445921-103F-5201-5FC3-41CE73F1CB4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04529" y="39958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1" name="Gleichschenkliges Dreieck 20">
              <a:extLst>
                <a:ext uri="{FF2B5EF4-FFF2-40B4-BE49-F238E27FC236}">
                  <a16:creationId xmlns:a16="http://schemas.microsoft.com/office/drawing/2014/main" id="{28349C49-2CD3-C642-F35D-33FA37CA1DDC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95729" y="3988975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2" name="Gleichschenkliges Dreieck 21">
              <a:extLst>
                <a:ext uri="{FF2B5EF4-FFF2-40B4-BE49-F238E27FC236}">
                  <a16:creationId xmlns:a16="http://schemas.microsoft.com/office/drawing/2014/main" id="{DAEAA6FF-BE9E-EAFC-E11F-276677A66162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31729" y="429718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" name="Gleichschenkliges Dreieck 22">
              <a:extLst>
                <a:ext uri="{FF2B5EF4-FFF2-40B4-BE49-F238E27FC236}">
                  <a16:creationId xmlns:a16="http://schemas.microsoft.com/office/drawing/2014/main" id="{4F2C5EA0-361B-DE6E-6B18-A63CA0B88D95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7329" y="429863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4" name="Gleichschenkliges Dreieck 23">
              <a:extLst>
                <a:ext uri="{FF2B5EF4-FFF2-40B4-BE49-F238E27FC236}">
                  <a16:creationId xmlns:a16="http://schemas.microsoft.com/office/drawing/2014/main" id="{A8FE3AF7-0652-4BB5-2A01-585A2CF8BB6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2929" y="430007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" name="Gleichschenkliges Dreieck 24">
              <a:extLst>
                <a:ext uri="{FF2B5EF4-FFF2-40B4-BE49-F238E27FC236}">
                  <a16:creationId xmlns:a16="http://schemas.microsoft.com/office/drawing/2014/main" id="{CC749C77-9494-DC06-15FE-C477E9E4D5E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68529" y="430152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6" name="Gleichschenkliges Dreieck 25">
              <a:extLst>
                <a:ext uri="{FF2B5EF4-FFF2-40B4-BE49-F238E27FC236}">
                  <a16:creationId xmlns:a16="http://schemas.microsoft.com/office/drawing/2014/main" id="{5120A211-B5A6-68BD-6A0B-EB75BBBC5F01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753779" y="4582438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7" name="Gleichschenkliges Dreieck 26">
              <a:extLst>
                <a:ext uri="{FF2B5EF4-FFF2-40B4-BE49-F238E27FC236}">
                  <a16:creationId xmlns:a16="http://schemas.microsoft.com/office/drawing/2014/main" id="{E08BD217-4801-C620-F58C-6CE33AEBADC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589848" y="489240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8" name="Gleichschenkliges Dreieck 27">
              <a:extLst>
                <a:ext uri="{FF2B5EF4-FFF2-40B4-BE49-F238E27FC236}">
                  <a16:creationId xmlns:a16="http://schemas.microsoft.com/office/drawing/2014/main" id="{7D3AD908-5E9D-FEA8-042F-DE522897FF5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26579" y="4887584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9" name="Gleichschenkliges Dreieck 28">
              <a:extLst>
                <a:ext uri="{FF2B5EF4-FFF2-40B4-BE49-F238E27FC236}">
                  <a16:creationId xmlns:a16="http://schemas.microsoft.com/office/drawing/2014/main" id="{B76EBD35-8716-8F32-CD89-BEB0DDB8CE14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74258" y="489489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0" name="Gleichschenkliges Dreieck 29">
              <a:extLst>
                <a:ext uri="{FF2B5EF4-FFF2-40B4-BE49-F238E27FC236}">
                  <a16:creationId xmlns:a16="http://schemas.microsoft.com/office/drawing/2014/main" id="{081C6C95-6FD0-3A99-6818-BEEF56FF039D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307723" y="4887584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1" name="Gleichschenkliges Dreieck 30">
              <a:extLst>
                <a:ext uri="{FF2B5EF4-FFF2-40B4-BE49-F238E27FC236}">
                  <a16:creationId xmlns:a16="http://schemas.microsoft.com/office/drawing/2014/main" id="{14D1E8BA-8470-298E-4F87-62E47B86F7D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141329" y="4581436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2" name="Gleichschenkliges Dreieck 31">
              <a:extLst>
                <a:ext uri="{FF2B5EF4-FFF2-40B4-BE49-F238E27FC236}">
                  <a16:creationId xmlns:a16="http://schemas.microsoft.com/office/drawing/2014/main" id="{472A5155-62BC-78A0-BF6D-E0C4FCC7AFE8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413329" y="519033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" name="Gleichschenkliges Dreieck 32">
              <a:extLst>
                <a:ext uri="{FF2B5EF4-FFF2-40B4-BE49-F238E27FC236}">
                  <a16:creationId xmlns:a16="http://schemas.microsoft.com/office/drawing/2014/main" id="{374A2FFB-9017-D91E-E5D3-F21B4097401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102148" y="5170545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4" name="Gleichschenkliges Dreieck 33">
              <a:extLst>
                <a:ext uri="{FF2B5EF4-FFF2-40B4-BE49-F238E27FC236}">
                  <a16:creationId xmlns:a16="http://schemas.microsoft.com/office/drawing/2014/main" id="{01B2CCA4-4C55-B3F2-F5B5-6B16C0E59229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795729" y="5179112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5" name="Gleichschenkliges Dreieck 34">
              <a:extLst>
                <a:ext uri="{FF2B5EF4-FFF2-40B4-BE49-F238E27FC236}">
                  <a16:creationId xmlns:a16="http://schemas.microsoft.com/office/drawing/2014/main" id="{5EC25CA9-DE48-C1A8-F7DC-53EB5E92A9B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490379" y="5188311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6" name="Gleichschenkliges Dreieck 35">
              <a:extLst>
                <a:ext uri="{FF2B5EF4-FFF2-40B4-BE49-F238E27FC236}">
                  <a16:creationId xmlns:a16="http://schemas.microsoft.com/office/drawing/2014/main" id="{93A76B10-FFAA-A2F6-7965-3ADF75E0AA2E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230389" y="5483118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7" name="Gleichschenkliges Dreieck 36">
              <a:extLst>
                <a:ext uri="{FF2B5EF4-FFF2-40B4-BE49-F238E27FC236}">
                  <a16:creationId xmlns:a16="http://schemas.microsoft.com/office/drawing/2014/main" id="{521F0769-680C-7C59-2CDB-ED7AAC7CF58F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935853" y="548109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8" name="Gleichschenkliges Dreieck 37">
              <a:extLst>
                <a:ext uri="{FF2B5EF4-FFF2-40B4-BE49-F238E27FC236}">
                  <a16:creationId xmlns:a16="http://schemas.microsoft.com/office/drawing/2014/main" id="{A2AE0294-9A31-429A-9A63-6E5C6BDDBAFD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626622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9" name="Gleichschenkliges Dreieck 38">
              <a:extLst>
                <a:ext uri="{FF2B5EF4-FFF2-40B4-BE49-F238E27FC236}">
                  <a16:creationId xmlns:a16="http://schemas.microsoft.com/office/drawing/2014/main" id="{36DE4001-14C4-116F-3797-6C6E612901D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322972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0" name="Gleichschenkliges Dreieck 39">
              <a:extLst>
                <a:ext uri="{FF2B5EF4-FFF2-40B4-BE49-F238E27FC236}">
                  <a16:creationId xmlns:a16="http://schemas.microsoft.com/office/drawing/2014/main" id="{018F32BF-DF30-5EA6-120E-766684ED2003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4583554" y="548754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1" name="Gleichschenkliges Dreieck 40">
              <a:extLst>
                <a:ext uri="{FF2B5EF4-FFF2-40B4-BE49-F238E27FC236}">
                  <a16:creationId xmlns:a16="http://schemas.microsoft.com/office/drawing/2014/main" id="{A9A507D2-1ECA-5DA6-F71C-1754CA685E9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279098" y="5479683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2" name="Gleichschenkliges Dreieck 41">
              <a:extLst>
                <a:ext uri="{FF2B5EF4-FFF2-40B4-BE49-F238E27FC236}">
                  <a16:creationId xmlns:a16="http://schemas.microsoft.com/office/drawing/2014/main" id="{7298B3F0-A887-D58E-D815-BDCAF47453D0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65118" y="5481350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43" name="Gleichschenkliges Dreieck 42">
              <a:extLst>
                <a:ext uri="{FF2B5EF4-FFF2-40B4-BE49-F238E27FC236}">
                  <a16:creationId xmlns:a16="http://schemas.microsoft.com/office/drawing/2014/main" id="{D352346C-8423-372C-EEE8-C3D86F0BEFC6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663043" y="5487779"/>
              <a:ext cx="172800" cy="14896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pic>
        <p:nvPicPr>
          <p:cNvPr id="46" name="Grafik 45">
            <a:extLst>
              <a:ext uri="{FF2B5EF4-FFF2-40B4-BE49-F238E27FC236}">
                <a16:creationId xmlns:a16="http://schemas.microsoft.com/office/drawing/2014/main" id="{70E20279-5BA5-2E97-C091-EB5CEFBE1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104" y="760907"/>
            <a:ext cx="6637419" cy="574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593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3E17FD68-45AE-264D-E8B8-C3E07CC94D9F}"/>
              </a:ext>
            </a:extLst>
          </p:cNvPr>
          <p:cNvGrpSpPr>
            <a:grpSpLocks noChangeAspect="1"/>
          </p:cNvGrpSpPr>
          <p:nvPr/>
        </p:nvGrpSpPr>
        <p:grpSpPr>
          <a:xfrm>
            <a:off x="7281234" y="819795"/>
            <a:ext cx="2113997" cy="1672976"/>
            <a:chOff x="7525737" y="509326"/>
            <a:chExt cx="3772836" cy="3033305"/>
          </a:xfrm>
        </p:grpSpPr>
        <p:pic>
          <p:nvPicPr>
            <p:cNvPr id="47" name="Grafik 46">
              <a:extLst>
                <a:ext uri="{FF2B5EF4-FFF2-40B4-BE49-F238E27FC236}">
                  <a16:creationId xmlns:a16="http://schemas.microsoft.com/office/drawing/2014/main" id="{D0789E9E-35DA-38C2-6068-F95A9CBC54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25737" y="509326"/>
              <a:ext cx="3772836" cy="3033305"/>
            </a:xfrm>
            <a:prstGeom prst="rect">
              <a:avLst/>
            </a:prstGeom>
          </p:spPr>
        </p:pic>
        <p:sp>
          <p:nvSpPr>
            <p:cNvPr id="50" name="Gleichschenkliges Dreieck 49">
              <a:extLst>
                <a:ext uri="{FF2B5EF4-FFF2-40B4-BE49-F238E27FC236}">
                  <a16:creationId xmlns:a16="http://schemas.microsoft.com/office/drawing/2014/main" id="{4068D9A0-6EAD-AEB4-340B-89E38B6B8F0E}"/>
                </a:ext>
              </a:extLst>
            </p:cNvPr>
            <p:cNvSpPr/>
            <p:nvPr/>
          </p:nvSpPr>
          <p:spPr>
            <a:xfrm>
              <a:off x="7546081" y="555175"/>
              <a:ext cx="3735237" cy="2961577"/>
            </a:xfrm>
            <a:prstGeom prst="triangle">
              <a:avLst/>
            </a:prstGeom>
            <a:noFill/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7E46438B-3FCF-7B87-805A-B72780E448D6}"/>
              </a:ext>
            </a:extLst>
          </p:cNvPr>
          <p:cNvGrpSpPr>
            <a:grpSpLocks noChangeAspect="1"/>
          </p:cNvGrpSpPr>
          <p:nvPr/>
        </p:nvGrpSpPr>
        <p:grpSpPr>
          <a:xfrm>
            <a:off x="2834320" y="866813"/>
            <a:ext cx="2112788" cy="1647689"/>
            <a:chOff x="3248507" y="555174"/>
            <a:chExt cx="3772836" cy="2987457"/>
          </a:xfrm>
        </p:grpSpPr>
        <p:pic>
          <p:nvPicPr>
            <p:cNvPr id="49" name="Grafik 48">
              <a:extLst>
                <a:ext uri="{FF2B5EF4-FFF2-40B4-BE49-F238E27FC236}">
                  <a16:creationId xmlns:a16="http://schemas.microsoft.com/office/drawing/2014/main" id="{79DBAB37-64E6-8BFE-B326-94AD77BF0B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48507" y="555174"/>
              <a:ext cx="3772836" cy="2987457"/>
            </a:xfrm>
            <a:prstGeom prst="rect">
              <a:avLst/>
            </a:prstGeom>
          </p:spPr>
        </p:pic>
        <p:sp>
          <p:nvSpPr>
            <p:cNvPr id="52" name="Gleichschenkliges Dreieck 51">
              <a:extLst>
                <a:ext uri="{FF2B5EF4-FFF2-40B4-BE49-F238E27FC236}">
                  <a16:creationId xmlns:a16="http://schemas.microsoft.com/office/drawing/2014/main" id="{CE9A7801-3728-C96A-760F-FAAFA1B6B8B9}"/>
                </a:ext>
              </a:extLst>
            </p:cNvPr>
            <p:cNvSpPr/>
            <p:nvPr/>
          </p:nvSpPr>
          <p:spPr>
            <a:xfrm>
              <a:off x="3268853" y="555175"/>
              <a:ext cx="3735237" cy="2961577"/>
            </a:xfrm>
            <a:prstGeom prst="triangle">
              <a:avLst/>
            </a:prstGeom>
            <a:noFill/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A7363CF9-63A9-2871-E28E-2D1D19A2D0B2}"/>
              </a:ext>
            </a:extLst>
          </p:cNvPr>
          <p:cNvGrpSpPr>
            <a:grpSpLocks noChangeAspect="1"/>
          </p:cNvGrpSpPr>
          <p:nvPr/>
        </p:nvGrpSpPr>
        <p:grpSpPr>
          <a:xfrm>
            <a:off x="616776" y="859355"/>
            <a:ext cx="2114519" cy="1640874"/>
            <a:chOff x="361371" y="2534161"/>
            <a:chExt cx="3775926" cy="2975100"/>
          </a:xfrm>
        </p:grpSpPr>
        <p:pic>
          <p:nvPicPr>
            <p:cNvPr id="48" name="Grafik 47">
              <a:extLst>
                <a:ext uri="{FF2B5EF4-FFF2-40B4-BE49-F238E27FC236}">
                  <a16:creationId xmlns:a16="http://schemas.microsoft.com/office/drawing/2014/main" id="{887E46A8-9129-7B28-B567-3FA0268F63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1371" y="2534161"/>
              <a:ext cx="3775926" cy="2975100"/>
            </a:xfrm>
            <a:prstGeom prst="rect">
              <a:avLst/>
            </a:prstGeom>
          </p:spPr>
        </p:pic>
        <p:sp>
          <p:nvSpPr>
            <p:cNvPr id="54" name="Gleichschenkliges Dreieck 53">
              <a:extLst>
                <a:ext uri="{FF2B5EF4-FFF2-40B4-BE49-F238E27FC236}">
                  <a16:creationId xmlns:a16="http://schemas.microsoft.com/office/drawing/2014/main" id="{276C01F9-91CE-3FB5-A9B3-3D07D2AB26C3}"/>
                </a:ext>
              </a:extLst>
            </p:cNvPr>
            <p:cNvSpPr/>
            <p:nvPr/>
          </p:nvSpPr>
          <p:spPr>
            <a:xfrm>
              <a:off x="389336" y="2549401"/>
              <a:ext cx="3735237" cy="2946338"/>
            </a:xfrm>
            <a:prstGeom prst="triangle">
              <a:avLst/>
            </a:prstGeom>
            <a:noFill/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70" name="Gruppieren 69">
            <a:extLst>
              <a:ext uri="{FF2B5EF4-FFF2-40B4-BE49-F238E27FC236}">
                <a16:creationId xmlns:a16="http://schemas.microsoft.com/office/drawing/2014/main" id="{A73EFED7-2FD9-2244-48CF-0A32E4ED4750}"/>
              </a:ext>
            </a:extLst>
          </p:cNvPr>
          <p:cNvGrpSpPr/>
          <p:nvPr/>
        </p:nvGrpSpPr>
        <p:grpSpPr>
          <a:xfrm>
            <a:off x="5030617" y="831055"/>
            <a:ext cx="2160758" cy="1669174"/>
            <a:chOff x="5030617" y="831055"/>
            <a:chExt cx="2160758" cy="1669174"/>
          </a:xfrm>
        </p:grpSpPr>
        <p:sp>
          <p:nvSpPr>
            <p:cNvPr id="63" name="Gleichschenkliges Dreieck 62">
              <a:extLst>
                <a:ext uri="{FF2B5EF4-FFF2-40B4-BE49-F238E27FC236}">
                  <a16:creationId xmlns:a16="http://schemas.microsoft.com/office/drawing/2014/main" id="{18E74FE0-C2A4-A28B-F795-5A02ED184DE5}"/>
                </a:ext>
              </a:extLst>
            </p:cNvPr>
            <p:cNvSpPr/>
            <p:nvPr/>
          </p:nvSpPr>
          <p:spPr>
            <a:xfrm>
              <a:off x="5063475" y="848668"/>
              <a:ext cx="2091733" cy="1633416"/>
            </a:xfrm>
            <a:prstGeom prst="triangle">
              <a:avLst/>
            </a:prstGeom>
            <a:noFill/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pic>
          <p:nvPicPr>
            <p:cNvPr id="69" name="Grafik 68">
              <a:extLst>
                <a:ext uri="{FF2B5EF4-FFF2-40B4-BE49-F238E27FC236}">
                  <a16:creationId xmlns:a16="http://schemas.microsoft.com/office/drawing/2014/main" id="{79626138-42D7-2292-D6B9-FEF5FDA62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30617" y="831055"/>
              <a:ext cx="2160758" cy="16691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7771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3D17ACB6-D486-EF4C-393A-522AB52BAA13}"/>
              </a:ext>
            </a:extLst>
          </p:cNvPr>
          <p:cNvGrpSpPr>
            <a:grpSpLocks/>
          </p:cNvGrpSpPr>
          <p:nvPr/>
        </p:nvGrpSpPr>
        <p:grpSpPr>
          <a:xfrm>
            <a:off x="3238101" y="571101"/>
            <a:ext cx="5826686" cy="5846349"/>
            <a:chOff x="3238101" y="571101"/>
            <a:chExt cx="5826686" cy="5846349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ED80BF7A-545A-17EA-1955-6E5722E78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101" y="571101"/>
              <a:ext cx="5715798" cy="5715798"/>
            </a:xfrm>
            <a:prstGeom prst="rect">
              <a:avLst/>
            </a:prstGeom>
          </p:spPr>
        </p:pic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B24E36C0-C4B1-3292-7E86-45BB74C18D92}"/>
                </a:ext>
              </a:extLst>
            </p:cNvPr>
            <p:cNvSpPr/>
            <p:nvPr/>
          </p:nvSpPr>
          <p:spPr>
            <a:xfrm>
              <a:off x="3304787" y="657450"/>
              <a:ext cx="5760000" cy="576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</p:spTree>
    <p:extLst>
      <p:ext uri="{BB962C8B-B14F-4D97-AF65-F5344CB8AC3E}">
        <p14:creationId xmlns:p14="http://schemas.microsoft.com/office/powerpoint/2010/main" val="235584930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Ellipse 45">
            <a:extLst>
              <a:ext uri="{FF2B5EF4-FFF2-40B4-BE49-F238E27FC236}">
                <a16:creationId xmlns:a16="http://schemas.microsoft.com/office/drawing/2014/main" id="{19696DFB-4501-6CA6-8F95-0121AE1006B3}"/>
              </a:ext>
            </a:extLst>
          </p:cNvPr>
          <p:cNvSpPr/>
          <p:nvPr/>
        </p:nvSpPr>
        <p:spPr>
          <a:xfrm>
            <a:off x="7980163" y="3002431"/>
            <a:ext cx="2038350" cy="2038350"/>
          </a:xfrm>
          <a:prstGeom prst="ellipse">
            <a:avLst/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0DFDBA7-8FF5-6B02-C156-36A67AAA3EE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088" y="318686"/>
            <a:ext cx="1905000" cy="1905000"/>
          </a:xfrm>
          <a:prstGeom prst="rect">
            <a:avLst/>
          </a:prstGeom>
          <a:ln>
            <a:noFill/>
          </a:ln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19DB792-E1CB-77BB-0562-B7FAB4C50D6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328" y="318686"/>
            <a:ext cx="1905000" cy="1905000"/>
          </a:xfrm>
          <a:prstGeom prst="rect">
            <a:avLst/>
          </a:prstGeom>
          <a:ln>
            <a:noFill/>
          </a:ln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26BFCF75-0968-C9ED-116B-3A823A4D949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568" y="318686"/>
            <a:ext cx="1905000" cy="1905000"/>
          </a:xfrm>
          <a:prstGeom prst="rect">
            <a:avLst/>
          </a:prstGeom>
          <a:ln>
            <a:noFill/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BBA0AF2-33F8-2201-056C-54DDDC80EF2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809" y="318686"/>
            <a:ext cx="1905000" cy="1905000"/>
          </a:xfrm>
          <a:prstGeom prst="rect">
            <a:avLst/>
          </a:prstGeom>
          <a:ln>
            <a:noFill/>
          </a:ln>
        </p:spPr>
      </p:pic>
      <p:sp>
        <p:nvSpPr>
          <p:cNvPr id="14" name="Gleichschenkliges Dreieck 13">
            <a:extLst>
              <a:ext uri="{FF2B5EF4-FFF2-40B4-BE49-F238E27FC236}">
                <a16:creationId xmlns:a16="http://schemas.microsoft.com/office/drawing/2014/main" id="{59661054-8CB3-9363-A7AB-FB20BA6A893A}"/>
              </a:ext>
            </a:extLst>
          </p:cNvPr>
          <p:cNvSpPr/>
          <p:nvPr/>
        </p:nvSpPr>
        <p:spPr>
          <a:xfrm>
            <a:off x="732331" y="377301"/>
            <a:ext cx="1771517" cy="1351569"/>
          </a:xfrm>
          <a:prstGeom prst="triangle">
            <a:avLst/>
          </a:prstGeom>
          <a:solidFill>
            <a:schemeClr val="bg1"/>
          </a:solidFill>
          <a:ln w="19050">
            <a:solidFill>
              <a:srgbClr val="67B4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D66F81E1-C4C9-0A18-BFB9-DE2F78B3A6A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4567" r="1015"/>
          <a:stretch/>
        </p:blipFill>
        <p:spPr>
          <a:xfrm>
            <a:off x="711841" y="4016184"/>
            <a:ext cx="2104104" cy="890093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B94C23CC-4698-080F-DA3D-2E32A914426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5582"/>
          <a:stretch/>
        </p:blipFill>
        <p:spPr>
          <a:xfrm>
            <a:off x="847257" y="4585013"/>
            <a:ext cx="2104105" cy="890093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2E8F79A7-3F30-041C-1FB4-A72E8706D96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55582"/>
          <a:stretch/>
        </p:blipFill>
        <p:spPr>
          <a:xfrm>
            <a:off x="5720972" y="3375981"/>
            <a:ext cx="2104104" cy="676715"/>
          </a:xfrm>
          <a:prstGeom prst="rect">
            <a:avLst/>
          </a:prstGeom>
        </p:spPr>
      </p:pic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3AE4164D-19EF-C041-AD27-AE823143B144}"/>
              </a:ext>
            </a:extLst>
          </p:cNvPr>
          <p:cNvGrpSpPr/>
          <p:nvPr/>
        </p:nvGrpSpPr>
        <p:grpSpPr>
          <a:xfrm>
            <a:off x="3583434" y="3240575"/>
            <a:ext cx="2114549" cy="893228"/>
            <a:chOff x="1121613" y="2918765"/>
            <a:chExt cx="2114549" cy="893228"/>
          </a:xfrm>
        </p:grpSpPr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32395958-DA34-77C4-D0DB-DBA16887E3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5351"/>
            <a:stretch/>
          </p:blipFill>
          <p:spPr>
            <a:xfrm>
              <a:off x="1121613" y="3056199"/>
              <a:ext cx="2114549" cy="755794"/>
            </a:xfrm>
            <a:prstGeom prst="rect">
              <a:avLst/>
            </a:prstGeom>
          </p:spPr>
        </p:pic>
        <p:sp>
          <p:nvSpPr>
            <p:cNvPr id="7" name="Freihandform: Form 6">
              <a:extLst>
                <a:ext uri="{FF2B5EF4-FFF2-40B4-BE49-F238E27FC236}">
                  <a16:creationId xmlns:a16="http://schemas.microsoft.com/office/drawing/2014/main" id="{8DF9458E-CC30-10C5-ADF7-0A287B0A8E84}"/>
                </a:ext>
              </a:extLst>
            </p:cNvPr>
            <p:cNvSpPr/>
            <p:nvPr/>
          </p:nvSpPr>
          <p:spPr>
            <a:xfrm>
              <a:off x="1121613" y="3119886"/>
              <a:ext cx="2038350" cy="584200"/>
            </a:xfrm>
            <a:custGeom>
              <a:avLst/>
              <a:gdLst>
                <a:gd name="connsiteX0" fmla="*/ 0 w 2038350"/>
                <a:gd name="connsiteY0" fmla="*/ 584200 h 584200"/>
                <a:gd name="connsiteX1" fmla="*/ 1022350 w 2038350"/>
                <a:gd name="connsiteY1" fmla="*/ 0 h 584200"/>
                <a:gd name="connsiteX2" fmla="*/ 2038350 w 2038350"/>
                <a:gd name="connsiteY2" fmla="*/ 577850 h 58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8350" h="584200">
                  <a:moveTo>
                    <a:pt x="0" y="584200"/>
                  </a:moveTo>
                  <a:lnTo>
                    <a:pt x="1022350" y="0"/>
                  </a:lnTo>
                  <a:lnTo>
                    <a:pt x="2038350" y="577850"/>
                  </a:ln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cxnSp>
          <p:nvCxnSpPr>
            <p:cNvPr id="17" name="Gerade Verbindung mit Pfeil 16">
              <a:extLst>
                <a:ext uri="{FF2B5EF4-FFF2-40B4-BE49-F238E27FC236}">
                  <a16:creationId xmlns:a16="http://schemas.microsoft.com/office/drawing/2014/main" id="{814B5143-03FB-4453-989D-1BB29D28941A}"/>
                </a:ext>
              </a:extLst>
            </p:cNvPr>
            <p:cNvCxnSpPr/>
            <p:nvPr/>
          </p:nvCxnSpPr>
          <p:spPr>
            <a:xfrm flipV="1">
              <a:off x="2140788" y="3256411"/>
              <a:ext cx="0" cy="43180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none" w="med" len="med"/>
              <a:tailEnd type="triangle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B32B46DF-23BC-9465-DE41-1CDFCD4AE33A}"/>
                    </a:ext>
                  </a:extLst>
                </p:cNvPr>
                <p:cNvSpPr txBox="1"/>
                <p:nvPr/>
              </p:nvSpPr>
              <p:spPr>
                <a:xfrm>
                  <a:off x="1394214" y="3523336"/>
                  <a:ext cx="242053" cy="1692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1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de-DE" sz="11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0°</m:t>
                        </m:r>
                      </m:oMath>
                    </m:oMathPara>
                  </a14:m>
                  <a:endParaRPr lang="de-AT" sz="1100" dirty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B32B46DF-23BC-9465-DE41-1CDFCD4AE33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94214" y="3523336"/>
                  <a:ext cx="242053" cy="169277"/>
                </a:xfrm>
                <a:prstGeom prst="rect">
                  <a:avLst/>
                </a:prstGeom>
                <a:blipFill>
                  <a:blip r:embed="rId9"/>
                  <a:stretch>
                    <a:fillRect l="-12821" r="-17949" b="-7143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75188277-81E1-04FC-43AF-8665786088D7}"/>
                    </a:ext>
                  </a:extLst>
                </p:cNvPr>
                <p:cNvSpPr txBox="1"/>
                <p:nvPr/>
              </p:nvSpPr>
              <p:spPr>
                <a:xfrm>
                  <a:off x="2686474" y="3538315"/>
                  <a:ext cx="242053" cy="1692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1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de-DE" sz="11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0°</m:t>
                        </m:r>
                      </m:oMath>
                    </m:oMathPara>
                  </a14:m>
                  <a:endParaRPr lang="de-AT" sz="1100" dirty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75188277-81E1-04FC-43AF-8665786088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86474" y="3538315"/>
                  <a:ext cx="242053" cy="169277"/>
                </a:xfrm>
                <a:prstGeom prst="rect">
                  <a:avLst/>
                </a:prstGeom>
                <a:blipFill>
                  <a:blip r:embed="rId9"/>
                  <a:stretch>
                    <a:fillRect l="-12821" r="-17949" b="-7143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feld 30">
                  <a:extLst>
                    <a:ext uri="{FF2B5EF4-FFF2-40B4-BE49-F238E27FC236}">
                      <a16:creationId xmlns:a16="http://schemas.microsoft.com/office/drawing/2014/main" id="{8DA64DCA-3094-8632-759C-9B8F03571263}"/>
                    </a:ext>
                  </a:extLst>
                </p:cNvPr>
                <p:cNvSpPr txBox="1"/>
                <p:nvPr/>
              </p:nvSpPr>
              <p:spPr>
                <a:xfrm>
                  <a:off x="2019761" y="2918765"/>
                  <a:ext cx="320601" cy="1692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1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120°</m:t>
                        </m:r>
                      </m:oMath>
                    </m:oMathPara>
                  </a14:m>
                  <a:endParaRPr lang="de-AT" sz="1100" dirty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31" name="Textfeld 30">
                  <a:extLst>
                    <a:ext uri="{FF2B5EF4-FFF2-40B4-BE49-F238E27FC236}">
                      <a16:creationId xmlns:a16="http://schemas.microsoft.com/office/drawing/2014/main" id="{8DA64DCA-3094-8632-759C-9B8F035712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19761" y="2918765"/>
                  <a:ext cx="320601" cy="169277"/>
                </a:xfrm>
                <a:prstGeom prst="rect">
                  <a:avLst/>
                </a:prstGeom>
                <a:blipFill>
                  <a:blip r:embed="rId10"/>
                  <a:stretch>
                    <a:fillRect l="-9434" r="-11321" b="-11111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9" name="Gerader Verbinder 38">
              <a:extLst>
                <a:ext uri="{FF2B5EF4-FFF2-40B4-BE49-F238E27FC236}">
                  <a16:creationId xmlns:a16="http://schemas.microsoft.com/office/drawing/2014/main" id="{0C5ACB70-E0E6-ABE8-576F-B6BC2519C512}"/>
                </a:ext>
              </a:extLst>
            </p:cNvPr>
            <p:cNvCxnSpPr>
              <a:cxnSpLocks/>
            </p:cNvCxnSpPr>
            <p:nvPr/>
          </p:nvCxnSpPr>
          <p:spPr>
            <a:xfrm>
              <a:off x="1813000" y="3706467"/>
              <a:ext cx="660719" cy="0"/>
            </a:xfrm>
            <a:prstGeom prst="line">
              <a:avLst/>
            </a:prstGeom>
            <a:ln w="15875" cap="rnd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Grafik 1">
            <a:extLst>
              <a:ext uri="{FF2B5EF4-FFF2-40B4-BE49-F238E27FC236}">
                <a16:creationId xmlns:a16="http://schemas.microsoft.com/office/drawing/2014/main" id="{7FCDAB20-24A9-0A60-1B32-C14E1EA015A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55571"/>
          <a:stretch/>
        </p:blipFill>
        <p:spPr>
          <a:xfrm>
            <a:off x="7956505" y="3382641"/>
            <a:ext cx="2104106" cy="681704"/>
          </a:xfrm>
          <a:prstGeom prst="rect">
            <a:avLst/>
          </a:prstGeom>
        </p:spPr>
      </p:pic>
      <p:sp>
        <p:nvSpPr>
          <p:cNvPr id="32" name="Freihandform: Form 31">
            <a:extLst>
              <a:ext uri="{FF2B5EF4-FFF2-40B4-BE49-F238E27FC236}">
                <a16:creationId xmlns:a16="http://schemas.microsoft.com/office/drawing/2014/main" id="{FFAA9326-1C3F-D2B0-3E11-2EA7AF7B3C2C}"/>
              </a:ext>
            </a:extLst>
          </p:cNvPr>
          <p:cNvSpPr/>
          <p:nvPr/>
        </p:nvSpPr>
        <p:spPr>
          <a:xfrm>
            <a:off x="7977393" y="3431984"/>
            <a:ext cx="2038350" cy="584200"/>
          </a:xfrm>
          <a:custGeom>
            <a:avLst/>
            <a:gdLst>
              <a:gd name="connsiteX0" fmla="*/ 0 w 2038350"/>
              <a:gd name="connsiteY0" fmla="*/ 584200 h 584200"/>
              <a:gd name="connsiteX1" fmla="*/ 1022350 w 2038350"/>
              <a:gd name="connsiteY1" fmla="*/ 0 h 584200"/>
              <a:gd name="connsiteX2" fmla="*/ 2038350 w 2038350"/>
              <a:gd name="connsiteY2" fmla="*/ 57785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8350" h="584200">
                <a:moveTo>
                  <a:pt x="0" y="584200"/>
                </a:moveTo>
                <a:lnTo>
                  <a:pt x="1022350" y="0"/>
                </a:lnTo>
                <a:lnTo>
                  <a:pt x="2038350" y="577850"/>
                </a:ln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FFDFE17C-3378-C531-7BAB-13FB28B53573}"/>
              </a:ext>
            </a:extLst>
          </p:cNvPr>
          <p:cNvGrpSpPr/>
          <p:nvPr/>
        </p:nvGrpSpPr>
        <p:grpSpPr>
          <a:xfrm>
            <a:off x="4298631" y="4190130"/>
            <a:ext cx="3680147" cy="2038350"/>
            <a:chOff x="4793421" y="853794"/>
            <a:chExt cx="5788757" cy="3206261"/>
          </a:xfrm>
        </p:grpSpPr>
        <p:pic>
          <p:nvPicPr>
            <p:cNvPr id="48" name="Grafik 47">
              <a:extLst>
                <a:ext uri="{FF2B5EF4-FFF2-40B4-BE49-F238E27FC236}">
                  <a16:creationId xmlns:a16="http://schemas.microsoft.com/office/drawing/2014/main" id="{D07473DD-BE39-64C2-FA44-4EBCBF4C54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7167" r="6612" b="71528"/>
            <a:stretch/>
          </p:blipFill>
          <p:spPr>
            <a:xfrm>
              <a:off x="4793421" y="853794"/>
              <a:ext cx="5788757" cy="2221523"/>
            </a:xfrm>
            <a:prstGeom prst="rect">
              <a:avLst/>
            </a:prstGeom>
          </p:spPr>
        </p:pic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id="{CE625319-01A2-4511-DDBE-720C993E82AA}"/>
                </a:ext>
              </a:extLst>
            </p:cNvPr>
            <p:cNvSpPr/>
            <p:nvPr/>
          </p:nvSpPr>
          <p:spPr>
            <a:xfrm>
              <a:off x="8612702" y="2090579"/>
              <a:ext cx="1969476" cy="196947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0" name="Ellipse 49">
              <a:extLst>
                <a:ext uri="{FF2B5EF4-FFF2-40B4-BE49-F238E27FC236}">
                  <a16:creationId xmlns:a16="http://schemas.microsoft.com/office/drawing/2014/main" id="{1B4F3635-3638-D7E5-C0F6-5FA853DF2092}"/>
                </a:ext>
              </a:extLst>
            </p:cNvPr>
            <p:cNvSpPr/>
            <p:nvPr/>
          </p:nvSpPr>
          <p:spPr>
            <a:xfrm>
              <a:off x="7147317" y="1228933"/>
              <a:ext cx="1969476" cy="196947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198506065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k 22">
            <a:extLst>
              <a:ext uri="{FF2B5EF4-FFF2-40B4-BE49-F238E27FC236}">
                <a16:creationId xmlns:a16="http://schemas.microsoft.com/office/drawing/2014/main" id="{609F8212-15BC-D69F-84B7-8FE6DAAA007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959672" y="547925"/>
            <a:ext cx="2794163" cy="821358"/>
          </a:xfrm>
          <a:prstGeom prst="rect">
            <a:avLst/>
          </a:prstGeom>
        </p:spPr>
      </p:pic>
      <p:grpSp>
        <p:nvGrpSpPr>
          <p:cNvPr id="82" name="Gruppieren 81">
            <a:extLst>
              <a:ext uri="{FF2B5EF4-FFF2-40B4-BE49-F238E27FC236}">
                <a16:creationId xmlns:a16="http://schemas.microsoft.com/office/drawing/2014/main" id="{7F63073F-424D-1D77-0122-DA78A29FBA0E}"/>
              </a:ext>
            </a:extLst>
          </p:cNvPr>
          <p:cNvGrpSpPr/>
          <p:nvPr/>
        </p:nvGrpSpPr>
        <p:grpSpPr>
          <a:xfrm>
            <a:off x="1730610" y="2171725"/>
            <a:ext cx="2176819" cy="2129809"/>
            <a:chOff x="3416936" y="3440772"/>
            <a:chExt cx="2176819" cy="2129809"/>
          </a:xfrm>
        </p:grpSpPr>
        <p:grpSp>
          <p:nvGrpSpPr>
            <p:cNvPr id="41" name="Gruppieren 40">
              <a:extLst>
                <a:ext uri="{FF2B5EF4-FFF2-40B4-BE49-F238E27FC236}">
                  <a16:creationId xmlns:a16="http://schemas.microsoft.com/office/drawing/2014/main" id="{7973B45F-35CC-B1DE-C04E-076493B42401}"/>
                </a:ext>
              </a:extLst>
            </p:cNvPr>
            <p:cNvGrpSpPr/>
            <p:nvPr/>
          </p:nvGrpSpPr>
          <p:grpSpPr>
            <a:xfrm rot="17987570">
              <a:off x="4051953" y="3288630"/>
              <a:ext cx="889966" cy="2160000"/>
              <a:chOff x="7939817" y="3136890"/>
              <a:chExt cx="889966" cy="2160000"/>
            </a:xfrm>
          </p:grpSpPr>
          <p:pic>
            <p:nvPicPr>
              <p:cNvPr id="42" name="Grafik 41">
                <a:extLst>
                  <a:ext uri="{FF2B5EF4-FFF2-40B4-BE49-F238E27FC236}">
                    <a16:creationId xmlns:a16="http://schemas.microsoft.com/office/drawing/2014/main" id="{F295C251-D39A-6579-656B-A684A9ADB3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-88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3600000">
                <a:off x="7465539" y="3942008"/>
                <a:ext cx="2160000" cy="549764"/>
              </a:xfrm>
              <a:prstGeom prst="rect">
                <a:avLst/>
              </a:prstGeom>
            </p:spPr>
          </p:pic>
          <p:pic>
            <p:nvPicPr>
              <p:cNvPr id="43" name="Grafik 42">
                <a:extLst>
                  <a:ext uri="{FF2B5EF4-FFF2-40B4-BE49-F238E27FC236}">
                    <a16:creationId xmlns:a16="http://schemas.microsoft.com/office/drawing/2014/main" id="{8237E7C4-D7E6-2DCE-7419-E7D1470DAB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3600000">
                <a:off x="7664067" y="3598142"/>
                <a:ext cx="739791" cy="188292"/>
              </a:xfrm>
              <a:prstGeom prst="rect">
                <a:avLst/>
              </a:prstGeom>
            </p:spPr>
          </p:pic>
          <p:pic>
            <p:nvPicPr>
              <p:cNvPr id="44" name="Grafik 43">
                <a:extLst>
                  <a:ext uri="{FF2B5EF4-FFF2-40B4-BE49-F238E27FC236}">
                    <a16:creationId xmlns:a16="http://schemas.microsoft.com/office/drawing/2014/main" id="{F49DFE50-A66C-4DC0-1500-63BAD634D2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281573">
                <a:off x="8098810" y="3874075"/>
                <a:ext cx="702178" cy="178719"/>
              </a:xfrm>
              <a:prstGeom prst="rect">
                <a:avLst/>
              </a:prstGeom>
            </p:spPr>
          </p:pic>
          <p:pic>
            <p:nvPicPr>
              <p:cNvPr id="45" name="Grafik 44">
                <a:extLst>
                  <a:ext uri="{FF2B5EF4-FFF2-40B4-BE49-F238E27FC236}">
                    <a16:creationId xmlns:a16="http://schemas.microsoft.com/office/drawing/2014/main" id="{2F0294E7-1D55-E3F6-B4AE-389B1EA888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7023063">
                <a:off x="8356785" y="4318900"/>
                <a:ext cx="702178" cy="178719"/>
              </a:xfrm>
              <a:prstGeom prst="rect">
                <a:avLst/>
              </a:prstGeom>
            </p:spPr>
          </p:pic>
          <p:pic>
            <p:nvPicPr>
              <p:cNvPr id="52" name="Grafik 51">
                <a:extLst>
                  <a:ext uri="{FF2B5EF4-FFF2-40B4-BE49-F238E27FC236}">
                    <a16:creationId xmlns:a16="http://schemas.microsoft.com/office/drawing/2014/main" id="{FAD5B89F-D7AF-783C-42CD-1C10DBF139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3669581">
                <a:off x="8389335" y="4805001"/>
                <a:ext cx="702178" cy="178719"/>
              </a:xfrm>
              <a:prstGeom prst="rect">
                <a:avLst/>
              </a:prstGeom>
            </p:spPr>
          </p:pic>
        </p:grpSp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id="{CE625319-01A2-4511-DDBE-720C993E82AA}"/>
                </a:ext>
              </a:extLst>
            </p:cNvPr>
            <p:cNvSpPr/>
            <p:nvPr/>
          </p:nvSpPr>
          <p:spPr>
            <a:xfrm>
              <a:off x="3463945" y="3440772"/>
              <a:ext cx="2129809" cy="212980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cxnSp>
          <p:nvCxnSpPr>
            <p:cNvPr id="40" name="Gerader Verbinder 39">
              <a:extLst>
                <a:ext uri="{FF2B5EF4-FFF2-40B4-BE49-F238E27FC236}">
                  <a16:creationId xmlns:a16="http://schemas.microsoft.com/office/drawing/2014/main" id="{1E204D5D-5183-4D7A-0B72-3381666BDB5C}"/>
                </a:ext>
              </a:extLst>
            </p:cNvPr>
            <p:cNvCxnSpPr/>
            <p:nvPr/>
          </p:nvCxnSpPr>
          <p:spPr>
            <a:xfrm>
              <a:off x="3475483" y="4503010"/>
              <a:ext cx="2118272" cy="0"/>
            </a:xfrm>
            <a:prstGeom prst="line">
              <a:avLst/>
            </a:prstGeom>
            <a:ln>
              <a:solidFill>
                <a:srgbClr val="2A34D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uppieren 82">
            <a:extLst>
              <a:ext uri="{FF2B5EF4-FFF2-40B4-BE49-F238E27FC236}">
                <a16:creationId xmlns:a16="http://schemas.microsoft.com/office/drawing/2014/main" id="{691CF0FA-A23E-559D-B9F2-0F7A1A54A806}"/>
              </a:ext>
            </a:extLst>
          </p:cNvPr>
          <p:cNvGrpSpPr/>
          <p:nvPr/>
        </p:nvGrpSpPr>
        <p:grpSpPr>
          <a:xfrm>
            <a:off x="4075868" y="2647219"/>
            <a:ext cx="2274725" cy="913576"/>
            <a:chOff x="6102350" y="3889412"/>
            <a:chExt cx="2274725" cy="913576"/>
          </a:xfrm>
        </p:grpSpPr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03B99775-4FE8-D8D6-6E96-F592273AE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02350" y="3904664"/>
              <a:ext cx="2274725" cy="633414"/>
            </a:xfrm>
            <a:prstGeom prst="rect">
              <a:avLst/>
            </a:prstGeom>
          </p:spPr>
        </p:pic>
        <p:grpSp>
          <p:nvGrpSpPr>
            <p:cNvPr id="37" name="Gruppieren 36">
              <a:extLst>
                <a:ext uri="{FF2B5EF4-FFF2-40B4-BE49-F238E27FC236}">
                  <a16:creationId xmlns:a16="http://schemas.microsoft.com/office/drawing/2014/main" id="{A3ABD56D-7912-16FF-AD8B-F4EFDD58DCF7}"/>
                </a:ext>
              </a:extLst>
            </p:cNvPr>
            <p:cNvGrpSpPr/>
            <p:nvPr/>
          </p:nvGrpSpPr>
          <p:grpSpPr>
            <a:xfrm rot="17987570">
              <a:off x="6748237" y="3268165"/>
              <a:ext cx="889966" cy="2160000"/>
              <a:chOff x="7939817" y="3136890"/>
              <a:chExt cx="889966" cy="2160000"/>
            </a:xfrm>
          </p:grpSpPr>
          <p:pic>
            <p:nvPicPr>
              <p:cNvPr id="12" name="Grafik 11">
                <a:extLst>
                  <a:ext uri="{FF2B5EF4-FFF2-40B4-BE49-F238E27FC236}">
                    <a16:creationId xmlns:a16="http://schemas.microsoft.com/office/drawing/2014/main" id="{F164069E-41EC-F72C-B43A-6FA920CBAD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-88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3600000">
                <a:off x="7465539" y="3942008"/>
                <a:ext cx="2160000" cy="549764"/>
              </a:xfrm>
              <a:prstGeom prst="rect">
                <a:avLst/>
              </a:prstGeom>
            </p:spPr>
          </p:pic>
          <p:pic>
            <p:nvPicPr>
              <p:cNvPr id="24" name="Grafik 23">
                <a:extLst>
                  <a:ext uri="{FF2B5EF4-FFF2-40B4-BE49-F238E27FC236}">
                    <a16:creationId xmlns:a16="http://schemas.microsoft.com/office/drawing/2014/main" id="{6C682E14-DE06-1033-E4E8-DD57FAEB3C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3600000">
                <a:off x="7664067" y="3598142"/>
                <a:ext cx="739791" cy="188292"/>
              </a:xfrm>
              <a:prstGeom prst="rect">
                <a:avLst/>
              </a:prstGeom>
            </p:spPr>
          </p:pic>
          <p:pic>
            <p:nvPicPr>
              <p:cNvPr id="25" name="Grafik 24">
                <a:extLst>
                  <a:ext uri="{FF2B5EF4-FFF2-40B4-BE49-F238E27FC236}">
                    <a16:creationId xmlns:a16="http://schemas.microsoft.com/office/drawing/2014/main" id="{369498A5-C0BF-749E-5D62-62C4BB8466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281573">
                <a:off x="8098810" y="3874075"/>
                <a:ext cx="702178" cy="178719"/>
              </a:xfrm>
              <a:prstGeom prst="rect">
                <a:avLst/>
              </a:prstGeom>
            </p:spPr>
          </p:pic>
          <p:pic>
            <p:nvPicPr>
              <p:cNvPr id="26" name="Grafik 25">
                <a:extLst>
                  <a:ext uri="{FF2B5EF4-FFF2-40B4-BE49-F238E27FC236}">
                    <a16:creationId xmlns:a16="http://schemas.microsoft.com/office/drawing/2014/main" id="{16EC91A2-EB83-C864-EBA3-10F75D8672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7023063">
                <a:off x="8356785" y="4318900"/>
                <a:ext cx="702178" cy="178719"/>
              </a:xfrm>
              <a:prstGeom prst="rect">
                <a:avLst/>
              </a:prstGeom>
            </p:spPr>
          </p:pic>
          <p:pic>
            <p:nvPicPr>
              <p:cNvPr id="27" name="Grafik 26">
                <a:extLst>
                  <a:ext uri="{FF2B5EF4-FFF2-40B4-BE49-F238E27FC236}">
                    <a16:creationId xmlns:a16="http://schemas.microsoft.com/office/drawing/2014/main" id="{BDB75DB0-9251-1A09-5282-83FFB05F1A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3669581">
                <a:off x="8389335" y="4805001"/>
                <a:ext cx="702178" cy="178719"/>
              </a:xfrm>
              <a:prstGeom prst="rect">
                <a:avLst/>
              </a:prstGeom>
            </p:spPr>
          </p:pic>
        </p:grpSp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2DAD1CAA-B9BF-7AFA-E944-C363EB3D53B8}"/>
                </a:ext>
              </a:extLst>
            </p:cNvPr>
            <p:cNvSpPr/>
            <p:nvPr/>
          </p:nvSpPr>
          <p:spPr>
            <a:xfrm>
              <a:off x="6217646" y="4127423"/>
              <a:ext cx="662999" cy="66299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Ellipse 53">
              <a:extLst>
                <a:ext uri="{FF2B5EF4-FFF2-40B4-BE49-F238E27FC236}">
                  <a16:creationId xmlns:a16="http://schemas.microsoft.com/office/drawing/2014/main" id="{AA91B2C1-5619-7923-0D07-2356C24F0D29}"/>
                </a:ext>
              </a:extLst>
            </p:cNvPr>
            <p:cNvSpPr/>
            <p:nvPr/>
          </p:nvSpPr>
          <p:spPr>
            <a:xfrm>
              <a:off x="6771690" y="3892599"/>
              <a:ext cx="637963" cy="63796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55724D0C-8361-2DEB-ED0A-763B34280CD7}"/>
                </a:ext>
              </a:extLst>
            </p:cNvPr>
            <p:cNvSpPr/>
            <p:nvPr/>
          </p:nvSpPr>
          <p:spPr>
            <a:xfrm>
              <a:off x="7121391" y="3889412"/>
              <a:ext cx="632444" cy="63244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1370B65C-B45B-E585-5B19-64C9D5C7D521}"/>
                </a:ext>
              </a:extLst>
            </p:cNvPr>
            <p:cNvSpPr/>
            <p:nvPr/>
          </p:nvSpPr>
          <p:spPr>
            <a:xfrm>
              <a:off x="7604952" y="4139992"/>
              <a:ext cx="662998" cy="66299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86EE34B6-1866-D500-60F2-4758F37A276C}"/>
              </a:ext>
            </a:extLst>
          </p:cNvPr>
          <p:cNvGrpSpPr/>
          <p:nvPr/>
        </p:nvGrpSpPr>
        <p:grpSpPr>
          <a:xfrm>
            <a:off x="6497490" y="2676280"/>
            <a:ext cx="2236091" cy="889966"/>
            <a:chOff x="8908117" y="3889412"/>
            <a:chExt cx="2236091" cy="889966"/>
          </a:xfrm>
        </p:grpSpPr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91303D22-2591-DAB5-C477-CA1B797BE2EE}"/>
                </a:ext>
              </a:extLst>
            </p:cNvPr>
            <p:cNvGrpSpPr/>
            <p:nvPr/>
          </p:nvGrpSpPr>
          <p:grpSpPr>
            <a:xfrm>
              <a:off x="8908117" y="3889412"/>
              <a:ext cx="2236091" cy="889966"/>
              <a:chOff x="6329652" y="5027944"/>
              <a:chExt cx="2236091" cy="889966"/>
            </a:xfrm>
          </p:grpSpPr>
          <p:grpSp>
            <p:nvGrpSpPr>
              <p:cNvPr id="57" name="Gruppieren 56">
                <a:extLst>
                  <a:ext uri="{FF2B5EF4-FFF2-40B4-BE49-F238E27FC236}">
                    <a16:creationId xmlns:a16="http://schemas.microsoft.com/office/drawing/2014/main" id="{44E9A848-5BDE-E877-8DBD-AE607926DF0E}"/>
                  </a:ext>
                </a:extLst>
              </p:cNvPr>
              <p:cNvGrpSpPr/>
              <p:nvPr/>
            </p:nvGrpSpPr>
            <p:grpSpPr>
              <a:xfrm rot="18025534">
                <a:off x="6964669" y="4392927"/>
                <a:ext cx="889966" cy="2160000"/>
                <a:chOff x="7939817" y="3136890"/>
                <a:chExt cx="889966" cy="2160000"/>
              </a:xfrm>
            </p:grpSpPr>
            <p:pic>
              <p:nvPicPr>
                <p:cNvPr id="58" name="Grafik 57">
                  <a:extLst>
                    <a:ext uri="{FF2B5EF4-FFF2-40B4-BE49-F238E27FC236}">
                      <a16:creationId xmlns:a16="http://schemas.microsoft.com/office/drawing/2014/main" id="{2026AF08-702D-BE5A-A519-507BA84DB8C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contrast="-88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3600000">
                  <a:off x="7465539" y="3942008"/>
                  <a:ext cx="2160000" cy="549764"/>
                </a:xfrm>
                <a:prstGeom prst="rect">
                  <a:avLst/>
                </a:prstGeom>
              </p:spPr>
            </p:pic>
            <p:pic>
              <p:nvPicPr>
                <p:cNvPr id="59" name="Grafik 58">
                  <a:extLst>
                    <a:ext uri="{FF2B5EF4-FFF2-40B4-BE49-F238E27FC236}">
                      <a16:creationId xmlns:a16="http://schemas.microsoft.com/office/drawing/2014/main" id="{E4AED48F-BA42-2C51-AF74-6FBEE0995B1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3600000">
                  <a:off x="7664067" y="3598142"/>
                  <a:ext cx="739791" cy="188292"/>
                </a:xfrm>
                <a:prstGeom prst="rect">
                  <a:avLst/>
                </a:prstGeom>
              </p:spPr>
            </p:pic>
            <p:pic>
              <p:nvPicPr>
                <p:cNvPr id="60" name="Grafik 59">
                  <a:extLst>
                    <a:ext uri="{FF2B5EF4-FFF2-40B4-BE49-F238E27FC236}">
                      <a16:creationId xmlns:a16="http://schemas.microsoft.com/office/drawing/2014/main" id="{3D52BFF0-E5B7-012F-71DA-2872D80880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281573">
                  <a:off x="8098810" y="3874075"/>
                  <a:ext cx="702178" cy="178719"/>
                </a:xfrm>
                <a:prstGeom prst="rect">
                  <a:avLst/>
                </a:prstGeom>
              </p:spPr>
            </p:pic>
            <p:pic>
              <p:nvPicPr>
                <p:cNvPr id="61" name="Grafik 60">
                  <a:extLst>
                    <a:ext uri="{FF2B5EF4-FFF2-40B4-BE49-F238E27FC236}">
                      <a16:creationId xmlns:a16="http://schemas.microsoft.com/office/drawing/2014/main" id="{D70096A0-B917-08CE-A700-C0C4D5804A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7023063">
                  <a:off x="8356785" y="4318900"/>
                  <a:ext cx="702178" cy="178719"/>
                </a:xfrm>
                <a:prstGeom prst="rect">
                  <a:avLst/>
                </a:prstGeom>
              </p:spPr>
            </p:pic>
            <p:pic>
              <p:nvPicPr>
                <p:cNvPr id="62" name="Grafik 61">
                  <a:extLst>
                    <a:ext uri="{FF2B5EF4-FFF2-40B4-BE49-F238E27FC236}">
                      <a16:creationId xmlns:a16="http://schemas.microsoft.com/office/drawing/2014/main" id="{0523F589-F270-316B-8E50-9F58B4795E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3669581">
                  <a:off x="8389335" y="4805001"/>
                  <a:ext cx="702178" cy="178719"/>
                </a:xfrm>
                <a:prstGeom prst="rect">
                  <a:avLst/>
                </a:prstGeom>
              </p:spPr>
            </p:pic>
          </p:grpSp>
          <p:pic>
            <p:nvPicPr>
              <p:cNvPr id="64" name="Grafik 63">
                <a:extLst>
                  <a:ext uri="{FF2B5EF4-FFF2-40B4-BE49-F238E27FC236}">
                    <a16:creationId xmlns:a16="http://schemas.microsoft.com/office/drawing/2014/main" id="{EA03EB0A-FE5F-583D-38E6-87DA670391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387353" y="5051814"/>
                <a:ext cx="2178390" cy="581006"/>
              </a:xfrm>
              <a:prstGeom prst="rect">
                <a:avLst/>
              </a:prstGeom>
            </p:spPr>
          </p:pic>
        </p:grpSp>
        <p:sp>
          <p:nvSpPr>
            <p:cNvPr id="66" name="Ellipse 65">
              <a:extLst>
                <a:ext uri="{FF2B5EF4-FFF2-40B4-BE49-F238E27FC236}">
                  <a16:creationId xmlns:a16="http://schemas.microsoft.com/office/drawing/2014/main" id="{144D0D95-7E4D-E0E5-107E-0FB69007871C}"/>
                </a:ext>
              </a:extLst>
            </p:cNvPr>
            <p:cNvSpPr/>
            <p:nvPr/>
          </p:nvSpPr>
          <p:spPr>
            <a:xfrm>
              <a:off x="9018873" y="4364481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7" name="Ellipse 66">
              <a:extLst>
                <a:ext uri="{FF2B5EF4-FFF2-40B4-BE49-F238E27FC236}">
                  <a16:creationId xmlns:a16="http://schemas.microsoft.com/office/drawing/2014/main" id="{6BCC2172-8B97-D740-9419-7C396C973D21}"/>
                </a:ext>
              </a:extLst>
            </p:cNvPr>
            <p:cNvSpPr/>
            <p:nvPr/>
          </p:nvSpPr>
          <p:spPr>
            <a:xfrm>
              <a:off x="9207618" y="4271790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8" name="Ellipse 67">
              <a:extLst>
                <a:ext uri="{FF2B5EF4-FFF2-40B4-BE49-F238E27FC236}">
                  <a16:creationId xmlns:a16="http://schemas.microsoft.com/office/drawing/2014/main" id="{1E6D81AF-4686-57FE-9E09-AD604594155B}"/>
                </a:ext>
              </a:extLst>
            </p:cNvPr>
            <p:cNvSpPr/>
            <p:nvPr/>
          </p:nvSpPr>
          <p:spPr>
            <a:xfrm>
              <a:off x="9300344" y="4278946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9" name="Ellipse 68">
              <a:extLst>
                <a:ext uri="{FF2B5EF4-FFF2-40B4-BE49-F238E27FC236}">
                  <a16:creationId xmlns:a16="http://schemas.microsoft.com/office/drawing/2014/main" id="{5CBE72FE-00A4-D803-F507-59EB637243E2}"/>
                </a:ext>
              </a:extLst>
            </p:cNvPr>
            <p:cNvSpPr/>
            <p:nvPr/>
          </p:nvSpPr>
          <p:spPr>
            <a:xfrm>
              <a:off x="9489297" y="4359208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79058B91-C9FC-496F-D7BD-CD828A7E0A08}"/>
                </a:ext>
              </a:extLst>
            </p:cNvPr>
            <p:cNvSpPr/>
            <p:nvPr/>
          </p:nvSpPr>
          <p:spPr>
            <a:xfrm>
              <a:off x="9663539" y="4269681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9CCAB5AE-765E-F4B6-432F-8ECFA333410E}"/>
                </a:ext>
              </a:extLst>
            </p:cNvPr>
            <p:cNvSpPr/>
            <p:nvPr/>
          </p:nvSpPr>
          <p:spPr>
            <a:xfrm>
              <a:off x="9650825" y="4088542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0F14AA86-35BE-2D85-F9B5-6E11CEF98994}"/>
                </a:ext>
              </a:extLst>
            </p:cNvPr>
            <p:cNvSpPr/>
            <p:nvPr/>
          </p:nvSpPr>
          <p:spPr>
            <a:xfrm>
              <a:off x="9714378" y="4000721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3" name="Ellipse 72">
              <a:extLst>
                <a:ext uri="{FF2B5EF4-FFF2-40B4-BE49-F238E27FC236}">
                  <a16:creationId xmlns:a16="http://schemas.microsoft.com/office/drawing/2014/main" id="{C600EDF2-FE1A-3D9C-23D5-FFEFCA252863}"/>
                </a:ext>
              </a:extLst>
            </p:cNvPr>
            <p:cNvSpPr/>
            <p:nvPr/>
          </p:nvSpPr>
          <p:spPr>
            <a:xfrm>
              <a:off x="9892107" y="3906149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4" name="Ellipse 73">
              <a:extLst>
                <a:ext uri="{FF2B5EF4-FFF2-40B4-BE49-F238E27FC236}">
                  <a16:creationId xmlns:a16="http://schemas.microsoft.com/office/drawing/2014/main" id="{90A707A5-3E30-6F20-95A6-75F759737BDD}"/>
                </a:ext>
              </a:extLst>
            </p:cNvPr>
            <p:cNvSpPr/>
            <p:nvPr/>
          </p:nvSpPr>
          <p:spPr>
            <a:xfrm>
              <a:off x="9991601" y="3920854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AE9EDC96-92DD-4785-BAD9-5793F699E6E0}"/>
                </a:ext>
              </a:extLst>
            </p:cNvPr>
            <p:cNvSpPr/>
            <p:nvPr/>
          </p:nvSpPr>
          <p:spPr>
            <a:xfrm>
              <a:off x="10179710" y="4000817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" name="Ellipse 75">
              <a:extLst>
                <a:ext uri="{FF2B5EF4-FFF2-40B4-BE49-F238E27FC236}">
                  <a16:creationId xmlns:a16="http://schemas.microsoft.com/office/drawing/2014/main" id="{B9A0D9A5-23AF-504F-5B2A-10FA60407AFA}"/>
                </a:ext>
              </a:extLst>
            </p:cNvPr>
            <p:cNvSpPr/>
            <p:nvPr/>
          </p:nvSpPr>
          <p:spPr>
            <a:xfrm>
              <a:off x="10212376" y="4074279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7" name="Ellipse 76">
              <a:extLst>
                <a:ext uri="{FF2B5EF4-FFF2-40B4-BE49-F238E27FC236}">
                  <a16:creationId xmlns:a16="http://schemas.microsoft.com/office/drawing/2014/main" id="{63133699-BACE-670C-7FC2-BC4FB9D333EA}"/>
                </a:ext>
              </a:extLst>
            </p:cNvPr>
            <p:cNvSpPr/>
            <p:nvPr/>
          </p:nvSpPr>
          <p:spPr>
            <a:xfrm>
              <a:off x="10241887" y="4276484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8" name="Ellipse 77">
              <a:extLst>
                <a:ext uri="{FF2B5EF4-FFF2-40B4-BE49-F238E27FC236}">
                  <a16:creationId xmlns:a16="http://schemas.microsoft.com/office/drawing/2014/main" id="{0CC6AF09-5FBD-8792-C32D-20ACF9C70DB3}"/>
                </a:ext>
              </a:extLst>
            </p:cNvPr>
            <p:cNvSpPr/>
            <p:nvPr/>
          </p:nvSpPr>
          <p:spPr>
            <a:xfrm>
              <a:off x="10413469" y="4344713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9" name="Ellipse 78">
              <a:extLst>
                <a:ext uri="{FF2B5EF4-FFF2-40B4-BE49-F238E27FC236}">
                  <a16:creationId xmlns:a16="http://schemas.microsoft.com/office/drawing/2014/main" id="{89284CAA-EC1B-AC8C-508A-8D34DDD63A44}"/>
                </a:ext>
              </a:extLst>
            </p:cNvPr>
            <p:cNvSpPr/>
            <p:nvPr/>
          </p:nvSpPr>
          <p:spPr>
            <a:xfrm>
              <a:off x="10590303" y="4271790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0" name="Ellipse 79">
              <a:extLst>
                <a:ext uri="{FF2B5EF4-FFF2-40B4-BE49-F238E27FC236}">
                  <a16:creationId xmlns:a16="http://schemas.microsoft.com/office/drawing/2014/main" id="{AB1A7739-EDA5-CE44-D84F-0663ACAC61A9}"/>
                </a:ext>
              </a:extLst>
            </p:cNvPr>
            <p:cNvSpPr/>
            <p:nvPr/>
          </p:nvSpPr>
          <p:spPr>
            <a:xfrm>
              <a:off x="10684749" y="4278946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1" name="Ellipse 80">
              <a:extLst>
                <a:ext uri="{FF2B5EF4-FFF2-40B4-BE49-F238E27FC236}">
                  <a16:creationId xmlns:a16="http://schemas.microsoft.com/office/drawing/2014/main" id="{ED3652F5-6CCE-803F-5321-07A2E13E0153}"/>
                </a:ext>
              </a:extLst>
            </p:cNvPr>
            <p:cNvSpPr/>
            <p:nvPr/>
          </p:nvSpPr>
          <p:spPr>
            <a:xfrm>
              <a:off x="10880269" y="4344712"/>
              <a:ext cx="228416" cy="2284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19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6157838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2AF5F622-2255-ABE4-8B79-FF56FA1D7E64}"/>
              </a:ext>
            </a:extLst>
          </p:cNvPr>
          <p:cNvSpPr/>
          <p:nvPr/>
        </p:nvSpPr>
        <p:spPr>
          <a:xfrm>
            <a:off x="942525" y="1457504"/>
            <a:ext cx="4716379" cy="1501541"/>
          </a:xfrm>
          <a:custGeom>
            <a:avLst/>
            <a:gdLst>
              <a:gd name="connsiteX0" fmla="*/ 0 w 4716379"/>
              <a:gd name="connsiteY0" fmla="*/ 1501541 h 1501541"/>
              <a:gd name="connsiteX1" fmla="*/ 1617044 w 4716379"/>
              <a:gd name="connsiteY1" fmla="*/ 1501541 h 1501541"/>
              <a:gd name="connsiteX2" fmla="*/ 2348564 w 4716379"/>
              <a:gd name="connsiteY2" fmla="*/ 0 h 1501541"/>
              <a:gd name="connsiteX3" fmla="*/ 3089710 w 4716379"/>
              <a:gd name="connsiteY3" fmla="*/ 1491915 h 1501541"/>
              <a:gd name="connsiteX4" fmla="*/ 4716379 w 4716379"/>
              <a:gd name="connsiteY4" fmla="*/ 1472665 h 1501541"/>
              <a:gd name="connsiteX5" fmla="*/ 4716379 w 4716379"/>
              <a:gd name="connsiteY5" fmla="*/ 1472665 h 1501541"/>
              <a:gd name="connsiteX6" fmla="*/ 4716379 w 4716379"/>
              <a:gd name="connsiteY6" fmla="*/ 1472665 h 1501541"/>
              <a:gd name="connsiteX7" fmla="*/ 4716379 w 4716379"/>
              <a:gd name="connsiteY7" fmla="*/ 1472665 h 1501541"/>
              <a:gd name="connsiteX0" fmla="*/ 0 w 4716379"/>
              <a:gd name="connsiteY0" fmla="*/ 1501541 h 1501541"/>
              <a:gd name="connsiteX1" fmla="*/ 1617044 w 4716379"/>
              <a:gd name="connsiteY1" fmla="*/ 1501541 h 1501541"/>
              <a:gd name="connsiteX2" fmla="*/ 2348564 w 4716379"/>
              <a:gd name="connsiteY2" fmla="*/ 0 h 1501541"/>
              <a:gd name="connsiteX3" fmla="*/ 3089710 w 4716379"/>
              <a:gd name="connsiteY3" fmla="*/ 1491915 h 1501541"/>
              <a:gd name="connsiteX4" fmla="*/ 4716379 w 4716379"/>
              <a:gd name="connsiteY4" fmla="*/ 1472665 h 1501541"/>
              <a:gd name="connsiteX5" fmla="*/ 4716379 w 4716379"/>
              <a:gd name="connsiteY5" fmla="*/ 1472665 h 1501541"/>
              <a:gd name="connsiteX6" fmla="*/ 4716379 w 4716379"/>
              <a:gd name="connsiteY6" fmla="*/ 1472665 h 1501541"/>
              <a:gd name="connsiteX0" fmla="*/ 0 w 4716379"/>
              <a:gd name="connsiteY0" fmla="*/ 1501541 h 1501541"/>
              <a:gd name="connsiteX1" fmla="*/ 1617044 w 4716379"/>
              <a:gd name="connsiteY1" fmla="*/ 1501541 h 1501541"/>
              <a:gd name="connsiteX2" fmla="*/ 2348564 w 4716379"/>
              <a:gd name="connsiteY2" fmla="*/ 0 h 1501541"/>
              <a:gd name="connsiteX3" fmla="*/ 3089710 w 4716379"/>
              <a:gd name="connsiteY3" fmla="*/ 1491915 h 1501541"/>
              <a:gd name="connsiteX4" fmla="*/ 3829651 w 4716379"/>
              <a:gd name="connsiteY4" fmla="*/ 1478279 h 1501541"/>
              <a:gd name="connsiteX5" fmla="*/ 4716379 w 4716379"/>
              <a:gd name="connsiteY5" fmla="*/ 1472665 h 1501541"/>
              <a:gd name="connsiteX6" fmla="*/ 4716379 w 4716379"/>
              <a:gd name="connsiteY6" fmla="*/ 1472665 h 1501541"/>
              <a:gd name="connsiteX7" fmla="*/ 4716379 w 4716379"/>
              <a:gd name="connsiteY7" fmla="*/ 1472665 h 1501541"/>
              <a:gd name="connsiteX0" fmla="*/ 0 w 4716379"/>
              <a:gd name="connsiteY0" fmla="*/ 1501541 h 1501541"/>
              <a:gd name="connsiteX1" fmla="*/ 1617044 w 4716379"/>
              <a:gd name="connsiteY1" fmla="*/ 1501541 h 1501541"/>
              <a:gd name="connsiteX2" fmla="*/ 2348564 w 4716379"/>
              <a:gd name="connsiteY2" fmla="*/ 0 h 1501541"/>
              <a:gd name="connsiteX3" fmla="*/ 3089710 w 4716379"/>
              <a:gd name="connsiteY3" fmla="*/ 1491915 h 1501541"/>
              <a:gd name="connsiteX4" fmla="*/ 3829651 w 4716379"/>
              <a:gd name="connsiteY4" fmla="*/ 1478279 h 1501541"/>
              <a:gd name="connsiteX5" fmla="*/ 4716379 w 4716379"/>
              <a:gd name="connsiteY5" fmla="*/ 1472665 h 1501541"/>
              <a:gd name="connsiteX6" fmla="*/ 4716379 w 4716379"/>
              <a:gd name="connsiteY6" fmla="*/ 1472665 h 1501541"/>
              <a:gd name="connsiteX7" fmla="*/ 4716379 w 4716379"/>
              <a:gd name="connsiteY7" fmla="*/ 1472665 h 1501541"/>
              <a:gd name="connsiteX0" fmla="*/ 0 w 4716379"/>
              <a:gd name="connsiteY0" fmla="*/ 1501541 h 1501541"/>
              <a:gd name="connsiteX1" fmla="*/ 1617044 w 4716379"/>
              <a:gd name="connsiteY1" fmla="*/ 1501541 h 1501541"/>
              <a:gd name="connsiteX2" fmla="*/ 2348564 w 4716379"/>
              <a:gd name="connsiteY2" fmla="*/ 0 h 1501541"/>
              <a:gd name="connsiteX3" fmla="*/ 3089710 w 4716379"/>
              <a:gd name="connsiteY3" fmla="*/ 1491915 h 1501541"/>
              <a:gd name="connsiteX4" fmla="*/ 4716379 w 4716379"/>
              <a:gd name="connsiteY4" fmla="*/ 1472665 h 1501541"/>
              <a:gd name="connsiteX5" fmla="*/ 4716379 w 4716379"/>
              <a:gd name="connsiteY5" fmla="*/ 1472665 h 1501541"/>
              <a:gd name="connsiteX6" fmla="*/ 4716379 w 4716379"/>
              <a:gd name="connsiteY6" fmla="*/ 1472665 h 1501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16379" h="1501541">
                <a:moveTo>
                  <a:pt x="0" y="1501541"/>
                </a:moveTo>
                <a:lnTo>
                  <a:pt x="1617044" y="1501541"/>
                </a:lnTo>
                <a:lnTo>
                  <a:pt x="2348564" y="0"/>
                </a:lnTo>
                <a:lnTo>
                  <a:pt x="3089710" y="1491915"/>
                </a:lnTo>
                <a:lnTo>
                  <a:pt x="4716379" y="1472665"/>
                </a:lnTo>
                <a:lnTo>
                  <a:pt x="4716379" y="1472665"/>
                </a:lnTo>
                <a:lnTo>
                  <a:pt x="4716379" y="147266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4AB7EC94-4CE2-324A-5A8F-1557E8A883FB}"/>
              </a:ext>
            </a:extLst>
          </p:cNvPr>
          <p:cNvSpPr/>
          <p:nvPr/>
        </p:nvSpPr>
        <p:spPr>
          <a:xfrm>
            <a:off x="5749688" y="3052096"/>
            <a:ext cx="4899259" cy="1376412"/>
          </a:xfrm>
          <a:custGeom>
            <a:avLst/>
            <a:gdLst>
              <a:gd name="connsiteX0" fmla="*/ 0 w 4899259"/>
              <a:gd name="connsiteY0" fmla="*/ 1357162 h 1376412"/>
              <a:gd name="connsiteX1" fmla="*/ 548640 w 4899259"/>
              <a:gd name="connsiteY1" fmla="*/ 1376412 h 1376412"/>
              <a:gd name="connsiteX2" fmla="*/ 798897 w 4899259"/>
              <a:gd name="connsiteY2" fmla="*/ 818147 h 1376412"/>
              <a:gd name="connsiteX3" fmla="*/ 1068404 w 4899259"/>
              <a:gd name="connsiteY3" fmla="*/ 1366787 h 1376412"/>
              <a:gd name="connsiteX4" fmla="*/ 1617044 w 4899259"/>
              <a:gd name="connsiteY4" fmla="*/ 1357162 h 1376412"/>
              <a:gd name="connsiteX5" fmla="*/ 1905802 w 4899259"/>
              <a:gd name="connsiteY5" fmla="*/ 875899 h 1376412"/>
              <a:gd name="connsiteX6" fmla="*/ 1559293 w 4899259"/>
              <a:gd name="connsiteY6" fmla="*/ 375385 h 1376412"/>
              <a:gd name="connsiteX7" fmla="*/ 2156059 w 4899259"/>
              <a:gd name="connsiteY7" fmla="*/ 462012 h 1376412"/>
              <a:gd name="connsiteX8" fmla="*/ 2464067 w 4899259"/>
              <a:gd name="connsiteY8" fmla="*/ 0 h 1376412"/>
              <a:gd name="connsiteX9" fmla="*/ 2733575 w 4899259"/>
              <a:gd name="connsiteY9" fmla="*/ 433137 h 1376412"/>
              <a:gd name="connsiteX10" fmla="*/ 3359217 w 4899259"/>
              <a:gd name="connsiteY10" fmla="*/ 385010 h 1376412"/>
              <a:gd name="connsiteX11" fmla="*/ 3012707 w 4899259"/>
              <a:gd name="connsiteY11" fmla="*/ 885524 h 1376412"/>
              <a:gd name="connsiteX12" fmla="*/ 3282215 w 4899259"/>
              <a:gd name="connsiteY12" fmla="*/ 1366787 h 1376412"/>
              <a:gd name="connsiteX13" fmla="*/ 3850105 w 4899259"/>
              <a:gd name="connsiteY13" fmla="*/ 1357162 h 1376412"/>
              <a:gd name="connsiteX14" fmla="*/ 4100362 w 4899259"/>
              <a:gd name="connsiteY14" fmla="*/ 808522 h 1376412"/>
              <a:gd name="connsiteX15" fmla="*/ 4360244 w 4899259"/>
              <a:gd name="connsiteY15" fmla="*/ 1357162 h 1376412"/>
              <a:gd name="connsiteX16" fmla="*/ 4899259 w 4899259"/>
              <a:gd name="connsiteY16" fmla="*/ 1366787 h 1376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9259" h="1376412">
                <a:moveTo>
                  <a:pt x="0" y="1357162"/>
                </a:moveTo>
                <a:lnTo>
                  <a:pt x="548640" y="1376412"/>
                </a:lnTo>
                <a:lnTo>
                  <a:pt x="798897" y="818147"/>
                </a:lnTo>
                <a:lnTo>
                  <a:pt x="1068404" y="1366787"/>
                </a:lnTo>
                <a:lnTo>
                  <a:pt x="1617044" y="1357162"/>
                </a:lnTo>
                <a:lnTo>
                  <a:pt x="1905802" y="875899"/>
                </a:lnTo>
                <a:lnTo>
                  <a:pt x="1559293" y="375385"/>
                </a:lnTo>
                <a:lnTo>
                  <a:pt x="2156059" y="462012"/>
                </a:lnTo>
                <a:lnTo>
                  <a:pt x="2464067" y="0"/>
                </a:lnTo>
                <a:lnTo>
                  <a:pt x="2733575" y="433137"/>
                </a:lnTo>
                <a:lnTo>
                  <a:pt x="3359217" y="385010"/>
                </a:lnTo>
                <a:lnTo>
                  <a:pt x="3012707" y="885524"/>
                </a:lnTo>
                <a:lnTo>
                  <a:pt x="3282215" y="1366787"/>
                </a:lnTo>
                <a:lnTo>
                  <a:pt x="3850105" y="1357162"/>
                </a:lnTo>
                <a:lnTo>
                  <a:pt x="4100362" y="808522"/>
                </a:lnTo>
                <a:lnTo>
                  <a:pt x="4360244" y="1357162"/>
                </a:lnTo>
                <a:lnTo>
                  <a:pt x="4899259" y="1366787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48857025-86EF-E4EF-3BC9-F9008EA60C2B}"/>
              </a:ext>
            </a:extLst>
          </p:cNvPr>
          <p:cNvGrpSpPr/>
          <p:nvPr/>
        </p:nvGrpSpPr>
        <p:grpSpPr>
          <a:xfrm>
            <a:off x="5792517" y="4526811"/>
            <a:ext cx="4856430" cy="1633022"/>
            <a:chOff x="6694523" y="4437911"/>
            <a:chExt cx="4856430" cy="1633022"/>
          </a:xfrm>
        </p:grpSpPr>
        <p:sp>
          <p:nvSpPr>
            <p:cNvPr id="8" name="Freihandform: Form 7">
              <a:extLst>
                <a:ext uri="{FF2B5EF4-FFF2-40B4-BE49-F238E27FC236}">
                  <a16:creationId xmlns:a16="http://schemas.microsoft.com/office/drawing/2014/main" id="{71A133F6-056B-71AE-E29F-193F122373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94523" y="5606919"/>
              <a:ext cx="1616755" cy="454216"/>
            </a:xfrm>
            <a:custGeom>
              <a:avLst/>
              <a:gdLst>
                <a:gd name="connsiteX0" fmla="*/ 0 w 4899259"/>
                <a:gd name="connsiteY0" fmla="*/ 1357162 h 1376412"/>
                <a:gd name="connsiteX1" fmla="*/ 548640 w 4899259"/>
                <a:gd name="connsiteY1" fmla="*/ 1376412 h 1376412"/>
                <a:gd name="connsiteX2" fmla="*/ 798897 w 4899259"/>
                <a:gd name="connsiteY2" fmla="*/ 818147 h 1376412"/>
                <a:gd name="connsiteX3" fmla="*/ 1068404 w 4899259"/>
                <a:gd name="connsiteY3" fmla="*/ 1366787 h 1376412"/>
                <a:gd name="connsiteX4" fmla="*/ 1617044 w 4899259"/>
                <a:gd name="connsiteY4" fmla="*/ 1357162 h 1376412"/>
                <a:gd name="connsiteX5" fmla="*/ 1905802 w 4899259"/>
                <a:gd name="connsiteY5" fmla="*/ 875899 h 1376412"/>
                <a:gd name="connsiteX6" fmla="*/ 1559293 w 4899259"/>
                <a:gd name="connsiteY6" fmla="*/ 375385 h 1376412"/>
                <a:gd name="connsiteX7" fmla="*/ 2156059 w 4899259"/>
                <a:gd name="connsiteY7" fmla="*/ 462012 h 1376412"/>
                <a:gd name="connsiteX8" fmla="*/ 2464067 w 4899259"/>
                <a:gd name="connsiteY8" fmla="*/ 0 h 1376412"/>
                <a:gd name="connsiteX9" fmla="*/ 2733575 w 4899259"/>
                <a:gd name="connsiteY9" fmla="*/ 433137 h 1376412"/>
                <a:gd name="connsiteX10" fmla="*/ 3359217 w 4899259"/>
                <a:gd name="connsiteY10" fmla="*/ 385010 h 1376412"/>
                <a:gd name="connsiteX11" fmla="*/ 3012707 w 4899259"/>
                <a:gd name="connsiteY11" fmla="*/ 885524 h 1376412"/>
                <a:gd name="connsiteX12" fmla="*/ 3282215 w 4899259"/>
                <a:gd name="connsiteY12" fmla="*/ 1366787 h 1376412"/>
                <a:gd name="connsiteX13" fmla="*/ 3850105 w 4899259"/>
                <a:gd name="connsiteY13" fmla="*/ 1357162 h 1376412"/>
                <a:gd name="connsiteX14" fmla="*/ 4100362 w 4899259"/>
                <a:gd name="connsiteY14" fmla="*/ 808522 h 1376412"/>
                <a:gd name="connsiteX15" fmla="*/ 4360244 w 4899259"/>
                <a:gd name="connsiteY15" fmla="*/ 1357162 h 1376412"/>
                <a:gd name="connsiteX16" fmla="*/ 4899259 w 4899259"/>
                <a:gd name="connsiteY16" fmla="*/ 1366787 h 137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99259" h="1376412">
                  <a:moveTo>
                    <a:pt x="0" y="1357162"/>
                  </a:moveTo>
                  <a:lnTo>
                    <a:pt x="548640" y="1376412"/>
                  </a:lnTo>
                  <a:lnTo>
                    <a:pt x="798897" y="818147"/>
                  </a:lnTo>
                  <a:lnTo>
                    <a:pt x="1068404" y="1366787"/>
                  </a:lnTo>
                  <a:lnTo>
                    <a:pt x="1617044" y="1357162"/>
                  </a:lnTo>
                  <a:lnTo>
                    <a:pt x="1905802" y="875899"/>
                  </a:lnTo>
                  <a:lnTo>
                    <a:pt x="1559293" y="375385"/>
                  </a:lnTo>
                  <a:lnTo>
                    <a:pt x="2156059" y="462012"/>
                  </a:lnTo>
                  <a:lnTo>
                    <a:pt x="2464067" y="0"/>
                  </a:lnTo>
                  <a:lnTo>
                    <a:pt x="2733575" y="433137"/>
                  </a:lnTo>
                  <a:lnTo>
                    <a:pt x="3359217" y="385010"/>
                  </a:lnTo>
                  <a:lnTo>
                    <a:pt x="3012707" y="885524"/>
                  </a:lnTo>
                  <a:lnTo>
                    <a:pt x="3282215" y="1366787"/>
                  </a:lnTo>
                  <a:lnTo>
                    <a:pt x="3850105" y="1357162"/>
                  </a:lnTo>
                  <a:lnTo>
                    <a:pt x="4100362" y="808522"/>
                  </a:lnTo>
                  <a:lnTo>
                    <a:pt x="4360244" y="1357162"/>
                  </a:lnTo>
                  <a:lnTo>
                    <a:pt x="4899259" y="1366787"/>
                  </a:lnTo>
                </a:path>
              </a:pathLst>
            </a:custGeom>
            <a:noFill/>
            <a:ln cap="rnd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" name="Freihandform: Form 8">
              <a:extLst>
                <a:ext uri="{FF2B5EF4-FFF2-40B4-BE49-F238E27FC236}">
                  <a16:creationId xmlns:a16="http://schemas.microsoft.com/office/drawing/2014/main" id="{79D82914-1552-8244-B4E9-50AA646F4A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34198" y="5616717"/>
              <a:ext cx="1616755" cy="454216"/>
            </a:xfrm>
            <a:custGeom>
              <a:avLst/>
              <a:gdLst>
                <a:gd name="connsiteX0" fmla="*/ 0 w 4899259"/>
                <a:gd name="connsiteY0" fmla="*/ 1357162 h 1376412"/>
                <a:gd name="connsiteX1" fmla="*/ 548640 w 4899259"/>
                <a:gd name="connsiteY1" fmla="*/ 1376412 h 1376412"/>
                <a:gd name="connsiteX2" fmla="*/ 798897 w 4899259"/>
                <a:gd name="connsiteY2" fmla="*/ 818147 h 1376412"/>
                <a:gd name="connsiteX3" fmla="*/ 1068404 w 4899259"/>
                <a:gd name="connsiteY3" fmla="*/ 1366787 h 1376412"/>
                <a:gd name="connsiteX4" fmla="*/ 1617044 w 4899259"/>
                <a:gd name="connsiteY4" fmla="*/ 1357162 h 1376412"/>
                <a:gd name="connsiteX5" fmla="*/ 1905802 w 4899259"/>
                <a:gd name="connsiteY5" fmla="*/ 875899 h 1376412"/>
                <a:gd name="connsiteX6" fmla="*/ 1559293 w 4899259"/>
                <a:gd name="connsiteY6" fmla="*/ 375385 h 1376412"/>
                <a:gd name="connsiteX7" fmla="*/ 2156059 w 4899259"/>
                <a:gd name="connsiteY7" fmla="*/ 462012 h 1376412"/>
                <a:gd name="connsiteX8" fmla="*/ 2464067 w 4899259"/>
                <a:gd name="connsiteY8" fmla="*/ 0 h 1376412"/>
                <a:gd name="connsiteX9" fmla="*/ 2733575 w 4899259"/>
                <a:gd name="connsiteY9" fmla="*/ 433137 h 1376412"/>
                <a:gd name="connsiteX10" fmla="*/ 3359217 w 4899259"/>
                <a:gd name="connsiteY10" fmla="*/ 385010 h 1376412"/>
                <a:gd name="connsiteX11" fmla="*/ 3012707 w 4899259"/>
                <a:gd name="connsiteY11" fmla="*/ 885524 h 1376412"/>
                <a:gd name="connsiteX12" fmla="*/ 3282215 w 4899259"/>
                <a:gd name="connsiteY12" fmla="*/ 1366787 h 1376412"/>
                <a:gd name="connsiteX13" fmla="*/ 3850105 w 4899259"/>
                <a:gd name="connsiteY13" fmla="*/ 1357162 h 1376412"/>
                <a:gd name="connsiteX14" fmla="*/ 4100362 w 4899259"/>
                <a:gd name="connsiteY14" fmla="*/ 808522 h 1376412"/>
                <a:gd name="connsiteX15" fmla="*/ 4360244 w 4899259"/>
                <a:gd name="connsiteY15" fmla="*/ 1357162 h 1376412"/>
                <a:gd name="connsiteX16" fmla="*/ 4899259 w 4899259"/>
                <a:gd name="connsiteY16" fmla="*/ 1366787 h 137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99259" h="1376412">
                  <a:moveTo>
                    <a:pt x="0" y="1357162"/>
                  </a:moveTo>
                  <a:lnTo>
                    <a:pt x="548640" y="1376412"/>
                  </a:lnTo>
                  <a:lnTo>
                    <a:pt x="798897" y="818147"/>
                  </a:lnTo>
                  <a:lnTo>
                    <a:pt x="1068404" y="1366787"/>
                  </a:lnTo>
                  <a:lnTo>
                    <a:pt x="1617044" y="1357162"/>
                  </a:lnTo>
                  <a:lnTo>
                    <a:pt x="1905802" y="875899"/>
                  </a:lnTo>
                  <a:lnTo>
                    <a:pt x="1559293" y="375385"/>
                  </a:lnTo>
                  <a:lnTo>
                    <a:pt x="2156059" y="462012"/>
                  </a:lnTo>
                  <a:lnTo>
                    <a:pt x="2464067" y="0"/>
                  </a:lnTo>
                  <a:lnTo>
                    <a:pt x="2733575" y="433137"/>
                  </a:lnTo>
                  <a:lnTo>
                    <a:pt x="3359217" y="385010"/>
                  </a:lnTo>
                  <a:lnTo>
                    <a:pt x="3012707" y="885524"/>
                  </a:lnTo>
                  <a:lnTo>
                    <a:pt x="3282215" y="1366787"/>
                  </a:lnTo>
                  <a:lnTo>
                    <a:pt x="3850105" y="1357162"/>
                  </a:lnTo>
                  <a:lnTo>
                    <a:pt x="4100362" y="808522"/>
                  </a:lnTo>
                  <a:lnTo>
                    <a:pt x="4360244" y="1357162"/>
                  </a:lnTo>
                  <a:lnTo>
                    <a:pt x="4899259" y="1366787"/>
                  </a:lnTo>
                </a:path>
              </a:pathLst>
            </a:custGeom>
            <a:noFill/>
            <a:ln cap="rnd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7EB2504E-09F9-2121-444D-78AC96BE5CC7}"/>
                </a:ext>
              </a:extLst>
            </p:cNvPr>
            <p:cNvSpPr>
              <a:spLocks noChangeAspect="1"/>
            </p:cNvSpPr>
            <p:nvPr/>
          </p:nvSpPr>
          <p:spPr>
            <a:xfrm rot="-3600000">
              <a:off x="7717062" y="5019181"/>
              <a:ext cx="1616755" cy="454216"/>
            </a:xfrm>
            <a:custGeom>
              <a:avLst/>
              <a:gdLst>
                <a:gd name="connsiteX0" fmla="*/ 0 w 4899259"/>
                <a:gd name="connsiteY0" fmla="*/ 1357162 h 1376412"/>
                <a:gd name="connsiteX1" fmla="*/ 548640 w 4899259"/>
                <a:gd name="connsiteY1" fmla="*/ 1376412 h 1376412"/>
                <a:gd name="connsiteX2" fmla="*/ 798897 w 4899259"/>
                <a:gd name="connsiteY2" fmla="*/ 818147 h 1376412"/>
                <a:gd name="connsiteX3" fmla="*/ 1068404 w 4899259"/>
                <a:gd name="connsiteY3" fmla="*/ 1366787 h 1376412"/>
                <a:gd name="connsiteX4" fmla="*/ 1617044 w 4899259"/>
                <a:gd name="connsiteY4" fmla="*/ 1357162 h 1376412"/>
                <a:gd name="connsiteX5" fmla="*/ 1905802 w 4899259"/>
                <a:gd name="connsiteY5" fmla="*/ 875899 h 1376412"/>
                <a:gd name="connsiteX6" fmla="*/ 1559293 w 4899259"/>
                <a:gd name="connsiteY6" fmla="*/ 375385 h 1376412"/>
                <a:gd name="connsiteX7" fmla="*/ 2156059 w 4899259"/>
                <a:gd name="connsiteY7" fmla="*/ 462012 h 1376412"/>
                <a:gd name="connsiteX8" fmla="*/ 2464067 w 4899259"/>
                <a:gd name="connsiteY8" fmla="*/ 0 h 1376412"/>
                <a:gd name="connsiteX9" fmla="*/ 2733575 w 4899259"/>
                <a:gd name="connsiteY9" fmla="*/ 433137 h 1376412"/>
                <a:gd name="connsiteX10" fmla="*/ 3359217 w 4899259"/>
                <a:gd name="connsiteY10" fmla="*/ 385010 h 1376412"/>
                <a:gd name="connsiteX11" fmla="*/ 3012707 w 4899259"/>
                <a:gd name="connsiteY11" fmla="*/ 885524 h 1376412"/>
                <a:gd name="connsiteX12" fmla="*/ 3282215 w 4899259"/>
                <a:gd name="connsiteY12" fmla="*/ 1366787 h 1376412"/>
                <a:gd name="connsiteX13" fmla="*/ 3850105 w 4899259"/>
                <a:gd name="connsiteY13" fmla="*/ 1357162 h 1376412"/>
                <a:gd name="connsiteX14" fmla="*/ 4100362 w 4899259"/>
                <a:gd name="connsiteY14" fmla="*/ 808522 h 1376412"/>
                <a:gd name="connsiteX15" fmla="*/ 4360244 w 4899259"/>
                <a:gd name="connsiteY15" fmla="*/ 1357162 h 1376412"/>
                <a:gd name="connsiteX16" fmla="*/ 4899259 w 4899259"/>
                <a:gd name="connsiteY16" fmla="*/ 1366787 h 137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99259" h="1376412">
                  <a:moveTo>
                    <a:pt x="0" y="1357162"/>
                  </a:moveTo>
                  <a:lnTo>
                    <a:pt x="548640" y="1376412"/>
                  </a:lnTo>
                  <a:lnTo>
                    <a:pt x="798897" y="818147"/>
                  </a:lnTo>
                  <a:lnTo>
                    <a:pt x="1068404" y="1366787"/>
                  </a:lnTo>
                  <a:lnTo>
                    <a:pt x="1617044" y="1357162"/>
                  </a:lnTo>
                  <a:lnTo>
                    <a:pt x="1905802" y="875899"/>
                  </a:lnTo>
                  <a:lnTo>
                    <a:pt x="1559293" y="375385"/>
                  </a:lnTo>
                  <a:lnTo>
                    <a:pt x="2156059" y="462012"/>
                  </a:lnTo>
                  <a:lnTo>
                    <a:pt x="2464067" y="0"/>
                  </a:lnTo>
                  <a:lnTo>
                    <a:pt x="2733575" y="433137"/>
                  </a:lnTo>
                  <a:lnTo>
                    <a:pt x="3359217" y="385010"/>
                  </a:lnTo>
                  <a:lnTo>
                    <a:pt x="3012707" y="885524"/>
                  </a:lnTo>
                  <a:lnTo>
                    <a:pt x="3282215" y="1366787"/>
                  </a:lnTo>
                  <a:lnTo>
                    <a:pt x="3850105" y="1357162"/>
                  </a:lnTo>
                  <a:lnTo>
                    <a:pt x="4100362" y="808522"/>
                  </a:lnTo>
                  <a:lnTo>
                    <a:pt x="4360244" y="1357162"/>
                  </a:lnTo>
                  <a:lnTo>
                    <a:pt x="4899259" y="1366787"/>
                  </a:lnTo>
                </a:path>
              </a:pathLst>
            </a:custGeom>
            <a:noFill/>
            <a:ln cap="rnd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3F1821B9-1D4B-82BB-EA5A-E201C94E5809}"/>
                </a:ext>
              </a:extLst>
            </p:cNvPr>
            <p:cNvSpPr>
              <a:spLocks noChangeAspect="1"/>
            </p:cNvSpPr>
            <p:nvPr/>
          </p:nvSpPr>
          <p:spPr>
            <a:xfrm rot="3600000">
              <a:off x="8914040" y="5025433"/>
              <a:ext cx="1616755" cy="454216"/>
            </a:xfrm>
            <a:custGeom>
              <a:avLst/>
              <a:gdLst>
                <a:gd name="connsiteX0" fmla="*/ 0 w 4899259"/>
                <a:gd name="connsiteY0" fmla="*/ 1357162 h 1376412"/>
                <a:gd name="connsiteX1" fmla="*/ 548640 w 4899259"/>
                <a:gd name="connsiteY1" fmla="*/ 1376412 h 1376412"/>
                <a:gd name="connsiteX2" fmla="*/ 798897 w 4899259"/>
                <a:gd name="connsiteY2" fmla="*/ 818147 h 1376412"/>
                <a:gd name="connsiteX3" fmla="*/ 1068404 w 4899259"/>
                <a:gd name="connsiteY3" fmla="*/ 1366787 h 1376412"/>
                <a:gd name="connsiteX4" fmla="*/ 1617044 w 4899259"/>
                <a:gd name="connsiteY4" fmla="*/ 1357162 h 1376412"/>
                <a:gd name="connsiteX5" fmla="*/ 1905802 w 4899259"/>
                <a:gd name="connsiteY5" fmla="*/ 875899 h 1376412"/>
                <a:gd name="connsiteX6" fmla="*/ 1559293 w 4899259"/>
                <a:gd name="connsiteY6" fmla="*/ 375385 h 1376412"/>
                <a:gd name="connsiteX7" fmla="*/ 2156059 w 4899259"/>
                <a:gd name="connsiteY7" fmla="*/ 462012 h 1376412"/>
                <a:gd name="connsiteX8" fmla="*/ 2464067 w 4899259"/>
                <a:gd name="connsiteY8" fmla="*/ 0 h 1376412"/>
                <a:gd name="connsiteX9" fmla="*/ 2733575 w 4899259"/>
                <a:gd name="connsiteY9" fmla="*/ 433137 h 1376412"/>
                <a:gd name="connsiteX10" fmla="*/ 3359217 w 4899259"/>
                <a:gd name="connsiteY10" fmla="*/ 385010 h 1376412"/>
                <a:gd name="connsiteX11" fmla="*/ 3012707 w 4899259"/>
                <a:gd name="connsiteY11" fmla="*/ 885524 h 1376412"/>
                <a:gd name="connsiteX12" fmla="*/ 3282215 w 4899259"/>
                <a:gd name="connsiteY12" fmla="*/ 1366787 h 1376412"/>
                <a:gd name="connsiteX13" fmla="*/ 3850105 w 4899259"/>
                <a:gd name="connsiteY13" fmla="*/ 1357162 h 1376412"/>
                <a:gd name="connsiteX14" fmla="*/ 4100362 w 4899259"/>
                <a:gd name="connsiteY14" fmla="*/ 808522 h 1376412"/>
                <a:gd name="connsiteX15" fmla="*/ 4360244 w 4899259"/>
                <a:gd name="connsiteY15" fmla="*/ 1357162 h 1376412"/>
                <a:gd name="connsiteX16" fmla="*/ 4899259 w 4899259"/>
                <a:gd name="connsiteY16" fmla="*/ 1366787 h 137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99259" h="1376412">
                  <a:moveTo>
                    <a:pt x="0" y="1357162"/>
                  </a:moveTo>
                  <a:lnTo>
                    <a:pt x="548640" y="1376412"/>
                  </a:lnTo>
                  <a:lnTo>
                    <a:pt x="798897" y="818147"/>
                  </a:lnTo>
                  <a:lnTo>
                    <a:pt x="1068404" y="1366787"/>
                  </a:lnTo>
                  <a:lnTo>
                    <a:pt x="1617044" y="1357162"/>
                  </a:lnTo>
                  <a:lnTo>
                    <a:pt x="1905802" y="875899"/>
                  </a:lnTo>
                  <a:lnTo>
                    <a:pt x="1559293" y="375385"/>
                  </a:lnTo>
                  <a:lnTo>
                    <a:pt x="2156059" y="462012"/>
                  </a:lnTo>
                  <a:lnTo>
                    <a:pt x="2464067" y="0"/>
                  </a:lnTo>
                  <a:lnTo>
                    <a:pt x="2733575" y="433137"/>
                  </a:lnTo>
                  <a:lnTo>
                    <a:pt x="3359217" y="385010"/>
                  </a:lnTo>
                  <a:lnTo>
                    <a:pt x="3012707" y="885524"/>
                  </a:lnTo>
                  <a:lnTo>
                    <a:pt x="3282215" y="1366787"/>
                  </a:lnTo>
                  <a:lnTo>
                    <a:pt x="3850105" y="1357162"/>
                  </a:lnTo>
                  <a:lnTo>
                    <a:pt x="4100362" y="808522"/>
                  </a:lnTo>
                  <a:lnTo>
                    <a:pt x="4360244" y="1357162"/>
                  </a:lnTo>
                  <a:lnTo>
                    <a:pt x="4899259" y="1366787"/>
                  </a:lnTo>
                </a:path>
              </a:pathLst>
            </a:custGeom>
            <a:noFill/>
            <a:ln cap="rnd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97F5D225-B77B-0F99-95F1-158B77FF4494}"/>
              </a:ext>
            </a:extLst>
          </p:cNvPr>
          <p:cNvCxnSpPr/>
          <p:nvPr/>
        </p:nvCxnSpPr>
        <p:spPr>
          <a:xfrm>
            <a:off x="5841127" y="866408"/>
            <a:ext cx="4716379" cy="0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532459B4-D28C-5237-C487-72FF97E03DFE}"/>
              </a:ext>
            </a:extLst>
          </p:cNvPr>
          <p:cNvSpPr/>
          <p:nvPr/>
        </p:nvSpPr>
        <p:spPr>
          <a:xfrm>
            <a:off x="6020886" y="1445400"/>
            <a:ext cx="4716379" cy="1501541"/>
          </a:xfrm>
          <a:custGeom>
            <a:avLst/>
            <a:gdLst>
              <a:gd name="connsiteX0" fmla="*/ 0 w 4716379"/>
              <a:gd name="connsiteY0" fmla="*/ 1501541 h 1501541"/>
              <a:gd name="connsiteX1" fmla="*/ 1617044 w 4716379"/>
              <a:gd name="connsiteY1" fmla="*/ 1501541 h 1501541"/>
              <a:gd name="connsiteX2" fmla="*/ 2348564 w 4716379"/>
              <a:gd name="connsiteY2" fmla="*/ 0 h 1501541"/>
              <a:gd name="connsiteX3" fmla="*/ 3089710 w 4716379"/>
              <a:gd name="connsiteY3" fmla="*/ 1491915 h 1501541"/>
              <a:gd name="connsiteX4" fmla="*/ 4716379 w 4716379"/>
              <a:gd name="connsiteY4" fmla="*/ 1472665 h 1501541"/>
              <a:gd name="connsiteX5" fmla="*/ 4716379 w 4716379"/>
              <a:gd name="connsiteY5" fmla="*/ 1472665 h 1501541"/>
              <a:gd name="connsiteX6" fmla="*/ 4716379 w 4716379"/>
              <a:gd name="connsiteY6" fmla="*/ 1472665 h 1501541"/>
              <a:gd name="connsiteX7" fmla="*/ 4716379 w 4716379"/>
              <a:gd name="connsiteY7" fmla="*/ 1472665 h 1501541"/>
              <a:gd name="connsiteX0" fmla="*/ 0 w 4716379"/>
              <a:gd name="connsiteY0" fmla="*/ 1501541 h 1501541"/>
              <a:gd name="connsiteX1" fmla="*/ 1617044 w 4716379"/>
              <a:gd name="connsiteY1" fmla="*/ 1501541 h 1501541"/>
              <a:gd name="connsiteX2" fmla="*/ 2348564 w 4716379"/>
              <a:gd name="connsiteY2" fmla="*/ 0 h 1501541"/>
              <a:gd name="connsiteX3" fmla="*/ 3089710 w 4716379"/>
              <a:gd name="connsiteY3" fmla="*/ 1491915 h 1501541"/>
              <a:gd name="connsiteX4" fmla="*/ 4716379 w 4716379"/>
              <a:gd name="connsiteY4" fmla="*/ 1472665 h 1501541"/>
              <a:gd name="connsiteX5" fmla="*/ 4716379 w 4716379"/>
              <a:gd name="connsiteY5" fmla="*/ 1472665 h 1501541"/>
              <a:gd name="connsiteX6" fmla="*/ 4716379 w 4716379"/>
              <a:gd name="connsiteY6" fmla="*/ 1472665 h 1501541"/>
              <a:gd name="connsiteX0" fmla="*/ 0 w 4716379"/>
              <a:gd name="connsiteY0" fmla="*/ 1501541 h 1501541"/>
              <a:gd name="connsiteX1" fmla="*/ 1617044 w 4716379"/>
              <a:gd name="connsiteY1" fmla="*/ 1501541 h 1501541"/>
              <a:gd name="connsiteX2" fmla="*/ 2348564 w 4716379"/>
              <a:gd name="connsiteY2" fmla="*/ 0 h 1501541"/>
              <a:gd name="connsiteX3" fmla="*/ 3089710 w 4716379"/>
              <a:gd name="connsiteY3" fmla="*/ 1491915 h 1501541"/>
              <a:gd name="connsiteX4" fmla="*/ 3829651 w 4716379"/>
              <a:gd name="connsiteY4" fmla="*/ 1478279 h 1501541"/>
              <a:gd name="connsiteX5" fmla="*/ 4716379 w 4716379"/>
              <a:gd name="connsiteY5" fmla="*/ 1472665 h 1501541"/>
              <a:gd name="connsiteX6" fmla="*/ 4716379 w 4716379"/>
              <a:gd name="connsiteY6" fmla="*/ 1472665 h 1501541"/>
              <a:gd name="connsiteX7" fmla="*/ 4716379 w 4716379"/>
              <a:gd name="connsiteY7" fmla="*/ 1472665 h 1501541"/>
              <a:gd name="connsiteX0" fmla="*/ 0 w 4716379"/>
              <a:gd name="connsiteY0" fmla="*/ 1501541 h 1501541"/>
              <a:gd name="connsiteX1" fmla="*/ 1617044 w 4716379"/>
              <a:gd name="connsiteY1" fmla="*/ 1501541 h 1501541"/>
              <a:gd name="connsiteX2" fmla="*/ 2348564 w 4716379"/>
              <a:gd name="connsiteY2" fmla="*/ 0 h 1501541"/>
              <a:gd name="connsiteX3" fmla="*/ 3089710 w 4716379"/>
              <a:gd name="connsiteY3" fmla="*/ 1491915 h 1501541"/>
              <a:gd name="connsiteX4" fmla="*/ 3829651 w 4716379"/>
              <a:gd name="connsiteY4" fmla="*/ 1478279 h 1501541"/>
              <a:gd name="connsiteX5" fmla="*/ 4716379 w 4716379"/>
              <a:gd name="connsiteY5" fmla="*/ 1472665 h 1501541"/>
              <a:gd name="connsiteX6" fmla="*/ 4716379 w 4716379"/>
              <a:gd name="connsiteY6" fmla="*/ 1472665 h 1501541"/>
              <a:gd name="connsiteX7" fmla="*/ 4716379 w 4716379"/>
              <a:gd name="connsiteY7" fmla="*/ 1472665 h 1501541"/>
              <a:gd name="connsiteX0" fmla="*/ 0 w 4716379"/>
              <a:gd name="connsiteY0" fmla="*/ 1501541 h 1501541"/>
              <a:gd name="connsiteX1" fmla="*/ 1617044 w 4716379"/>
              <a:gd name="connsiteY1" fmla="*/ 1501541 h 1501541"/>
              <a:gd name="connsiteX2" fmla="*/ 2348564 w 4716379"/>
              <a:gd name="connsiteY2" fmla="*/ 0 h 1501541"/>
              <a:gd name="connsiteX3" fmla="*/ 3089710 w 4716379"/>
              <a:gd name="connsiteY3" fmla="*/ 1491915 h 1501541"/>
              <a:gd name="connsiteX4" fmla="*/ 4716379 w 4716379"/>
              <a:gd name="connsiteY4" fmla="*/ 1472665 h 1501541"/>
              <a:gd name="connsiteX5" fmla="*/ 4716379 w 4716379"/>
              <a:gd name="connsiteY5" fmla="*/ 1472665 h 1501541"/>
              <a:gd name="connsiteX6" fmla="*/ 4716379 w 4716379"/>
              <a:gd name="connsiteY6" fmla="*/ 1472665 h 1501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16379" h="1501541">
                <a:moveTo>
                  <a:pt x="0" y="1501541"/>
                </a:moveTo>
                <a:lnTo>
                  <a:pt x="1617044" y="1501541"/>
                </a:lnTo>
                <a:lnTo>
                  <a:pt x="2348564" y="0"/>
                </a:lnTo>
                <a:lnTo>
                  <a:pt x="3089710" y="1491915"/>
                </a:lnTo>
                <a:lnTo>
                  <a:pt x="4716379" y="1472665"/>
                </a:lnTo>
                <a:lnTo>
                  <a:pt x="4716379" y="1472665"/>
                </a:lnTo>
                <a:lnTo>
                  <a:pt x="4716379" y="147266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C009FC82-F1BB-187E-6411-38429D054A14}"/>
              </a:ext>
            </a:extLst>
          </p:cNvPr>
          <p:cNvSpPr>
            <a:spLocks noChangeAspect="1"/>
          </p:cNvSpPr>
          <p:nvPr/>
        </p:nvSpPr>
        <p:spPr>
          <a:xfrm>
            <a:off x="2359741" y="1445340"/>
            <a:ext cx="1872000" cy="187200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4327920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401075B-6E77-2B0A-BDA0-304FDC9C2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338" y="966444"/>
            <a:ext cx="5363323" cy="49251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0C91B2C2-68A6-38D1-D95E-BE7524B7F180}"/>
                  </a:ext>
                </a:extLst>
              </p:cNvPr>
              <p:cNvSpPr txBox="1"/>
              <p:nvPr/>
            </p:nvSpPr>
            <p:spPr>
              <a:xfrm>
                <a:off x="6127234" y="3220747"/>
                <a:ext cx="30617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400" b="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60°</m:t>
                      </m:r>
                    </m:oMath>
                  </m:oMathPara>
                </a14:m>
                <a:endParaRPr lang="de-AT" sz="1400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0C91B2C2-68A6-38D1-D95E-BE7524B7F1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7234" y="3220747"/>
                <a:ext cx="306173" cy="215444"/>
              </a:xfrm>
              <a:prstGeom prst="rect">
                <a:avLst/>
              </a:prstGeom>
              <a:blipFill>
                <a:blip r:embed="rId3"/>
                <a:stretch>
                  <a:fillRect l="-14000" r="-12000" b="-2778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8E89B80E-66DC-6895-3793-D32BE2904A99}"/>
                  </a:ext>
                </a:extLst>
              </p:cNvPr>
              <p:cNvSpPr txBox="1"/>
              <p:nvPr/>
            </p:nvSpPr>
            <p:spPr>
              <a:xfrm>
                <a:off x="6096000" y="2013325"/>
                <a:ext cx="306174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4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de-DE" sz="1400" b="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0°</m:t>
                      </m:r>
                    </m:oMath>
                  </m:oMathPara>
                </a14:m>
                <a:endParaRPr lang="de-AT" sz="1400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8E89B80E-66DC-6895-3793-D32BE2904A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013325"/>
                <a:ext cx="306174" cy="215444"/>
              </a:xfrm>
              <a:prstGeom prst="rect">
                <a:avLst/>
              </a:prstGeom>
              <a:blipFill>
                <a:blip r:embed="rId4"/>
                <a:stretch>
                  <a:fillRect l="-14000" r="-12000" b="-2778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D63A9A20-97BD-C316-AC77-1967C6103021}"/>
                  </a:ext>
                </a:extLst>
              </p:cNvPr>
              <p:cNvSpPr txBox="1"/>
              <p:nvPr/>
            </p:nvSpPr>
            <p:spPr>
              <a:xfrm rot="3600000">
                <a:off x="7015707" y="2972116"/>
                <a:ext cx="21159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∟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D63A9A20-97BD-C316-AC77-1967C61030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3600000">
                <a:off x="7015707" y="2972116"/>
                <a:ext cx="211596" cy="276999"/>
              </a:xfrm>
              <a:prstGeom prst="rect">
                <a:avLst/>
              </a:prstGeom>
              <a:blipFill>
                <a:blip r:embed="rId5"/>
                <a:stretch>
                  <a:fillRect l="-6897" t="-3704" b="-11111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21000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3CD3D17A-E5A2-FA84-B824-D651E87A1ECA}"/>
              </a:ext>
            </a:extLst>
          </p:cNvPr>
          <p:cNvGrpSpPr/>
          <p:nvPr/>
        </p:nvGrpSpPr>
        <p:grpSpPr>
          <a:xfrm>
            <a:off x="110699" y="769799"/>
            <a:ext cx="5363323" cy="4925112"/>
            <a:chOff x="3414338" y="966444"/>
            <a:chExt cx="5363323" cy="4925112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7401075B-6E77-2B0A-BDA0-304FDC9C2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14338" y="966444"/>
              <a:ext cx="5363323" cy="4925112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0C91B2C2-68A6-38D1-D95E-BE7524B7F180}"/>
                    </a:ext>
                  </a:extLst>
                </p:cNvPr>
                <p:cNvSpPr txBox="1"/>
                <p:nvPr/>
              </p:nvSpPr>
              <p:spPr>
                <a:xfrm>
                  <a:off x="6127234" y="3220747"/>
                  <a:ext cx="306173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4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60°</m:t>
                        </m:r>
                      </m:oMath>
                    </m:oMathPara>
                  </a14:m>
                  <a:endParaRPr lang="de-AT" sz="1400" dirty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0C91B2C2-68A6-38D1-D95E-BE7524B7F18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27234" y="3220747"/>
                  <a:ext cx="306173" cy="215444"/>
                </a:xfrm>
                <a:prstGeom prst="rect">
                  <a:avLst/>
                </a:prstGeom>
                <a:blipFill>
                  <a:blip r:embed="rId3"/>
                  <a:stretch>
                    <a:fillRect l="-14000" r="-12000" b="-571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feld 4">
                  <a:extLst>
                    <a:ext uri="{FF2B5EF4-FFF2-40B4-BE49-F238E27FC236}">
                      <a16:creationId xmlns:a16="http://schemas.microsoft.com/office/drawing/2014/main" id="{8E89B80E-66DC-6895-3793-D32BE2904A99}"/>
                    </a:ext>
                  </a:extLst>
                </p:cNvPr>
                <p:cNvSpPr txBox="1"/>
                <p:nvPr/>
              </p:nvSpPr>
              <p:spPr>
                <a:xfrm>
                  <a:off x="6096000" y="2013325"/>
                  <a:ext cx="306174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4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de-DE" sz="14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0°</m:t>
                        </m:r>
                      </m:oMath>
                    </m:oMathPara>
                  </a14:m>
                  <a:endParaRPr lang="de-AT" sz="1400" dirty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5" name="Textfeld 4">
                  <a:extLst>
                    <a:ext uri="{FF2B5EF4-FFF2-40B4-BE49-F238E27FC236}">
                      <a16:creationId xmlns:a16="http://schemas.microsoft.com/office/drawing/2014/main" id="{8E89B80E-66DC-6895-3793-D32BE2904A9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6000" y="2013325"/>
                  <a:ext cx="306174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14000" r="-12000" b="-571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feld 5">
                  <a:extLst>
                    <a:ext uri="{FF2B5EF4-FFF2-40B4-BE49-F238E27FC236}">
                      <a16:creationId xmlns:a16="http://schemas.microsoft.com/office/drawing/2014/main" id="{D63A9A20-97BD-C316-AC77-1967C6103021}"/>
                    </a:ext>
                  </a:extLst>
                </p:cNvPr>
                <p:cNvSpPr txBox="1"/>
                <p:nvPr/>
              </p:nvSpPr>
              <p:spPr>
                <a:xfrm rot="3600000">
                  <a:off x="7015707" y="2972116"/>
                  <a:ext cx="21159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AT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∟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6" name="Textfeld 5">
                  <a:extLst>
                    <a:ext uri="{FF2B5EF4-FFF2-40B4-BE49-F238E27FC236}">
                      <a16:creationId xmlns:a16="http://schemas.microsoft.com/office/drawing/2014/main" id="{D63A9A20-97BD-C316-AC77-1967C610302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3600000">
                  <a:off x="7015707" y="2972116"/>
                  <a:ext cx="211596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6897" t="-3704" b="-11111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392387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E4CBA24-2882-FCAE-5A01-4994A67E2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6982" y="169881"/>
            <a:ext cx="6272982" cy="199100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BEAAE65-AD82-03E0-E54D-2DABD7CD5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3649" y="1913199"/>
            <a:ext cx="6125006" cy="180047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C0179D0-9966-9203-F6C7-9EDB4A70A5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182" y="4231213"/>
            <a:ext cx="5852578" cy="175284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83B6241-AD5D-9B37-933A-4DC7060101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6027" y="169881"/>
            <a:ext cx="6055692" cy="1743318"/>
          </a:xfrm>
          <a:prstGeom prst="rect">
            <a:avLst/>
          </a:prstGeom>
        </p:spPr>
      </p:pic>
      <p:sp>
        <p:nvSpPr>
          <p:cNvPr id="13" name="Gleichschenkliges Dreieck 12">
            <a:extLst>
              <a:ext uri="{FF2B5EF4-FFF2-40B4-BE49-F238E27FC236}">
                <a16:creationId xmlns:a16="http://schemas.microsoft.com/office/drawing/2014/main" id="{025EF273-34C8-3D43-7328-F7EC91A78127}"/>
              </a:ext>
            </a:extLst>
          </p:cNvPr>
          <p:cNvSpPr/>
          <p:nvPr/>
        </p:nvSpPr>
        <p:spPr>
          <a:xfrm>
            <a:off x="8190271" y="3993055"/>
            <a:ext cx="2447772" cy="2110148"/>
          </a:xfrm>
          <a:prstGeom prst="triangle">
            <a:avLst/>
          </a:prstGeom>
          <a:solidFill>
            <a:schemeClr val="bg2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4" name="Gleichschenkliges Dreieck 13">
            <a:extLst>
              <a:ext uri="{FF2B5EF4-FFF2-40B4-BE49-F238E27FC236}">
                <a16:creationId xmlns:a16="http://schemas.microsoft.com/office/drawing/2014/main" id="{CB15AADB-81DD-8B79-0142-32D60741A7B8}"/>
              </a:ext>
            </a:extLst>
          </p:cNvPr>
          <p:cNvSpPr/>
          <p:nvPr/>
        </p:nvSpPr>
        <p:spPr>
          <a:xfrm flipV="1">
            <a:off x="8190271" y="4609721"/>
            <a:ext cx="2447772" cy="2110148"/>
          </a:xfrm>
          <a:prstGeom prst="triangle">
            <a:avLst/>
          </a:prstGeom>
          <a:solidFill>
            <a:schemeClr val="bg2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6" name="Gleichschenkliges Dreieck 15">
            <a:extLst>
              <a:ext uri="{FF2B5EF4-FFF2-40B4-BE49-F238E27FC236}">
                <a16:creationId xmlns:a16="http://schemas.microsoft.com/office/drawing/2014/main" id="{8CBA9E54-4F73-DBDC-0A3E-E216E5C75D56}"/>
              </a:ext>
            </a:extLst>
          </p:cNvPr>
          <p:cNvSpPr/>
          <p:nvPr/>
        </p:nvSpPr>
        <p:spPr>
          <a:xfrm rot="10800000">
            <a:off x="9068747" y="4164505"/>
            <a:ext cx="678503" cy="584916"/>
          </a:xfrm>
          <a:prstGeom prst="triangle">
            <a:avLst/>
          </a:prstGeom>
          <a:solidFill>
            <a:schemeClr val="bg2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17" name="Gleichschenkliges Dreieck 16">
            <a:extLst>
              <a:ext uri="{FF2B5EF4-FFF2-40B4-BE49-F238E27FC236}">
                <a16:creationId xmlns:a16="http://schemas.microsoft.com/office/drawing/2014/main" id="{84CBA114-B7B2-9CCD-C7CB-6C76AB39309A}"/>
              </a:ext>
            </a:extLst>
          </p:cNvPr>
          <p:cNvSpPr/>
          <p:nvPr/>
        </p:nvSpPr>
        <p:spPr>
          <a:xfrm rot="14392247">
            <a:off x="8242458" y="4611265"/>
            <a:ext cx="678503" cy="584916"/>
          </a:xfrm>
          <a:prstGeom prst="triangle">
            <a:avLst/>
          </a:prstGeom>
          <a:solidFill>
            <a:schemeClr val="bg2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18" name="Gleichschenkliges Dreieck 17">
            <a:extLst>
              <a:ext uri="{FF2B5EF4-FFF2-40B4-BE49-F238E27FC236}">
                <a16:creationId xmlns:a16="http://schemas.microsoft.com/office/drawing/2014/main" id="{0C6E4F68-C960-2C7A-8CBC-7830582F1EEC}"/>
              </a:ext>
            </a:extLst>
          </p:cNvPr>
          <p:cNvSpPr/>
          <p:nvPr/>
        </p:nvSpPr>
        <p:spPr>
          <a:xfrm rot="14432846">
            <a:off x="9746618" y="4609722"/>
            <a:ext cx="678503" cy="584916"/>
          </a:xfrm>
          <a:prstGeom prst="triangle">
            <a:avLst/>
          </a:prstGeom>
          <a:solidFill>
            <a:schemeClr val="bg2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5799938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E4CBA24-2882-FCAE-5A01-4994A67E2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230" y="2189579"/>
            <a:ext cx="6272982" cy="199100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BEAAE65-AD82-03E0-E54D-2DABD7CD5D6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65092" y="996906"/>
            <a:ext cx="6125006" cy="180047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C0179D0-9966-9203-F6C7-9EDB4A70A56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69409" y="3993055"/>
            <a:ext cx="5988792" cy="175284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83B6241-AD5D-9B37-933A-4DC7060101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6027" y="169881"/>
            <a:ext cx="6055692" cy="1743318"/>
          </a:xfrm>
          <a:prstGeom prst="rect">
            <a:avLst/>
          </a:prstGeom>
        </p:spPr>
      </p:pic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8B32EE0-C21E-5EB1-8522-F69FA7C0CEC4}"/>
              </a:ext>
            </a:extLst>
          </p:cNvPr>
          <p:cNvSpPr/>
          <p:nvPr/>
        </p:nvSpPr>
        <p:spPr>
          <a:xfrm>
            <a:off x="5137150" y="5143500"/>
            <a:ext cx="1917700" cy="558800"/>
          </a:xfrm>
          <a:custGeom>
            <a:avLst/>
            <a:gdLst>
              <a:gd name="connsiteX0" fmla="*/ 1917700 w 1917700"/>
              <a:gd name="connsiteY0" fmla="*/ 552450 h 558800"/>
              <a:gd name="connsiteX1" fmla="*/ 939800 w 1917700"/>
              <a:gd name="connsiteY1" fmla="*/ 0 h 558800"/>
              <a:gd name="connsiteX2" fmla="*/ 0 w 1917700"/>
              <a:gd name="connsiteY2" fmla="*/ 558800 h 558800"/>
              <a:gd name="connsiteX3" fmla="*/ 1917700 w 1917700"/>
              <a:gd name="connsiteY3" fmla="*/ 55245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7700" h="558800">
                <a:moveTo>
                  <a:pt x="1917700" y="552450"/>
                </a:moveTo>
                <a:lnTo>
                  <a:pt x="939800" y="0"/>
                </a:lnTo>
                <a:lnTo>
                  <a:pt x="0" y="558800"/>
                </a:lnTo>
                <a:lnTo>
                  <a:pt x="1917700" y="55245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9" name="Freihandform: Form 18">
            <a:extLst>
              <a:ext uri="{FF2B5EF4-FFF2-40B4-BE49-F238E27FC236}">
                <a16:creationId xmlns:a16="http://schemas.microsoft.com/office/drawing/2014/main" id="{0985EBE4-5872-A4ED-20D4-928C30E486CB}"/>
              </a:ext>
            </a:extLst>
          </p:cNvPr>
          <p:cNvSpPr/>
          <p:nvPr/>
        </p:nvSpPr>
        <p:spPr>
          <a:xfrm>
            <a:off x="6155362" y="1280593"/>
            <a:ext cx="1917700" cy="558800"/>
          </a:xfrm>
          <a:custGeom>
            <a:avLst/>
            <a:gdLst>
              <a:gd name="connsiteX0" fmla="*/ 1917700 w 1917700"/>
              <a:gd name="connsiteY0" fmla="*/ 552450 h 558800"/>
              <a:gd name="connsiteX1" fmla="*/ 939800 w 1917700"/>
              <a:gd name="connsiteY1" fmla="*/ 0 h 558800"/>
              <a:gd name="connsiteX2" fmla="*/ 0 w 1917700"/>
              <a:gd name="connsiteY2" fmla="*/ 558800 h 558800"/>
              <a:gd name="connsiteX3" fmla="*/ 1917700 w 1917700"/>
              <a:gd name="connsiteY3" fmla="*/ 55245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7700" h="558800">
                <a:moveTo>
                  <a:pt x="1917700" y="552450"/>
                </a:moveTo>
                <a:lnTo>
                  <a:pt x="939800" y="0"/>
                </a:lnTo>
                <a:lnTo>
                  <a:pt x="0" y="558800"/>
                </a:lnTo>
                <a:lnTo>
                  <a:pt x="1917700" y="55245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F9E13939-CDDC-AFDD-5177-72A733B4A5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4659" y="2350219"/>
            <a:ext cx="3136111" cy="328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2606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64955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F299727D-FEA3-90C9-305F-65B0C2BC2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0498" y="2314419"/>
            <a:ext cx="13623184" cy="3984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2386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05D05B1-E771-38AA-DACC-18C22DC2E85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663949" y="0"/>
            <a:ext cx="6864102" cy="6858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D2C0166-39C5-C37F-B2AF-430B3F5CABE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9315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C68DDC40-FDD3-892C-E1AE-05FF63A8DA7C}"/>
              </a:ext>
            </a:extLst>
          </p:cNvPr>
          <p:cNvGrpSpPr/>
          <p:nvPr/>
        </p:nvGrpSpPr>
        <p:grpSpPr>
          <a:xfrm>
            <a:off x="3210392" y="262460"/>
            <a:ext cx="6428801" cy="6333079"/>
            <a:chOff x="3238101" y="571101"/>
            <a:chExt cx="6428801" cy="6333079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ED80BF7A-545A-17EA-1955-6E5722E78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101" y="571101"/>
              <a:ext cx="5715798" cy="5715798"/>
            </a:xfrm>
            <a:prstGeom prst="rect">
              <a:avLst/>
            </a:prstGeom>
          </p:spPr>
        </p:pic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B24E36C0-C4B1-3292-7E86-45BB74C18D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97094" y="1079528"/>
              <a:ext cx="2880000" cy="28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" name="Rechteck 1">
              <a:extLst>
                <a:ext uri="{FF2B5EF4-FFF2-40B4-BE49-F238E27FC236}">
                  <a16:creationId xmlns:a16="http://schemas.microsoft.com/office/drawing/2014/main" id="{8F1F3080-9F40-59E8-8F05-75F794829D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56511" y="811461"/>
              <a:ext cx="2880000" cy="28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2E401BB4-673B-1749-DCFA-676E70F3B2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95214" y="4024180"/>
              <a:ext cx="2880000" cy="28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C655D977-B0BC-C5B2-22CF-7DA9836D59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6902" y="3770247"/>
              <a:ext cx="2880000" cy="288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</p:spTree>
    <p:extLst>
      <p:ext uri="{BB962C8B-B14F-4D97-AF65-F5344CB8AC3E}">
        <p14:creationId xmlns:p14="http://schemas.microsoft.com/office/powerpoint/2010/main" val="38987287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6E4266D6-DD1C-9F7D-6E06-0B2347B9BF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67" r="6612" b="71528"/>
          <a:stretch/>
        </p:blipFill>
        <p:spPr>
          <a:xfrm>
            <a:off x="4793421" y="853794"/>
            <a:ext cx="5788757" cy="2221523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1CDC9A34-ABA1-4FAB-9C18-5D478B61ADBB}"/>
              </a:ext>
            </a:extLst>
          </p:cNvPr>
          <p:cNvSpPr/>
          <p:nvPr/>
        </p:nvSpPr>
        <p:spPr>
          <a:xfrm>
            <a:off x="8612702" y="2090579"/>
            <a:ext cx="1969476" cy="1969476"/>
          </a:xfrm>
          <a:prstGeom prst="ellipse">
            <a:avLst/>
          </a:prstGeom>
          <a:solidFill>
            <a:schemeClr val="accent2">
              <a:lumMod val="40000"/>
              <a:lumOff val="60000"/>
              <a:alpha val="19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3CFC81F0-36E7-4E80-C521-A16C2AF88AD2}"/>
              </a:ext>
            </a:extLst>
          </p:cNvPr>
          <p:cNvSpPr/>
          <p:nvPr/>
        </p:nvSpPr>
        <p:spPr>
          <a:xfrm>
            <a:off x="7147317" y="1228933"/>
            <a:ext cx="1969476" cy="1969476"/>
          </a:xfrm>
          <a:prstGeom prst="ellipse">
            <a:avLst/>
          </a:prstGeom>
          <a:solidFill>
            <a:schemeClr val="accent2">
              <a:lumMod val="40000"/>
              <a:lumOff val="60000"/>
              <a:alpha val="19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" name="Gleichschenkliges Dreieck 3">
            <a:extLst>
              <a:ext uri="{FF2B5EF4-FFF2-40B4-BE49-F238E27FC236}">
                <a16:creationId xmlns:a16="http://schemas.microsoft.com/office/drawing/2014/main" id="{56FF5FF2-FC64-671C-3647-5E3105FFFE7E}"/>
              </a:ext>
            </a:extLst>
          </p:cNvPr>
          <p:cNvSpPr>
            <a:spLocks noChangeAspect="1"/>
          </p:cNvSpPr>
          <p:nvPr/>
        </p:nvSpPr>
        <p:spPr>
          <a:xfrm rot="-3600000">
            <a:off x="7903645" y="4546997"/>
            <a:ext cx="1080000" cy="93103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54A9D5E0-99E1-86FD-3184-BFB590CC0262}"/>
              </a:ext>
            </a:extLst>
          </p:cNvPr>
          <p:cNvSpPr/>
          <p:nvPr/>
        </p:nvSpPr>
        <p:spPr>
          <a:xfrm>
            <a:off x="1058255" y="2753030"/>
            <a:ext cx="3736258" cy="373625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900782A-BC8A-D322-7C09-38D1BCE7C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810" y="2753030"/>
            <a:ext cx="3243353" cy="374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62812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F59FB563-FB68-911B-4D9A-3EF88479CA3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6992" y="3542102"/>
            <a:ext cx="8240275" cy="13622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FF9BE6E0-78FF-27EA-EC06-7667E62AD17E}"/>
                  </a:ext>
                </a:extLst>
              </p:cNvPr>
              <p:cNvSpPr txBox="1"/>
              <p:nvPr/>
            </p:nvSpPr>
            <p:spPr>
              <a:xfrm>
                <a:off x="9163050" y="4084734"/>
                <a:ext cx="6308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𝑒𝑡𝑐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FF9BE6E0-78FF-27EA-EC06-7667E62AD1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63050" y="4084734"/>
                <a:ext cx="630877" cy="276999"/>
              </a:xfrm>
              <a:prstGeom prst="rect">
                <a:avLst/>
              </a:prstGeom>
              <a:blipFill>
                <a:blip r:embed="rId3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984128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9837EBDD-8982-B0F8-4532-E54C149F9953}"/>
              </a:ext>
            </a:extLst>
          </p:cNvPr>
          <p:cNvGrpSpPr/>
          <p:nvPr/>
        </p:nvGrpSpPr>
        <p:grpSpPr>
          <a:xfrm>
            <a:off x="280080" y="469403"/>
            <a:ext cx="3929064" cy="3864768"/>
            <a:chOff x="3690938" y="1151574"/>
            <a:chExt cx="3929064" cy="3864768"/>
          </a:xfrm>
        </p:grpSpPr>
        <p:pic>
          <p:nvPicPr>
            <p:cNvPr id="2" name="Grafik 1">
              <a:extLst>
                <a:ext uri="{FF2B5EF4-FFF2-40B4-BE49-F238E27FC236}">
                  <a16:creationId xmlns:a16="http://schemas.microsoft.com/office/drawing/2014/main" id="{B04A0163-DEAF-397F-EC8D-123C0768DC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rcRect l="83476" t="2312" r="630" b="3122"/>
            <a:stretch/>
          </p:blipFill>
          <p:spPr>
            <a:xfrm>
              <a:off x="3690938" y="1151574"/>
              <a:ext cx="1309688" cy="1288256"/>
            </a:xfrm>
            <a:prstGeom prst="rect">
              <a:avLst/>
            </a:prstGeom>
          </p:spPr>
        </p:pic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6A0D93AC-3278-74BF-603B-E76F1C7D48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rcRect l="83476" t="2312" r="630" b="3122"/>
            <a:stretch/>
          </p:blipFill>
          <p:spPr>
            <a:xfrm>
              <a:off x="5000626" y="1151574"/>
              <a:ext cx="1309688" cy="1288256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427794F2-388E-92DD-E5A2-5E4EB46137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rcRect l="83476" t="2312" r="630" b="3122"/>
            <a:stretch/>
          </p:blipFill>
          <p:spPr>
            <a:xfrm>
              <a:off x="6310314" y="1151574"/>
              <a:ext cx="1309688" cy="1288256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44562D73-74F8-B914-D1DB-4D08666C69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rcRect l="83476" t="2312" r="630" b="3122"/>
            <a:stretch/>
          </p:blipFill>
          <p:spPr>
            <a:xfrm>
              <a:off x="6310314" y="2439830"/>
              <a:ext cx="1309688" cy="1288256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9AD9A502-3BB9-D9C8-3DA2-2A7883ECF3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rcRect l="83476" t="2312" r="630" b="3122"/>
            <a:stretch/>
          </p:blipFill>
          <p:spPr>
            <a:xfrm>
              <a:off x="6310314" y="3728086"/>
              <a:ext cx="1309688" cy="1288256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333B6FEF-A8B9-924F-DE44-DBA21CCF1B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rcRect l="83476" t="2312" r="630" b="3122"/>
            <a:stretch/>
          </p:blipFill>
          <p:spPr>
            <a:xfrm>
              <a:off x="5000626" y="3728086"/>
              <a:ext cx="1309688" cy="1288256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0D5F3C5B-1584-A217-49E3-A237AF2D49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rcRect l="83476" t="2312" r="630" b="3122"/>
            <a:stretch/>
          </p:blipFill>
          <p:spPr>
            <a:xfrm>
              <a:off x="3690938" y="3728086"/>
              <a:ext cx="1309688" cy="1288256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1A5E6F7D-EF40-362C-F72B-C9DAE1DD09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rcRect l="83476" t="2312" r="630" b="3122"/>
            <a:stretch/>
          </p:blipFill>
          <p:spPr>
            <a:xfrm>
              <a:off x="3690938" y="2439830"/>
              <a:ext cx="1309688" cy="1288256"/>
            </a:xfrm>
            <a:prstGeom prst="rect">
              <a:avLst/>
            </a:prstGeom>
          </p:spPr>
        </p:pic>
      </p:grpSp>
      <p:pic>
        <p:nvPicPr>
          <p:cNvPr id="11" name="Grafik 10">
            <a:extLst>
              <a:ext uri="{FF2B5EF4-FFF2-40B4-BE49-F238E27FC236}">
                <a16:creationId xmlns:a16="http://schemas.microsoft.com/office/drawing/2014/main" id="{2B29FAF5-7EE0-6AC9-1DDC-27FCC020C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4268" y="469403"/>
            <a:ext cx="1297646" cy="127551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62C1437-4C28-0981-FF1B-345F132A8B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1914" y="469403"/>
            <a:ext cx="1297646" cy="127551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8D60901-D1D1-86EF-8814-5278499777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9560" y="469403"/>
            <a:ext cx="1297646" cy="1275516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B8B86FC9-3730-43DF-6AFB-7C05439996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9560" y="1744919"/>
            <a:ext cx="1297646" cy="1275516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84E80454-3D2B-9702-F932-AD99F58360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9560" y="3020435"/>
            <a:ext cx="1297646" cy="127551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0955312-8C10-07B7-AEA1-496EADD857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1914" y="3020435"/>
            <a:ext cx="1297646" cy="127551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8C81B76C-C84B-4593-820E-D9C3971BE2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4268" y="3020435"/>
            <a:ext cx="1297646" cy="1275516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67C1D5E1-5953-4799-C644-75D6E576B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4268" y="1744919"/>
            <a:ext cx="1297646" cy="1275516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CDD1E095-F937-CB89-D035-CEE6AE178C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8601" y="762216"/>
            <a:ext cx="1285575" cy="1263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4442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8CE3A392-554D-5929-AC5D-1295D765E052}"/>
              </a:ext>
            </a:extLst>
          </p:cNvPr>
          <p:cNvGrpSpPr/>
          <p:nvPr/>
        </p:nvGrpSpPr>
        <p:grpSpPr>
          <a:xfrm>
            <a:off x="0" y="106165"/>
            <a:ext cx="3892938" cy="3826548"/>
            <a:chOff x="767543" y="345578"/>
            <a:chExt cx="3892938" cy="3826548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2B29FAF5-7EE0-6AC9-1DDC-27FCC020C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543" y="345578"/>
              <a:ext cx="1297646" cy="1275516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662C1437-4C28-0981-FF1B-345F132A8B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65189" y="345578"/>
              <a:ext cx="1297646" cy="1275516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28D60901-D1D1-86EF-8814-5278499777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62835" y="345578"/>
              <a:ext cx="1297646" cy="1275516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B8B86FC9-3730-43DF-6AFB-7C05439996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62835" y="1621094"/>
              <a:ext cx="1297646" cy="1275516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84E80454-3D2B-9702-F932-AD99F5836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62835" y="2896610"/>
              <a:ext cx="1297646" cy="1275516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00955312-8C10-07B7-AEA1-496EADD85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65189" y="2896610"/>
              <a:ext cx="1297646" cy="1275516"/>
            </a:xfrm>
            <a:prstGeom prst="rect">
              <a:avLst/>
            </a:prstGeom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8C81B76C-C84B-4593-820E-D9C3971BE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543" y="2896610"/>
              <a:ext cx="1297646" cy="1275516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67C1D5E1-5953-4799-C644-75D6E576B4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543" y="1621094"/>
              <a:ext cx="1297646" cy="1275516"/>
            </a:xfrm>
            <a:prstGeom prst="rect">
              <a:avLst/>
            </a:prstGeom>
          </p:spPr>
        </p:pic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822B9B6F-A92A-4CF9-B1BF-7ABAC249DB06}"/>
              </a:ext>
            </a:extLst>
          </p:cNvPr>
          <p:cNvGrpSpPr/>
          <p:nvPr/>
        </p:nvGrpSpPr>
        <p:grpSpPr>
          <a:xfrm>
            <a:off x="4067638" y="106165"/>
            <a:ext cx="3856727" cy="3790335"/>
            <a:chOff x="5522424" y="333507"/>
            <a:chExt cx="3856727" cy="379033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CDD1E095-F937-CB89-D035-CEE6AE178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22426" y="333507"/>
              <a:ext cx="1285575" cy="126344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BCB100F3-8463-957E-AA1A-2511FFED4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08001" y="333507"/>
              <a:ext cx="1285575" cy="1263445"/>
            </a:xfrm>
            <a:prstGeom prst="rect">
              <a:avLst/>
            </a:prstGeom>
          </p:spPr>
        </p:pic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E1DBE74A-A54C-8AC4-EF3A-32610A6ED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93576" y="333507"/>
              <a:ext cx="1285575" cy="1263445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7F7F9D67-FE80-94A0-9680-E998AFBDA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93576" y="1596952"/>
              <a:ext cx="1285575" cy="1263445"/>
            </a:xfrm>
            <a:prstGeom prst="rect">
              <a:avLst/>
            </a:prstGeom>
          </p:spPr>
        </p:pic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9B0DF63A-4251-1524-5D49-7C20EAC5E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93576" y="2860397"/>
              <a:ext cx="1285575" cy="1263445"/>
            </a:xfrm>
            <a:prstGeom prst="rect">
              <a:avLst/>
            </a:prstGeom>
          </p:spPr>
        </p:pic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D12DB077-93EA-60C4-8C9E-89C22F487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08000" y="2860397"/>
              <a:ext cx="1285575" cy="1263445"/>
            </a:xfrm>
            <a:prstGeom prst="rect">
              <a:avLst/>
            </a:prstGeom>
          </p:spPr>
        </p:pic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010CB910-201C-5D6C-8E1C-4DEC483153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22424" y="2860397"/>
              <a:ext cx="1285575" cy="1263445"/>
            </a:xfrm>
            <a:prstGeom prst="rect">
              <a:avLst/>
            </a:prstGeom>
          </p:spPr>
        </p:pic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F73E8234-7F1A-A63D-A20C-382334A7EC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22424" y="1596952"/>
              <a:ext cx="1285575" cy="1263445"/>
            </a:xfrm>
            <a:prstGeom prst="rect">
              <a:avLst/>
            </a:prstGeom>
          </p:spPr>
        </p:pic>
      </p:grpSp>
      <p:pic>
        <p:nvPicPr>
          <p:cNvPr id="28" name="Grafik 27">
            <a:extLst>
              <a:ext uri="{FF2B5EF4-FFF2-40B4-BE49-F238E27FC236}">
                <a16:creationId xmlns:a16="http://schemas.microsoft.com/office/drawing/2014/main" id="{07610BD4-6DDF-600A-4E0C-3509C6A768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7842" y="132319"/>
            <a:ext cx="1273504" cy="1249362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30DFF785-EE71-7F0A-9619-1893F0AC00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1346" y="132319"/>
            <a:ext cx="1273504" cy="1249362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0C5FA060-7ACA-DBD6-8E1F-C9D22442B6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4850" y="132319"/>
            <a:ext cx="1273504" cy="1249362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240C8B5C-4EA2-300F-2A72-70FEE7572E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4850" y="1376651"/>
            <a:ext cx="1273504" cy="1249362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DFB97CBB-AC6F-F6FF-8060-EB9FBF9641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4850" y="2620983"/>
            <a:ext cx="1273504" cy="1249362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AD5FC2E6-FA6B-0897-8945-DFFBAA739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1346" y="2615953"/>
            <a:ext cx="1273504" cy="1249362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8F2CE7B6-6EFC-D1A4-7259-DC5232C98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7842" y="2610923"/>
            <a:ext cx="1273504" cy="1249362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297F90D9-11E0-EBB4-BB4B-8F7FDD9FE8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7842" y="1369231"/>
            <a:ext cx="1273504" cy="124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46579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4C0AA649-CD95-4B31-ABE3-D35EF2963C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469" y="342469"/>
            <a:ext cx="6173061" cy="617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13535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9C807E2-8F80-299F-D7C5-FB4ADBC21E98}"/>
              </a:ext>
            </a:extLst>
          </p:cNvPr>
          <p:cNvGrpSpPr>
            <a:grpSpLocks noChangeAspect="1"/>
          </p:cNvGrpSpPr>
          <p:nvPr/>
        </p:nvGrpSpPr>
        <p:grpSpPr>
          <a:xfrm>
            <a:off x="678474" y="2529211"/>
            <a:ext cx="1799576" cy="1799577"/>
            <a:chOff x="2958870" y="448573"/>
            <a:chExt cx="3825773" cy="3825773"/>
          </a:xfrm>
          <a:effectLst/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16BDE708-CCFC-15DE-3EA5-9F3E6A531B20}"/>
                </a:ext>
              </a:extLst>
            </p:cNvPr>
            <p:cNvSpPr/>
            <p:nvPr/>
          </p:nvSpPr>
          <p:spPr>
            <a:xfrm>
              <a:off x="2958870" y="448573"/>
              <a:ext cx="3825773" cy="3825773"/>
            </a:xfrm>
            <a:prstGeom prst="rect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9C981E0F-61BE-F436-5E16-DE39A6851C5B}"/>
                </a:ext>
              </a:extLst>
            </p:cNvPr>
            <p:cNvSpPr/>
            <p:nvPr/>
          </p:nvSpPr>
          <p:spPr>
            <a:xfrm>
              <a:off x="4227814" y="1719833"/>
              <a:ext cx="1282350" cy="1282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3858CE64-4F34-DB65-654D-0E673A7AFAE3}"/>
                </a:ext>
              </a:extLst>
            </p:cNvPr>
            <p:cNvSpPr/>
            <p:nvPr/>
          </p:nvSpPr>
          <p:spPr>
            <a:xfrm>
              <a:off x="4385878" y="1881121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BB33B107-0F23-28D7-22FB-663442B418D1}"/>
                </a:ext>
              </a:extLst>
            </p:cNvPr>
            <p:cNvSpPr/>
            <p:nvPr/>
          </p:nvSpPr>
          <p:spPr>
            <a:xfrm>
              <a:off x="5233282" y="1881119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6F3E87BF-78D3-FA5B-55E3-31B20A80124C}"/>
                </a:ext>
              </a:extLst>
            </p:cNvPr>
            <p:cNvSpPr/>
            <p:nvPr/>
          </p:nvSpPr>
          <p:spPr>
            <a:xfrm>
              <a:off x="4385878" y="271695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84473D9D-8495-0275-565A-FE61539AA54F}"/>
                </a:ext>
              </a:extLst>
            </p:cNvPr>
            <p:cNvSpPr/>
            <p:nvPr/>
          </p:nvSpPr>
          <p:spPr>
            <a:xfrm>
              <a:off x="5233266" y="2716948"/>
              <a:ext cx="145206" cy="145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9" name="Rechteck 8">
            <a:extLst>
              <a:ext uri="{FF2B5EF4-FFF2-40B4-BE49-F238E27FC236}">
                <a16:creationId xmlns:a16="http://schemas.microsoft.com/office/drawing/2014/main" id="{D5A20D93-43C1-0F54-E7E7-05043142DF95}"/>
              </a:ext>
            </a:extLst>
          </p:cNvPr>
          <p:cNvSpPr/>
          <p:nvPr/>
        </p:nvSpPr>
        <p:spPr>
          <a:xfrm>
            <a:off x="678474" y="462517"/>
            <a:ext cx="1800000" cy="1836000"/>
          </a:xfrm>
          <a:prstGeom prst="rect">
            <a:avLst/>
          </a:prstGeom>
          <a:solidFill>
            <a:srgbClr val="9EACE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2BAF125-BD42-E536-784F-498BEAE71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2682" y="498941"/>
            <a:ext cx="1799576" cy="179957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3F75E91-FF71-1243-E4E7-63A6C6BA1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59482"/>
            <a:ext cx="12192000" cy="201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45714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F91AF37-9E4A-5C75-B169-F78F08821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160" y="258740"/>
            <a:ext cx="3086531" cy="3081768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F2DB836-A30F-FD81-FEB3-2AAA94F7C2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437" y="253977"/>
            <a:ext cx="3086531" cy="3086531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0B8175F-250D-E03B-8C6F-106821DC35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13" y="3517491"/>
            <a:ext cx="3086531" cy="3086531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F72DA49-1B55-33A2-8B1D-A3278907CF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4437" y="3517491"/>
            <a:ext cx="3086531" cy="3086531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A6FA85B4-0C06-2D18-D1FC-0DFC057CDB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13" y="253978"/>
            <a:ext cx="3086531" cy="3086531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E2463FB9-2CE4-3B6D-5876-B7B0559CC3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3761" y="3517491"/>
            <a:ext cx="3086531" cy="3081768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45339712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C384B18-9E3C-75BA-241B-F89FF0ED8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14" y="169940"/>
            <a:ext cx="3086531" cy="3086531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9AD5D91-F2CF-E9FB-139E-A1CE0F05B4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437" y="169940"/>
            <a:ext cx="3086531" cy="308653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F91AF37-9E4A-5C75-B169-F78F088215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4437" y="3433763"/>
            <a:ext cx="3086531" cy="308176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F2DB836-A30F-FD81-FEB3-2AAA94F7C2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13" y="3429000"/>
            <a:ext cx="3086531" cy="308653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0B8175F-250D-E03B-8C6F-106821DC35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3761" y="3429000"/>
            <a:ext cx="3086531" cy="308653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F72DA49-1B55-33A2-8B1D-A3278907CF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7069" y="169940"/>
            <a:ext cx="3086531" cy="30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80932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677E0B1-9727-DE94-8F39-9948EE759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063" y="260404"/>
            <a:ext cx="2314898" cy="2314898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858B1AD-B07C-12DC-024B-66482042A7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953" y="844674"/>
            <a:ext cx="2314898" cy="2314898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95158D3-6B20-DA6E-3B95-9FD714110E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551" y="347186"/>
            <a:ext cx="2314898" cy="2314898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B91E4F13-4333-A2C7-4241-703AEBC934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025" y="844674"/>
            <a:ext cx="2314898" cy="2314898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2144AC7-CFD5-FF84-770B-27F0CEF9DF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488" y="443037"/>
            <a:ext cx="2314898" cy="2314898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0D1BA971-F4C3-75D0-B628-53D5EA60125F}"/>
              </a:ext>
            </a:extLst>
          </p:cNvPr>
          <p:cNvCxnSpPr/>
          <p:nvPr/>
        </p:nvCxnSpPr>
        <p:spPr>
          <a:xfrm>
            <a:off x="649824" y="5166576"/>
            <a:ext cx="2314898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71DF08D2-6539-E840-7F00-57FD71C098B1}"/>
              </a:ext>
            </a:extLst>
          </p:cNvPr>
          <p:cNvCxnSpPr/>
          <p:nvPr/>
        </p:nvCxnSpPr>
        <p:spPr>
          <a:xfrm>
            <a:off x="3891387" y="5171492"/>
            <a:ext cx="767115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73263C11-5354-ACE6-5349-E0EEA696AAEA}"/>
              </a:ext>
            </a:extLst>
          </p:cNvPr>
          <p:cNvCxnSpPr/>
          <p:nvPr/>
        </p:nvCxnSpPr>
        <p:spPr>
          <a:xfrm>
            <a:off x="6590580" y="5166576"/>
            <a:ext cx="30407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D07FE28E-D8BA-D2E9-3C7F-0C1310366B60}"/>
              </a:ext>
            </a:extLst>
          </p:cNvPr>
          <p:cNvGrpSpPr/>
          <p:nvPr/>
        </p:nvGrpSpPr>
        <p:grpSpPr>
          <a:xfrm>
            <a:off x="8908027" y="5166576"/>
            <a:ext cx="440555" cy="4916"/>
            <a:chOff x="8288595" y="2753032"/>
            <a:chExt cx="440555" cy="4916"/>
          </a:xfrm>
        </p:grpSpPr>
        <p:cxnSp>
          <p:nvCxnSpPr>
            <p:cNvPr id="21" name="Gerade Verbindung mit Pfeil 20">
              <a:extLst>
                <a:ext uri="{FF2B5EF4-FFF2-40B4-BE49-F238E27FC236}">
                  <a16:creationId xmlns:a16="http://schemas.microsoft.com/office/drawing/2014/main" id="{D8444467-B32E-BC14-B097-42C1368A53F8}"/>
                </a:ext>
              </a:extLst>
            </p:cNvPr>
            <p:cNvCxnSpPr/>
            <p:nvPr/>
          </p:nvCxnSpPr>
          <p:spPr>
            <a:xfrm>
              <a:off x="8288595" y="2753032"/>
              <a:ext cx="18000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mit Pfeil 21">
              <a:extLst>
                <a:ext uri="{FF2B5EF4-FFF2-40B4-BE49-F238E27FC236}">
                  <a16:creationId xmlns:a16="http://schemas.microsoft.com/office/drawing/2014/main" id="{5BDC7D22-709E-C4E6-AA81-4D32B55DF5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49150" y="2757948"/>
              <a:ext cx="18000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D66448F0-EB3A-E59E-8BC2-8FF08E42CE62}"/>
              </a:ext>
            </a:extLst>
          </p:cNvPr>
          <p:cNvGrpSpPr/>
          <p:nvPr/>
        </p:nvGrpSpPr>
        <p:grpSpPr>
          <a:xfrm>
            <a:off x="11301070" y="5166576"/>
            <a:ext cx="381563" cy="4916"/>
            <a:chOff x="10681638" y="2753032"/>
            <a:chExt cx="381563" cy="4916"/>
          </a:xfrm>
        </p:grpSpPr>
        <p:cxnSp>
          <p:nvCxnSpPr>
            <p:cNvPr id="25" name="Gerade Verbindung mit Pfeil 24">
              <a:extLst>
                <a:ext uri="{FF2B5EF4-FFF2-40B4-BE49-F238E27FC236}">
                  <a16:creationId xmlns:a16="http://schemas.microsoft.com/office/drawing/2014/main" id="{D5B55FD4-1616-6E03-7AE4-D97647D3941B}"/>
                </a:ext>
              </a:extLst>
            </p:cNvPr>
            <p:cNvCxnSpPr/>
            <p:nvPr/>
          </p:nvCxnSpPr>
          <p:spPr>
            <a:xfrm>
              <a:off x="10681638" y="2753032"/>
              <a:ext cx="18000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mit Pfeil 25">
              <a:extLst>
                <a:ext uri="{FF2B5EF4-FFF2-40B4-BE49-F238E27FC236}">
                  <a16:creationId xmlns:a16="http://schemas.microsoft.com/office/drawing/2014/main" id="{BA213B84-5191-E918-168C-C32A8978B4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83201" y="2757948"/>
              <a:ext cx="18000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feld 28">
            <a:extLst>
              <a:ext uri="{FF2B5EF4-FFF2-40B4-BE49-F238E27FC236}">
                <a16:creationId xmlns:a16="http://schemas.microsoft.com/office/drawing/2014/main" id="{F468F2D2-D992-886F-1472-870595640D6E}"/>
              </a:ext>
            </a:extLst>
          </p:cNvPr>
          <p:cNvSpPr txBox="1"/>
          <p:nvPr/>
        </p:nvSpPr>
        <p:spPr>
          <a:xfrm>
            <a:off x="1279970" y="5237549"/>
            <a:ext cx="10994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177147px</a:t>
            </a:r>
            <a:endParaRPr lang="de-AT" dirty="0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7FE9C25A-3F38-52BF-A1CC-8EE95DA88AEE}"/>
              </a:ext>
            </a:extLst>
          </p:cNvPr>
          <p:cNvSpPr txBox="1"/>
          <p:nvPr/>
        </p:nvSpPr>
        <p:spPr>
          <a:xfrm>
            <a:off x="3794642" y="5247968"/>
            <a:ext cx="10994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59049px</a:t>
            </a:r>
            <a:endParaRPr lang="de-AT" dirty="0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8C0105A1-1F47-335D-398A-C500D93683EC}"/>
              </a:ext>
            </a:extLst>
          </p:cNvPr>
          <p:cNvSpPr txBox="1"/>
          <p:nvPr/>
        </p:nvSpPr>
        <p:spPr>
          <a:xfrm>
            <a:off x="6233651" y="5247968"/>
            <a:ext cx="10994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19683px</a:t>
            </a:r>
            <a:endParaRPr lang="de-AT" dirty="0"/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72C43D71-B9FA-B505-B46F-88010DAA3AC4}"/>
              </a:ext>
            </a:extLst>
          </p:cNvPr>
          <p:cNvSpPr txBox="1"/>
          <p:nvPr/>
        </p:nvSpPr>
        <p:spPr>
          <a:xfrm>
            <a:off x="8823224" y="5237549"/>
            <a:ext cx="8713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6561px</a:t>
            </a:r>
            <a:endParaRPr lang="de-AT" dirty="0"/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D89226EC-99E6-7018-58AF-B6D3C51774F5}"/>
              </a:ext>
            </a:extLst>
          </p:cNvPr>
          <p:cNvSpPr txBox="1"/>
          <p:nvPr/>
        </p:nvSpPr>
        <p:spPr>
          <a:xfrm>
            <a:off x="11167107" y="5247968"/>
            <a:ext cx="8713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2187px</a:t>
            </a:r>
            <a:endParaRPr lang="de-AT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DA56D1D-BDFE-969E-AF1F-26CB84CC89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99" y="693773"/>
            <a:ext cx="2314898" cy="2314898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889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42" name="Pfeil: nach oben gekrümmt 41">
            <a:extLst>
              <a:ext uri="{FF2B5EF4-FFF2-40B4-BE49-F238E27FC236}">
                <a16:creationId xmlns:a16="http://schemas.microsoft.com/office/drawing/2014/main" id="{374E6B72-4B62-8C74-9445-3854851A16A2}"/>
              </a:ext>
            </a:extLst>
          </p:cNvPr>
          <p:cNvSpPr/>
          <p:nvPr/>
        </p:nvSpPr>
        <p:spPr>
          <a:xfrm>
            <a:off x="2262089" y="3187957"/>
            <a:ext cx="795743" cy="1843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3" name="Pfeil: nach oben gekrümmt 42">
            <a:extLst>
              <a:ext uri="{FF2B5EF4-FFF2-40B4-BE49-F238E27FC236}">
                <a16:creationId xmlns:a16="http://schemas.microsoft.com/office/drawing/2014/main" id="{1C791EE1-0C97-86C6-55BA-BC83ADE61F88}"/>
              </a:ext>
            </a:extLst>
          </p:cNvPr>
          <p:cNvSpPr/>
          <p:nvPr/>
        </p:nvSpPr>
        <p:spPr>
          <a:xfrm>
            <a:off x="3257640" y="3217132"/>
            <a:ext cx="795743" cy="1843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4" name="Pfeil: nach oben gekrümmt 43">
            <a:extLst>
              <a:ext uri="{FF2B5EF4-FFF2-40B4-BE49-F238E27FC236}">
                <a16:creationId xmlns:a16="http://schemas.microsoft.com/office/drawing/2014/main" id="{34F62446-2EC5-4213-80FA-2F19E16F3210}"/>
              </a:ext>
            </a:extLst>
          </p:cNvPr>
          <p:cNvSpPr/>
          <p:nvPr/>
        </p:nvSpPr>
        <p:spPr>
          <a:xfrm>
            <a:off x="5437908" y="3240963"/>
            <a:ext cx="795743" cy="1843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5" name="Pfeil: nach oben gekrümmt 44">
            <a:extLst>
              <a:ext uri="{FF2B5EF4-FFF2-40B4-BE49-F238E27FC236}">
                <a16:creationId xmlns:a16="http://schemas.microsoft.com/office/drawing/2014/main" id="{7427D89B-64E6-3F04-C98F-2EE479BEDDE1}"/>
              </a:ext>
            </a:extLst>
          </p:cNvPr>
          <p:cNvSpPr/>
          <p:nvPr/>
        </p:nvSpPr>
        <p:spPr>
          <a:xfrm>
            <a:off x="6363153" y="3255872"/>
            <a:ext cx="795743" cy="1843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6" name="Pfeil: nach oben gekrümmt 45">
            <a:extLst>
              <a:ext uri="{FF2B5EF4-FFF2-40B4-BE49-F238E27FC236}">
                <a16:creationId xmlns:a16="http://schemas.microsoft.com/office/drawing/2014/main" id="{50258FD3-8E81-44E6-1FD3-A6EC61BB1F84}"/>
              </a:ext>
            </a:extLst>
          </p:cNvPr>
          <p:cNvSpPr/>
          <p:nvPr/>
        </p:nvSpPr>
        <p:spPr>
          <a:xfrm>
            <a:off x="8860710" y="3247224"/>
            <a:ext cx="795743" cy="1843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feld 46">
                <a:extLst>
                  <a:ext uri="{FF2B5EF4-FFF2-40B4-BE49-F238E27FC236}">
                    <a16:creationId xmlns:a16="http://schemas.microsoft.com/office/drawing/2014/main" id="{FD8BF3D0-F2A8-C306-E0DD-DCC9D47BB02C}"/>
                  </a:ext>
                </a:extLst>
              </p:cNvPr>
              <p:cNvSpPr txBox="1"/>
              <p:nvPr/>
            </p:nvSpPr>
            <p:spPr>
              <a:xfrm>
                <a:off x="2457883" y="3497464"/>
                <a:ext cx="3975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47" name="Textfeld 46">
                <a:extLst>
                  <a:ext uri="{FF2B5EF4-FFF2-40B4-BE49-F238E27FC236}">
                    <a16:creationId xmlns:a16="http://schemas.microsoft.com/office/drawing/2014/main" id="{FD8BF3D0-F2A8-C306-E0DD-DCC9D47BB0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7883" y="3497464"/>
                <a:ext cx="397545" cy="276999"/>
              </a:xfrm>
              <a:prstGeom prst="rect">
                <a:avLst/>
              </a:prstGeom>
              <a:blipFill>
                <a:blip r:embed="rId8"/>
                <a:stretch>
                  <a:fillRect l="-9231" r="-15385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feld 47">
                <a:extLst>
                  <a:ext uri="{FF2B5EF4-FFF2-40B4-BE49-F238E27FC236}">
                    <a16:creationId xmlns:a16="http://schemas.microsoft.com/office/drawing/2014/main" id="{89D6BFC6-62E4-33A0-48C4-03807D5D7BFD}"/>
                  </a:ext>
                </a:extLst>
              </p:cNvPr>
              <p:cNvSpPr txBox="1"/>
              <p:nvPr/>
            </p:nvSpPr>
            <p:spPr>
              <a:xfrm>
                <a:off x="3493842" y="3497464"/>
                <a:ext cx="3975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48" name="Textfeld 47">
                <a:extLst>
                  <a:ext uri="{FF2B5EF4-FFF2-40B4-BE49-F238E27FC236}">
                    <a16:creationId xmlns:a16="http://schemas.microsoft.com/office/drawing/2014/main" id="{89D6BFC6-62E4-33A0-48C4-03807D5D7B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3842" y="3497464"/>
                <a:ext cx="397545" cy="276999"/>
              </a:xfrm>
              <a:prstGeom prst="rect">
                <a:avLst/>
              </a:prstGeom>
              <a:blipFill>
                <a:blip r:embed="rId9"/>
                <a:stretch>
                  <a:fillRect l="-9231" r="-15385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feld 48">
                <a:extLst>
                  <a:ext uri="{FF2B5EF4-FFF2-40B4-BE49-F238E27FC236}">
                    <a16:creationId xmlns:a16="http://schemas.microsoft.com/office/drawing/2014/main" id="{CC34D7A2-3A90-FF12-2EA6-0799872F375E}"/>
                  </a:ext>
                </a:extLst>
              </p:cNvPr>
              <p:cNvSpPr txBox="1"/>
              <p:nvPr/>
            </p:nvSpPr>
            <p:spPr>
              <a:xfrm>
                <a:off x="5637006" y="3497464"/>
                <a:ext cx="3975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49" name="Textfeld 48">
                <a:extLst>
                  <a:ext uri="{FF2B5EF4-FFF2-40B4-BE49-F238E27FC236}">
                    <a16:creationId xmlns:a16="http://schemas.microsoft.com/office/drawing/2014/main" id="{CC34D7A2-3A90-FF12-2EA6-0799872F37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7006" y="3497464"/>
                <a:ext cx="397545" cy="276999"/>
              </a:xfrm>
              <a:prstGeom prst="rect">
                <a:avLst/>
              </a:prstGeom>
              <a:blipFill>
                <a:blip r:embed="rId10"/>
                <a:stretch>
                  <a:fillRect l="-9231" r="-13846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feld 49">
                <a:extLst>
                  <a:ext uri="{FF2B5EF4-FFF2-40B4-BE49-F238E27FC236}">
                    <a16:creationId xmlns:a16="http://schemas.microsoft.com/office/drawing/2014/main" id="{1CDD0DAA-3E54-F904-D7D4-BCFB6A4AA6DF}"/>
                  </a:ext>
                </a:extLst>
              </p:cNvPr>
              <p:cNvSpPr txBox="1"/>
              <p:nvPr/>
            </p:nvSpPr>
            <p:spPr>
              <a:xfrm>
                <a:off x="6543842" y="3497464"/>
                <a:ext cx="3975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50" name="Textfeld 49">
                <a:extLst>
                  <a:ext uri="{FF2B5EF4-FFF2-40B4-BE49-F238E27FC236}">
                    <a16:creationId xmlns:a16="http://schemas.microsoft.com/office/drawing/2014/main" id="{1CDD0DAA-3E54-F904-D7D4-BCFB6A4AA6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3842" y="3497464"/>
                <a:ext cx="397545" cy="276999"/>
              </a:xfrm>
              <a:prstGeom prst="rect">
                <a:avLst/>
              </a:prstGeom>
              <a:blipFill>
                <a:blip r:embed="rId11"/>
                <a:stretch>
                  <a:fillRect l="-9091" r="-13636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AA3343EB-1768-8C1A-588D-7C63C1E384CD}"/>
                  </a:ext>
                </a:extLst>
              </p:cNvPr>
              <p:cNvSpPr txBox="1"/>
              <p:nvPr/>
            </p:nvSpPr>
            <p:spPr>
              <a:xfrm>
                <a:off x="9149809" y="3497464"/>
                <a:ext cx="3975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AA3343EB-1768-8C1A-588D-7C63C1E38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9809" y="3497464"/>
                <a:ext cx="397545" cy="276999"/>
              </a:xfrm>
              <a:prstGeom prst="rect">
                <a:avLst/>
              </a:prstGeom>
              <a:blipFill>
                <a:blip r:embed="rId12"/>
                <a:stretch>
                  <a:fillRect l="-9231" r="-13846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119531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CF82FF2-8E70-9FB4-4AF0-62F743E62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41" y="263968"/>
            <a:ext cx="3086531" cy="3086531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10C0493-14C7-0CFC-2FFF-772C6D525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270" y="263967"/>
            <a:ext cx="3086531" cy="308653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E535503-EC4F-A75E-5C96-67B28E5341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199" y="263967"/>
            <a:ext cx="3086531" cy="308653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F94B775-615A-56A9-24E8-8D687ACCF0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40" y="3507502"/>
            <a:ext cx="3086531" cy="30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620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9BF3E3DC-6F7F-8F94-4BAB-FBCA6FE146F5}"/>
              </a:ext>
            </a:extLst>
          </p:cNvPr>
          <p:cNvGrpSpPr/>
          <p:nvPr/>
        </p:nvGrpSpPr>
        <p:grpSpPr>
          <a:xfrm>
            <a:off x="2727982" y="285200"/>
            <a:ext cx="6225917" cy="6001699"/>
            <a:chOff x="2727982" y="285200"/>
            <a:chExt cx="6225917" cy="6001699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ED80BF7A-545A-17EA-1955-6E5722E78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101" y="571101"/>
              <a:ext cx="5715798" cy="5715798"/>
            </a:xfrm>
            <a:prstGeom prst="rect">
              <a:avLst/>
            </a:prstGeom>
          </p:spPr>
        </p:pic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B24E36C0-C4B1-3292-7E86-45BB74C18D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38101" y="285200"/>
              <a:ext cx="1440000" cy="144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65579980-6640-B7D0-7901-3EB3899798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57337" y="1514551"/>
              <a:ext cx="1440000" cy="144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9F5572FE-0107-DBE3-7787-DC0F33097E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82278" y="477525"/>
              <a:ext cx="1440000" cy="144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45FB56D3-EE81-108F-C91F-D59CF4B68E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4073" y="2817050"/>
              <a:ext cx="1440000" cy="144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2C595CA1-1DC4-F552-1F35-DAB892F2B5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13899" y="2709000"/>
              <a:ext cx="1440000" cy="144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2A14B429-57FD-EA98-50C2-68E585C11F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06719" y="4400000"/>
              <a:ext cx="1440000" cy="144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AEB9907D-7854-037E-44E8-76BF57774F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00490" y="2837501"/>
              <a:ext cx="1440000" cy="144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8E69F19B-6D5B-AAB0-04FE-9FCCB7FC1C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25475" y="4563402"/>
              <a:ext cx="1440000" cy="144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E5E0E772-46E4-7777-ECD8-648B7BBE01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2901" y="4750982"/>
              <a:ext cx="1440000" cy="144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1CC92465-9627-9EB7-4BC9-A14C5406CAB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2879" y="1799431"/>
              <a:ext cx="1440000" cy="144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52297193-0E21-1B5C-DC40-DD31F2C735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80327" y="1330751"/>
              <a:ext cx="1440000" cy="144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D8F4B3B8-6FF3-C983-1651-4C86C53CAD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27982" y="2817050"/>
              <a:ext cx="1440000" cy="144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</p:spTree>
    <p:extLst>
      <p:ext uri="{BB962C8B-B14F-4D97-AF65-F5344CB8AC3E}">
        <p14:creationId xmlns:p14="http://schemas.microsoft.com/office/powerpoint/2010/main" val="389547404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2135B3C-98FC-1B55-49CE-480603175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00" y="3753805"/>
            <a:ext cx="12192000" cy="46828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B306A6F0-5A9C-84E1-9360-CD57DE790CCC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8001" y="584710"/>
            <a:ext cx="11818149" cy="44003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8621796-DFEF-93E7-AE85-9E038616BCC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18001" y="1989674"/>
            <a:ext cx="11520000" cy="468280"/>
          </a:xfrm>
          <a:prstGeom prst="rect">
            <a:avLst/>
          </a:prstGeom>
        </p:spPr>
      </p:pic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B38E8FB9-8997-160B-BA53-07289EEBA0D1}"/>
              </a:ext>
            </a:extLst>
          </p:cNvPr>
          <p:cNvCxnSpPr/>
          <p:nvPr/>
        </p:nvCxnSpPr>
        <p:spPr>
          <a:xfrm>
            <a:off x="418001" y="2620318"/>
            <a:ext cx="11520000" cy="0"/>
          </a:xfrm>
          <a:prstGeom prst="line">
            <a:avLst/>
          </a:prstGeom>
          <a:ln>
            <a:solidFill>
              <a:srgbClr val="C8E4EB"/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F73B56DB-4E17-86D2-72A3-071C02786D4A}"/>
              </a:ext>
            </a:extLst>
          </p:cNvPr>
          <p:cNvGrpSpPr/>
          <p:nvPr/>
        </p:nvGrpSpPr>
        <p:grpSpPr>
          <a:xfrm>
            <a:off x="327431" y="2798691"/>
            <a:ext cx="11701139" cy="309534"/>
            <a:chOff x="327431" y="2798691"/>
            <a:chExt cx="11701139" cy="30953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feld 11">
                  <a:extLst>
                    <a:ext uri="{FF2B5EF4-FFF2-40B4-BE49-F238E27FC236}">
                      <a16:creationId xmlns:a16="http://schemas.microsoft.com/office/drawing/2014/main" id="{2973285B-DB0A-57F5-017B-2698804161E9}"/>
                    </a:ext>
                  </a:extLst>
                </p:cNvPr>
                <p:cNvSpPr txBox="1"/>
                <p:nvPr/>
              </p:nvSpPr>
              <p:spPr>
                <a:xfrm>
                  <a:off x="327431" y="2831226"/>
                  <a:ext cx="181139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2" name="Textfeld 11">
                  <a:extLst>
                    <a:ext uri="{FF2B5EF4-FFF2-40B4-BE49-F238E27FC236}">
                      <a16:creationId xmlns:a16="http://schemas.microsoft.com/office/drawing/2014/main" id="{2973285B-DB0A-57F5-017B-2698804161E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7431" y="2831226"/>
                  <a:ext cx="181139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34483" r="-31034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feld 12">
                  <a:extLst>
                    <a:ext uri="{FF2B5EF4-FFF2-40B4-BE49-F238E27FC236}">
                      <a16:creationId xmlns:a16="http://schemas.microsoft.com/office/drawing/2014/main" id="{77F996DF-BD8E-8976-4EC1-E84207945435}"/>
                    </a:ext>
                  </a:extLst>
                </p:cNvPr>
                <p:cNvSpPr txBox="1"/>
                <p:nvPr/>
              </p:nvSpPr>
              <p:spPr>
                <a:xfrm>
                  <a:off x="11847431" y="2831226"/>
                  <a:ext cx="181139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3" name="Textfeld 12">
                  <a:extLst>
                    <a:ext uri="{FF2B5EF4-FFF2-40B4-BE49-F238E27FC236}">
                      <a16:creationId xmlns:a16="http://schemas.microsoft.com/office/drawing/2014/main" id="{77F996DF-BD8E-8976-4EC1-E8420794543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47431" y="2831226"/>
                  <a:ext cx="181139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30000" r="-30000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6E78CF09-EE02-7C3E-1A78-992212A84B7D}"/>
                </a:ext>
              </a:extLst>
            </p:cNvPr>
            <p:cNvCxnSpPr/>
            <p:nvPr/>
          </p:nvCxnSpPr>
          <p:spPr>
            <a:xfrm>
              <a:off x="418001" y="2798691"/>
              <a:ext cx="11520000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feld 17">
                  <a:extLst>
                    <a:ext uri="{FF2B5EF4-FFF2-40B4-BE49-F238E27FC236}">
                      <a16:creationId xmlns:a16="http://schemas.microsoft.com/office/drawing/2014/main" id="{6BFEFF7E-E2FA-059E-4F2C-4A5745B5DBBC}"/>
                    </a:ext>
                  </a:extLst>
                </p:cNvPr>
                <p:cNvSpPr txBox="1"/>
                <p:nvPr/>
              </p:nvSpPr>
              <p:spPr>
                <a:xfrm>
                  <a:off x="2490366" y="2831226"/>
                  <a:ext cx="35747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0,2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8" name="Textfeld 17">
                  <a:extLst>
                    <a:ext uri="{FF2B5EF4-FFF2-40B4-BE49-F238E27FC236}">
                      <a16:creationId xmlns:a16="http://schemas.microsoft.com/office/drawing/2014/main" id="{6BFEFF7E-E2FA-059E-4F2C-4A5745B5DB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90366" y="2831226"/>
                  <a:ext cx="357470" cy="276999"/>
                </a:xfrm>
                <a:prstGeom prst="rect">
                  <a:avLst/>
                </a:prstGeom>
                <a:blipFill>
                  <a:blip r:embed="rId7"/>
                  <a:stretch>
                    <a:fillRect l="-15517" r="-17241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BA36F5E2-DD41-2B6E-09DD-4F523A342547}"/>
                    </a:ext>
                  </a:extLst>
                </p:cNvPr>
                <p:cNvSpPr txBox="1"/>
                <p:nvPr/>
              </p:nvSpPr>
              <p:spPr>
                <a:xfrm>
                  <a:off x="3659999" y="2831226"/>
                  <a:ext cx="35747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0,4</m:t>
                        </m:r>
                      </m:oMath>
                    </m:oMathPara>
                  </a14:m>
                  <a:endParaRPr lang="de-DE" b="0" dirty="0"/>
                </a:p>
              </p:txBody>
            </p:sp>
          </mc:Choice>
          <mc:Fallback xmlns=""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BA36F5E2-DD41-2B6E-09DD-4F523A3425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59999" y="2831226"/>
                  <a:ext cx="357470" cy="276999"/>
                </a:xfrm>
                <a:prstGeom prst="rect">
                  <a:avLst/>
                </a:prstGeom>
                <a:blipFill>
                  <a:blip r:embed="rId8"/>
                  <a:stretch>
                    <a:fillRect l="-13559" r="-16949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0DF82922-8B0A-E5B9-E66E-19D304F78947}"/>
                    </a:ext>
                  </a:extLst>
                </p:cNvPr>
                <p:cNvSpPr txBox="1"/>
                <p:nvPr/>
              </p:nvSpPr>
              <p:spPr>
                <a:xfrm>
                  <a:off x="7168898" y="2831226"/>
                  <a:ext cx="35747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0,6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0DF82922-8B0A-E5B9-E66E-19D304F789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68898" y="2831226"/>
                  <a:ext cx="357470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13559" r="-15254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3DF7E9C2-36B0-F720-AD57-BB2B8CD400B3}"/>
                    </a:ext>
                  </a:extLst>
                </p:cNvPr>
                <p:cNvSpPr txBox="1"/>
                <p:nvPr/>
              </p:nvSpPr>
              <p:spPr>
                <a:xfrm>
                  <a:off x="9508164" y="2831226"/>
                  <a:ext cx="35747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0,8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3DF7E9C2-36B0-F720-AD57-BB2B8CD400B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08164" y="2831226"/>
                  <a:ext cx="357470" cy="276999"/>
                </a:xfrm>
                <a:prstGeom prst="rect">
                  <a:avLst/>
                </a:prstGeom>
                <a:blipFill>
                  <a:blip r:embed="rId10"/>
                  <a:stretch>
                    <a:fillRect l="-15517" r="-17241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13CED025-36FA-3A55-201A-2DB40B242E3C}"/>
                    </a:ext>
                  </a:extLst>
                </p:cNvPr>
                <p:cNvSpPr txBox="1"/>
                <p:nvPr/>
              </p:nvSpPr>
              <p:spPr>
                <a:xfrm>
                  <a:off x="1320733" y="2831226"/>
                  <a:ext cx="35747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0,1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13CED025-36FA-3A55-201A-2DB40B242E3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20733" y="2831226"/>
                  <a:ext cx="357470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15517" r="-17241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0505DF1B-B3C7-A524-2198-B2C08A1F8D05}"/>
                    </a:ext>
                  </a:extLst>
                </p:cNvPr>
                <p:cNvSpPr txBox="1"/>
                <p:nvPr/>
              </p:nvSpPr>
              <p:spPr>
                <a:xfrm>
                  <a:off x="4829632" y="2831226"/>
                  <a:ext cx="35747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0,3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0505DF1B-B3C7-A524-2198-B2C08A1F8D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9632" y="2831226"/>
                  <a:ext cx="357470" cy="276999"/>
                </a:xfrm>
                <a:prstGeom prst="rect">
                  <a:avLst/>
                </a:prstGeom>
                <a:blipFill>
                  <a:blip r:embed="rId12"/>
                  <a:stretch>
                    <a:fillRect l="-13559" r="-16949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feld 24">
                  <a:extLst>
                    <a:ext uri="{FF2B5EF4-FFF2-40B4-BE49-F238E27FC236}">
                      <a16:creationId xmlns:a16="http://schemas.microsoft.com/office/drawing/2014/main" id="{43E5E5DF-49D9-34B1-BC40-C7A341A67EC8}"/>
                    </a:ext>
                  </a:extLst>
                </p:cNvPr>
                <p:cNvSpPr txBox="1"/>
                <p:nvPr/>
              </p:nvSpPr>
              <p:spPr>
                <a:xfrm>
                  <a:off x="5999265" y="2831226"/>
                  <a:ext cx="35747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0,5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5" name="Textfeld 24">
                  <a:extLst>
                    <a:ext uri="{FF2B5EF4-FFF2-40B4-BE49-F238E27FC236}">
                      <a16:creationId xmlns:a16="http://schemas.microsoft.com/office/drawing/2014/main" id="{43E5E5DF-49D9-34B1-BC40-C7A341A67EC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9265" y="2831226"/>
                  <a:ext cx="357470" cy="276999"/>
                </a:xfrm>
                <a:prstGeom prst="rect">
                  <a:avLst/>
                </a:prstGeom>
                <a:blipFill>
                  <a:blip r:embed="rId13"/>
                  <a:stretch>
                    <a:fillRect l="-13559" r="-16949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96628610-9C6C-6A4E-C5C2-F0852DFB1795}"/>
                    </a:ext>
                  </a:extLst>
                </p:cNvPr>
                <p:cNvSpPr txBox="1"/>
                <p:nvPr/>
              </p:nvSpPr>
              <p:spPr>
                <a:xfrm>
                  <a:off x="8338531" y="2831226"/>
                  <a:ext cx="35747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0,7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96628610-9C6C-6A4E-C5C2-F0852DFB179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38531" y="2831226"/>
                  <a:ext cx="357470" cy="276999"/>
                </a:xfrm>
                <a:prstGeom prst="rect">
                  <a:avLst/>
                </a:prstGeom>
                <a:blipFill>
                  <a:blip r:embed="rId14"/>
                  <a:stretch>
                    <a:fillRect l="-15254" r="-15254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feld 26">
                  <a:extLst>
                    <a:ext uri="{FF2B5EF4-FFF2-40B4-BE49-F238E27FC236}">
                      <a16:creationId xmlns:a16="http://schemas.microsoft.com/office/drawing/2014/main" id="{F01FEBF8-EC1F-FD1B-C9AA-4D5BCAABE634}"/>
                    </a:ext>
                  </a:extLst>
                </p:cNvPr>
                <p:cNvSpPr txBox="1"/>
                <p:nvPr/>
              </p:nvSpPr>
              <p:spPr>
                <a:xfrm>
                  <a:off x="10677797" y="2831226"/>
                  <a:ext cx="35747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0,9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7" name="Textfeld 26">
                  <a:extLst>
                    <a:ext uri="{FF2B5EF4-FFF2-40B4-BE49-F238E27FC236}">
                      <a16:creationId xmlns:a16="http://schemas.microsoft.com/office/drawing/2014/main" id="{F01FEBF8-EC1F-FD1B-C9AA-4D5BCAABE6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77797" y="2831226"/>
                  <a:ext cx="357470" cy="276999"/>
                </a:xfrm>
                <a:prstGeom prst="rect">
                  <a:avLst/>
                </a:prstGeom>
                <a:blipFill>
                  <a:blip r:embed="rId15"/>
                  <a:stretch>
                    <a:fillRect l="-15517" r="-17241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66A66D8E-2430-F642-494A-9A31852972E5}"/>
              </a:ext>
            </a:extLst>
          </p:cNvPr>
          <p:cNvGrpSpPr/>
          <p:nvPr/>
        </p:nvGrpSpPr>
        <p:grpSpPr>
          <a:xfrm>
            <a:off x="129378" y="5017464"/>
            <a:ext cx="11916176" cy="1594466"/>
            <a:chOff x="129378" y="5017464"/>
            <a:chExt cx="11916176" cy="1594466"/>
          </a:xfrm>
        </p:grpSpPr>
        <p:pic>
          <p:nvPicPr>
            <p:cNvPr id="31" name="Grafik 30">
              <a:extLst>
                <a:ext uri="{FF2B5EF4-FFF2-40B4-BE49-F238E27FC236}">
                  <a16:creationId xmlns:a16="http://schemas.microsoft.com/office/drawing/2014/main" id="{2BF00CBC-ED57-6DDA-7D57-D219F216C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flipV="1">
              <a:off x="221564" y="5321472"/>
              <a:ext cx="11714904" cy="557476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feld 33">
                  <a:extLst>
                    <a:ext uri="{FF2B5EF4-FFF2-40B4-BE49-F238E27FC236}">
                      <a16:creationId xmlns:a16="http://schemas.microsoft.com/office/drawing/2014/main" id="{5226F190-6560-6547-2789-A052F7C3527B}"/>
                    </a:ext>
                  </a:extLst>
                </p:cNvPr>
                <p:cNvSpPr txBox="1"/>
                <p:nvPr/>
              </p:nvSpPr>
              <p:spPr>
                <a:xfrm>
                  <a:off x="129378" y="5017464"/>
                  <a:ext cx="184204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4" name="Textfeld 33">
                  <a:extLst>
                    <a:ext uri="{FF2B5EF4-FFF2-40B4-BE49-F238E27FC236}">
                      <a16:creationId xmlns:a16="http://schemas.microsoft.com/office/drawing/2014/main" id="{5226F190-6560-6547-2789-A052F7C352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9378" y="5017464"/>
                  <a:ext cx="184204" cy="407039"/>
                </a:xfrm>
                <a:prstGeom prst="rect">
                  <a:avLst/>
                </a:prstGeom>
                <a:blipFill>
                  <a:blip r:embed="rId17"/>
                  <a:stretch>
                    <a:fillRect l="-26667" r="-33333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feld 34">
                  <a:extLst>
                    <a:ext uri="{FF2B5EF4-FFF2-40B4-BE49-F238E27FC236}">
                      <a16:creationId xmlns:a16="http://schemas.microsoft.com/office/drawing/2014/main" id="{AFB0F453-2F55-E5F8-1299-6FE0809FC966}"/>
                    </a:ext>
                  </a:extLst>
                </p:cNvPr>
                <p:cNvSpPr txBox="1"/>
                <p:nvPr/>
              </p:nvSpPr>
              <p:spPr>
                <a:xfrm>
                  <a:off x="11844282" y="5017464"/>
                  <a:ext cx="184204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5" name="Textfeld 34">
                  <a:extLst>
                    <a:ext uri="{FF2B5EF4-FFF2-40B4-BE49-F238E27FC236}">
                      <a16:creationId xmlns:a16="http://schemas.microsoft.com/office/drawing/2014/main" id="{AFB0F453-2F55-E5F8-1299-6FE0809FC9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44282" y="5017464"/>
                  <a:ext cx="184204" cy="407039"/>
                </a:xfrm>
                <a:prstGeom prst="rect">
                  <a:avLst/>
                </a:prstGeom>
                <a:blipFill>
                  <a:blip r:embed="rId18"/>
                  <a:stretch>
                    <a:fillRect l="-30000" r="-30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6" name="Gerader Verbinder 35">
              <a:extLst>
                <a:ext uri="{FF2B5EF4-FFF2-40B4-BE49-F238E27FC236}">
                  <a16:creationId xmlns:a16="http://schemas.microsoft.com/office/drawing/2014/main" id="{1765D7E1-E5F8-46E1-464C-6DE54F55061C}"/>
                </a:ext>
              </a:extLst>
            </p:cNvPr>
            <p:cNvCxnSpPr/>
            <p:nvPr/>
          </p:nvCxnSpPr>
          <p:spPr>
            <a:xfrm>
              <a:off x="221480" y="5331953"/>
              <a:ext cx="11714904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feld 36">
                  <a:extLst>
                    <a:ext uri="{FF2B5EF4-FFF2-40B4-BE49-F238E27FC236}">
                      <a16:creationId xmlns:a16="http://schemas.microsoft.com/office/drawing/2014/main" id="{E88E4C21-C998-A986-20E4-3B826489D854}"/>
                    </a:ext>
                  </a:extLst>
                </p:cNvPr>
                <p:cNvSpPr txBox="1"/>
                <p:nvPr/>
              </p:nvSpPr>
              <p:spPr>
                <a:xfrm>
                  <a:off x="2328908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0,2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7" name="Textfeld 36">
                  <a:extLst>
                    <a:ext uri="{FF2B5EF4-FFF2-40B4-BE49-F238E27FC236}">
                      <a16:creationId xmlns:a16="http://schemas.microsoft.com/office/drawing/2014/main" id="{E88E4C21-C998-A986-20E4-3B826489D8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28908" y="5017464"/>
                  <a:ext cx="363518" cy="407039"/>
                </a:xfrm>
                <a:prstGeom prst="rect">
                  <a:avLst/>
                </a:prstGeom>
                <a:blipFill>
                  <a:blip r:embed="rId19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97E718E1-371A-24E4-A059-A94166D6032C}"/>
                    </a:ext>
                  </a:extLst>
                </p:cNvPr>
                <p:cNvSpPr txBox="1"/>
                <p:nvPr/>
              </p:nvSpPr>
              <p:spPr>
                <a:xfrm>
                  <a:off x="4707752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0,4</m:t>
                        </m:r>
                      </m:oMath>
                    </m:oMathPara>
                  </a14:m>
                  <a:endParaRPr lang="de-DE" b="0" dirty="0"/>
                </a:p>
              </p:txBody>
            </p:sp>
          </mc:Choice>
          <mc:Fallback xmlns=""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97E718E1-371A-24E4-A059-A94166D603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07752" y="5017464"/>
                  <a:ext cx="363518" cy="407039"/>
                </a:xfrm>
                <a:prstGeom prst="rect">
                  <a:avLst/>
                </a:prstGeom>
                <a:blipFill>
                  <a:blip r:embed="rId20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feld 38">
                  <a:extLst>
                    <a:ext uri="{FF2B5EF4-FFF2-40B4-BE49-F238E27FC236}">
                      <a16:creationId xmlns:a16="http://schemas.microsoft.com/office/drawing/2014/main" id="{CEFD7BFE-ED4F-5387-FAAF-A7EED3D18FF1}"/>
                    </a:ext>
                  </a:extLst>
                </p:cNvPr>
                <p:cNvSpPr txBox="1"/>
                <p:nvPr/>
              </p:nvSpPr>
              <p:spPr>
                <a:xfrm>
                  <a:off x="7086596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0,6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9" name="Textfeld 38">
                  <a:extLst>
                    <a:ext uri="{FF2B5EF4-FFF2-40B4-BE49-F238E27FC236}">
                      <a16:creationId xmlns:a16="http://schemas.microsoft.com/office/drawing/2014/main" id="{CEFD7BFE-ED4F-5387-FAAF-A7EED3D18FF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6596" y="5017464"/>
                  <a:ext cx="363518" cy="407039"/>
                </a:xfrm>
                <a:prstGeom prst="rect">
                  <a:avLst/>
                </a:prstGeom>
                <a:blipFill>
                  <a:blip r:embed="rId21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feld 39">
                  <a:extLst>
                    <a:ext uri="{FF2B5EF4-FFF2-40B4-BE49-F238E27FC236}">
                      <a16:creationId xmlns:a16="http://schemas.microsoft.com/office/drawing/2014/main" id="{3D9BDD15-044B-063F-FC80-9AE5F2706E6B}"/>
                    </a:ext>
                  </a:extLst>
                </p:cNvPr>
                <p:cNvSpPr txBox="1"/>
                <p:nvPr/>
              </p:nvSpPr>
              <p:spPr>
                <a:xfrm>
                  <a:off x="9465440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0,8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0" name="Textfeld 39">
                  <a:extLst>
                    <a:ext uri="{FF2B5EF4-FFF2-40B4-BE49-F238E27FC236}">
                      <a16:creationId xmlns:a16="http://schemas.microsoft.com/office/drawing/2014/main" id="{3D9BDD15-044B-063F-FC80-9AE5F2706E6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65440" y="5017464"/>
                  <a:ext cx="363518" cy="407039"/>
                </a:xfrm>
                <a:prstGeom prst="rect">
                  <a:avLst/>
                </a:prstGeom>
                <a:blipFill>
                  <a:blip r:embed="rId22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feld 40">
                  <a:extLst>
                    <a:ext uri="{FF2B5EF4-FFF2-40B4-BE49-F238E27FC236}">
                      <a16:creationId xmlns:a16="http://schemas.microsoft.com/office/drawing/2014/main" id="{A2F9FA63-9C34-6D7E-0877-29B794D260CB}"/>
                    </a:ext>
                  </a:extLst>
                </p:cNvPr>
                <p:cNvSpPr txBox="1"/>
                <p:nvPr/>
              </p:nvSpPr>
              <p:spPr>
                <a:xfrm>
                  <a:off x="1139486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0,1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1" name="Textfeld 40">
                  <a:extLst>
                    <a:ext uri="{FF2B5EF4-FFF2-40B4-BE49-F238E27FC236}">
                      <a16:creationId xmlns:a16="http://schemas.microsoft.com/office/drawing/2014/main" id="{A2F9FA63-9C34-6D7E-0877-29B794D260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9486" y="5017464"/>
                  <a:ext cx="363518" cy="407039"/>
                </a:xfrm>
                <a:prstGeom prst="rect">
                  <a:avLst/>
                </a:prstGeom>
                <a:blipFill>
                  <a:blip r:embed="rId23"/>
                  <a:stretch>
                    <a:fillRect l="-15000" r="-13333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feld 41">
                  <a:extLst>
                    <a:ext uri="{FF2B5EF4-FFF2-40B4-BE49-F238E27FC236}">
                      <a16:creationId xmlns:a16="http://schemas.microsoft.com/office/drawing/2014/main" id="{E6C7A2AD-3AAC-5BA5-1934-966DF748A763}"/>
                    </a:ext>
                  </a:extLst>
                </p:cNvPr>
                <p:cNvSpPr txBox="1"/>
                <p:nvPr/>
              </p:nvSpPr>
              <p:spPr>
                <a:xfrm>
                  <a:off x="3518330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0,3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2" name="Textfeld 41">
                  <a:extLst>
                    <a:ext uri="{FF2B5EF4-FFF2-40B4-BE49-F238E27FC236}">
                      <a16:creationId xmlns:a16="http://schemas.microsoft.com/office/drawing/2014/main" id="{E6C7A2AD-3AAC-5BA5-1934-966DF748A7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18330" y="5017464"/>
                  <a:ext cx="363518" cy="407039"/>
                </a:xfrm>
                <a:prstGeom prst="rect">
                  <a:avLst/>
                </a:prstGeom>
                <a:blipFill>
                  <a:blip r:embed="rId24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feld 42">
                  <a:extLst>
                    <a:ext uri="{FF2B5EF4-FFF2-40B4-BE49-F238E27FC236}">
                      <a16:creationId xmlns:a16="http://schemas.microsoft.com/office/drawing/2014/main" id="{34C4DE1D-1152-9304-D176-DEB5D0603EDC}"/>
                    </a:ext>
                  </a:extLst>
                </p:cNvPr>
                <p:cNvSpPr txBox="1"/>
                <p:nvPr/>
              </p:nvSpPr>
              <p:spPr>
                <a:xfrm>
                  <a:off x="5897174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0,5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3" name="Textfeld 42">
                  <a:extLst>
                    <a:ext uri="{FF2B5EF4-FFF2-40B4-BE49-F238E27FC236}">
                      <a16:creationId xmlns:a16="http://schemas.microsoft.com/office/drawing/2014/main" id="{34C4DE1D-1152-9304-D176-DEB5D0603ED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97174" y="5017464"/>
                  <a:ext cx="363518" cy="407039"/>
                </a:xfrm>
                <a:prstGeom prst="rect">
                  <a:avLst/>
                </a:prstGeom>
                <a:blipFill>
                  <a:blip r:embed="rId25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feld 43">
                  <a:extLst>
                    <a:ext uri="{FF2B5EF4-FFF2-40B4-BE49-F238E27FC236}">
                      <a16:creationId xmlns:a16="http://schemas.microsoft.com/office/drawing/2014/main" id="{20F32DFE-DD83-9094-C846-5AF2FA9B4C77}"/>
                    </a:ext>
                  </a:extLst>
                </p:cNvPr>
                <p:cNvSpPr txBox="1"/>
                <p:nvPr/>
              </p:nvSpPr>
              <p:spPr>
                <a:xfrm>
                  <a:off x="8276018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0,7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4" name="Textfeld 43">
                  <a:extLst>
                    <a:ext uri="{FF2B5EF4-FFF2-40B4-BE49-F238E27FC236}">
                      <a16:creationId xmlns:a16="http://schemas.microsoft.com/office/drawing/2014/main" id="{20F32DFE-DD83-9094-C846-5AF2FA9B4C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76018" y="5017464"/>
                  <a:ext cx="363518" cy="407039"/>
                </a:xfrm>
                <a:prstGeom prst="rect">
                  <a:avLst/>
                </a:prstGeom>
                <a:blipFill>
                  <a:blip r:embed="rId26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feld 44">
                  <a:extLst>
                    <a:ext uri="{FF2B5EF4-FFF2-40B4-BE49-F238E27FC236}">
                      <a16:creationId xmlns:a16="http://schemas.microsoft.com/office/drawing/2014/main" id="{5F64D319-E3FF-76EE-4013-1BDF695CC4AD}"/>
                    </a:ext>
                  </a:extLst>
                </p:cNvPr>
                <p:cNvSpPr txBox="1"/>
                <p:nvPr/>
              </p:nvSpPr>
              <p:spPr>
                <a:xfrm>
                  <a:off x="10654862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0,9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5" name="Textfeld 44">
                  <a:extLst>
                    <a:ext uri="{FF2B5EF4-FFF2-40B4-BE49-F238E27FC236}">
                      <a16:creationId xmlns:a16="http://schemas.microsoft.com/office/drawing/2014/main" id="{5F64D319-E3FF-76EE-4013-1BDF695CC4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54862" y="5017464"/>
                  <a:ext cx="363518" cy="407039"/>
                </a:xfrm>
                <a:prstGeom prst="rect">
                  <a:avLst/>
                </a:prstGeom>
                <a:blipFill>
                  <a:blip r:embed="rId27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7" name="Gerader Verbinder 46">
              <a:extLst>
                <a:ext uri="{FF2B5EF4-FFF2-40B4-BE49-F238E27FC236}">
                  <a16:creationId xmlns:a16="http://schemas.microsoft.com/office/drawing/2014/main" id="{AA9A0208-8C08-C8EC-33F4-A2D9E3FCF724}"/>
                </a:ext>
              </a:extLst>
            </p:cNvPr>
            <p:cNvCxnSpPr>
              <a:cxnSpLocks/>
            </p:cNvCxnSpPr>
            <p:nvPr/>
          </p:nvCxnSpPr>
          <p:spPr>
            <a:xfrm>
              <a:off x="239265" y="5922980"/>
              <a:ext cx="11697203" cy="0"/>
            </a:xfrm>
            <a:prstGeom prst="line">
              <a:avLst/>
            </a:prstGeom>
            <a:ln>
              <a:solidFill>
                <a:srgbClr val="C8E4EB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feld 2">
                  <a:extLst>
                    <a:ext uri="{FF2B5EF4-FFF2-40B4-BE49-F238E27FC236}">
                      <a16:creationId xmlns:a16="http://schemas.microsoft.com/office/drawing/2014/main" id="{88B0AFCC-3479-320C-D635-461F46C3BACC}"/>
                    </a:ext>
                  </a:extLst>
                </p:cNvPr>
                <p:cNvSpPr txBox="1"/>
                <p:nvPr/>
              </p:nvSpPr>
              <p:spPr>
                <a:xfrm>
                  <a:off x="146446" y="6204891"/>
                  <a:ext cx="184204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" name="Textfeld 2">
                  <a:extLst>
                    <a:ext uri="{FF2B5EF4-FFF2-40B4-BE49-F238E27FC236}">
                      <a16:creationId xmlns:a16="http://schemas.microsoft.com/office/drawing/2014/main" id="{88B0AFCC-3479-320C-D635-461F46C3BA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6446" y="6204891"/>
                  <a:ext cx="184204" cy="407039"/>
                </a:xfrm>
                <a:prstGeom prst="rect">
                  <a:avLst/>
                </a:prstGeom>
                <a:blipFill>
                  <a:blip r:embed="rId28"/>
                  <a:stretch>
                    <a:fillRect l="-26667" r="-33333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F74A8A1A-FE8A-23BB-43A9-0479438E0902}"/>
                    </a:ext>
                  </a:extLst>
                </p:cNvPr>
                <p:cNvSpPr txBox="1"/>
                <p:nvPr/>
              </p:nvSpPr>
              <p:spPr>
                <a:xfrm>
                  <a:off x="11861350" y="6204891"/>
                  <a:ext cx="184204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F74A8A1A-FE8A-23BB-43A9-0479438E09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61350" y="6204891"/>
                  <a:ext cx="184204" cy="407039"/>
                </a:xfrm>
                <a:prstGeom prst="rect">
                  <a:avLst/>
                </a:prstGeom>
                <a:blipFill>
                  <a:blip r:embed="rId29"/>
                  <a:stretch>
                    <a:fillRect l="-30000" r="-30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" name="Gerader Verbinder 5">
              <a:extLst>
                <a:ext uri="{FF2B5EF4-FFF2-40B4-BE49-F238E27FC236}">
                  <a16:creationId xmlns:a16="http://schemas.microsoft.com/office/drawing/2014/main" id="{9D99CE86-E5BC-55C7-CB11-B0D2A2F2FBD1}"/>
                </a:ext>
              </a:extLst>
            </p:cNvPr>
            <p:cNvCxnSpPr/>
            <p:nvPr/>
          </p:nvCxnSpPr>
          <p:spPr>
            <a:xfrm>
              <a:off x="238548" y="6157082"/>
              <a:ext cx="11714904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DE95A11E-8F9D-3D5E-FB03-48CE473BC5E3}"/>
                    </a:ext>
                  </a:extLst>
                </p:cNvPr>
                <p:cNvSpPr txBox="1"/>
                <p:nvPr/>
              </p:nvSpPr>
              <p:spPr>
                <a:xfrm>
                  <a:off x="2345976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0,2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DE95A11E-8F9D-3D5E-FB03-48CE473BC5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45976" y="6204891"/>
                  <a:ext cx="363518" cy="407039"/>
                </a:xfrm>
                <a:prstGeom prst="rect">
                  <a:avLst/>
                </a:prstGeom>
                <a:blipFill>
                  <a:blip r:embed="rId30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1E1F1F03-A3B1-3FE3-C885-22C5E915FF0B}"/>
                    </a:ext>
                  </a:extLst>
                </p:cNvPr>
                <p:cNvSpPr txBox="1"/>
                <p:nvPr/>
              </p:nvSpPr>
              <p:spPr>
                <a:xfrm>
                  <a:off x="4724820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0,4</m:t>
                        </m:r>
                      </m:oMath>
                    </m:oMathPara>
                  </a14:m>
                  <a:endParaRPr lang="de-DE" b="0" dirty="0"/>
                </a:p>
              </p:txBody>
            </p:sp>
          </mc:Choice>
          <mc:Fallback xmlns="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1E1F1F03-A3B1-3FE3-C885-22C5E915FF0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24820" y="6204891"/>
                  <a:ext cx="363518" cy="407039"/>
                </a:xfrm>
                <a:prstGeom prst="rect">
                  <a:avLst/>
                </a:prstGeom>
                <a:blipFill>
                  <a:blip r:embed="rId31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feld 9">
                  <a:extLst>
                    <a:ext uri="{FF2B5EF4-FFF2-40B4-BE49-F238E27FC236}">
                      <a16:creationId xmlns:a16="http://schemas.microsoft.com/office/drawing/2014/main" id="{675CADA6-D048-2ABC-2708-CD8EFD37562F}"/>
                    </a:ext>
                  </a:extLst>
                </p:cNvPr>
                <p:cNvSpPr txBox="1"/>
                <p:nvPr/>
              </p:nvSpPr>
              <p:spPr>
                <a:xfrm>
                  <a:off x="7103664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0,6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0" name="Textfeld 9">
                  <a:extLst>
                    <a:ext uri="{FF2B5EF4-FFF2-40B4-BE49-F238E27FC236}">
                      <a16:creationId xmlns:a16="http://schemas.microsoft.com/office/drawing/2014/main" id="{675CADA6-D048-2ABC-2708-CD8EFD37562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03664" y="6204891"/>
                  <a:ext cx="363518" cy="407039"/>
                </a:xfrm>
                <a:prstGeom prst="rect">
                  <a:avLst/>
                </a:prstGeom>
                <a:blipFill>
                  <a:blip r:embed="rId32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C725D273-EF4F-E39F-7D77-CBFB1DFB6BBD}"/>
                    </a:ext>
                  </a:extLst>
                </p:cNvPr>
                <p:cNvSpPr txBox="1"/>
                <p:nvPr/>
              </p:nvSpPr>
              <p:spPr>
                <a:xfrm>
                  <a:off x="9482508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0,8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C725D273-EF4F-E39F-7D77-CBFB1DFB6BB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82508" y="6204891"/>
                  <a:ext cx="363518" cy="407039"/>
                </a:xfrm>
                <a:prstGeom prst="rect">
                  <a:avLst/>
                </a:prstGeom>
                <a:blipFill>
                  <a:blip r:embed="rId33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48FDCD7C-4ED8-5795-4AA0-3B2E28CF1552}"/>
                    </a:ext>
                  </a:extLst>
                </p:cNvPr>
                <p:cNvSpPr txBox="1"/>
                <p:nvPr/>
              </p:nvSpPr>
              <p:spPr>
                <a:xfrm>
                  <a:off x="1156554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0,1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48FDCD7C-4ED8-5795-4AA0-3B2E28CF15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56554" y="6204891"/>
                  <a:ext cx="363518" cy="407039"/>
                </a:xfrm>
                <a:prstGeom prst="rect">
                  <a:avLst/>
                </a:prstGeom>
                <a:blipFill>
                  <a:blip r:embed="rId34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F17A37F8-DE12-41E5-555E-87B2CCCD6F98}"/>
                    </a:ext>
                  </a:extLst>
                </p:cNvPr>
                <p:cNvSpPr txBox="1"/>
                <p:nvPr/>
              </p:nvSpPr>
              <p:spPr>
                <a:xfrm>
                  <a:off x="3535398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0,3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F17A37F8-DE12-41E5-555E-87B2CCCD6F9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35398" y="6204891"/>
                  <a:ext cx="363518" cy="407039"/>
                </a:xfrm>
                <a:prstGeom prst="rect">
                  <a:avLst/>
                </a:prstGeom>
                <a:blipFill>
                  <a:blip r:embed="rId35"/>
                  <a:stretch>
                    <a:fillRect l="-15000" r="-13333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AFABA643-0215-43DD-A324-9048ECC8098B}"/>
                    </a:ext>
                  </a:extLst>
                </p:cNvPr>
                <p:cNvSpPr txBox="1"/>
                <p:nvPr/>
              </p:nvSpPr>
              <p:spPr>
                <a:xfrm>
                  <a:off x="5914242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0,5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AFABA643-0215-43DD-A324-9048ECC8098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14242" y="6204891"/>
                  <a:ext cx="363518" cy="407039"/>
                </a:xfrm>
                <a:prstGeom prst="rect">
                  <a:avLst/>
                </a:prstGeom>
                <a:blipFill>
                  <a:blip r:embed="rId36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540C35A2-36A2-F220-0E63-C52628253B0F}"/>
                    </a:ext>
                  </a:extLst>
                </p:cNvPr>
                <p:cNvSpPr txBox="1"/>
                <p:nvPr/>
              </p:nvSpPr>
              <p:spPr>
                <a:xfrm>
                  <a:off x="8293086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0,7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540C35A2-36A2-F220-0E63-C52628253B0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93086" y="6204891"/>
                  <a:ext cx="363518" cy="407039"/>
                </a:xfrm>
                <a:prstGeom prst="rect">
                  <a:avLst/>
                </a:prstGeom>
                <a:blipFill>
                  <a:blip r:embed="rId37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3118C630-E65C-AF66-8B90-519D1E1B34A7}"/>
                    </a:ext>
                  </a:extLst>
                </p:cNvPr>
                <p:cNvSpPr txBox="1"/>
                <p:nvPr/>
              </p:nvSpPr>
              <p:spPr>
                <a:xfrm>
                  <a:off x="10671930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0,9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3118C630-E65C-AF66-8B90-519D1E1B34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71930" y="6204891"/>
                  <a:ext cx="363518" cy="407039"/>
                </a:xfrm>
                <a:prstGeom prst="rect">
                  <a:avLst/>
                </a:prstGeom>
                <a:blipFill>
                  <a:blip r:embed="rId38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50096315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2135B3C-98FC-1B55-49CE-480603175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99" y="474397"/>
            <a:ext cx="11795185" cy="453039"/>
          </a:xfrm>
          <a:prstGeom prst="rect">
            <a:avLst/>
          </a:prstGeom>
        </p:spPr>
      </p:pic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66A66D8E-2430-F642-494A-9A31852972E5}"/>
              </a:ext>
            </a:extLst>
          </p:cNvPr>
          <p:cNvGrpSpPr/>
          <p:nvPr/>
        </p:nvGrpSpPr>
        <p:grpSpPr>
          <a:xfrm>
            <a:off x="129378" y="5017464"/>
            <a:ext cx="11916176" cy="1594466"/>
            <a:chOff x="129378" y="5017464"/>
            <a:chExt cx="11916176" cy="1594466"/>
          </a:xfrm>
        </p:grpSpPr>
        <p:pic>
          <p:nvPicPr>
            <p:cNvPr id="31" name="Grafik 30">
              <a:extLst>
                <a:ext uri="{FF2B5EF4-FFF2-40B4-BE49-F238E27FC236}">
                  <a16:creationId xmlns:a16="http://schemas.microsoft.com/office/drawing/2014/main" id="{2BF00CBC-ED57-6DDA-7D57-D219F216C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V="1">
              <a:off x="221564" y="5321472"/>
              <a:ext cx="11714904" cy="557476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feld 33">
                  <a:extLst>
                    <a:ext uri="{FF2B5EF4-FFF2-40B4-BE49-F238E27FC236}">
                      <a16:creationId xmlns:a16="http://schemas.microsoft.com/office/drawing/2014/main" id="{5226F190-6560-6547-2789-A052F7C3527B}"/>
                    </a:ext>
                  </a:extLst>
                </p:cNvPr>
                <p:cNvSpPr txBox="1"/>
                <p:nvPr/>
              </p:nvSpPr>
              <p:spPr>
                <a:xfrm>
                  <a:off x="129378" y="5017464"/>
                  <a:ext cx="184204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4" name="Textfeld 33">
                  <a:extLst>
                    <a:ext uri="{FF2B5EF4-FFF2-40B4-BE49-F238E27FC236}">
                      <a16:creationId xmlns:a16="http://schemas.microsoft.com/office/drawing/2014/main" id="{5226F190-6560-6547-2789-A052F7C352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9378" y="5017464"/>
                  <a:ext cx="184204" cy="407039"/>
                </a:xfrm>
                <a:prstGeom prst="rect">
                  <a:avLst/>
                </a:prstGeom>
                <a:blipFill>
                  <a:blip r:embed="rId4"/>
                  <a:stretch>
                    <a:fillRect l="-26667" r="-33333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feld 34">
                  <a:extLst>
                    <a:ext uri="{FF2B5EF4-FFF2-40B4-BE49-F238E27FC236}">
                      <a16:creationId xmlns:a16="http://schemas.microsoft.com/office/drawing/2014/main" id="{AFB0F453-2F55-E5F8-1299-6FE0809FC966}"/>
                    </a:ext>
                  </a:extLst>
                </p:cNvPr>
                <p:cNvSpPr txBox="1"/>
                <p:nvPr/>
              </p:nvSpPr>
              <p:spPr>
                <a:xfrm>
                  <a:off x="11844282" y="5017464"/>
                  <a:ext cx="184204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5" name="Textfeld 34">
                  <a:extLst>
                    <a:ext uri="{FF2B5EF4-FFF2-40B4-BE49-F238E27FC236}">
                      <a16:creationId xmlns:a16="http://schemas.microsoft.com/office/drawing/2014/main" id="{AFB0F453-2F55-E5F8-1299-6FE0809FC9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44282" y="5017464"/>
                  <a:ext cx="184204" cy="407039"/>
                </a:xfrm>
                <a:prstGeom prst="rect">
                  <a:avLst/>
                </a:prstGeom>
                <a:blipFill>
                  <a:blip r:embed="rId5"/>
                  <a:stretch>
                    <a:fillRect l="-30000" r="-30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6" name="Gerader Verbinder 35">
              <a:extLst>
                <a:ext uri="{FF2B5EF4-FFF2-40B4-BE49-F238E27FC236}">
                  <a16:creationId xmlns:a16="http://schemas.microsoft.com/office/drawing/2014/main" id="{1765D7E1-E5F8-46E1-464C-6DE54F55061C}"/>
                </a:ext>
              </a:extLst>
            </p:cNvPr>
            <p:cNvCxnSpPr/>
            <p:nvPr/>
          </p:nvCxnSpPr>
          <p:spPr>
            <a:xfrm>
              <a:off x="221480" y="5331953"/>
              <a:ext cx="11714904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feld 36">
                  <a:extLst>
                    <a:ext uri="{FF2B5EF4-FFF2-40B4-BE49-F238E27FC236}">
                      <a16:creationId xmlns:a16="http://schemas.microsoft.com/office/drawing/2014/main" id="{E88E4C21-C998-A986-20E4-3B826489D854}"/>
                    </a:ext>
                  </a:extLst>
                </p:cNvPr>
                <p:cNvSpPr txBox="1"/>
                <p:nvPr/>
              </p:nvSpPr>
              <p:spPr>
                <a:xfrm>
                  <a:off x="2328908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0,2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7" name="Textfeld 36">
                  <a:extLst>
                    <a:ext uri="{FF2B5EF4-FFF2-40B4-BE49-F238E27FC236}">
                      <a16:creationId xmlns:a16="http://schemas.microsoft.com/office/drawing/2014/main" id="{E88E4C21-C998-A986-20E4-3B826489D8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28908" y="5017464"/>
                  <a:ext cx="363518" cy="407039"/>
                </a:xfrm>
                <a:prstGeom prst="rect">
                  <a:avLst/>
                </a:prstGeom>
                <a:blipFill>
                  <a:blip r:embed="rId6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97E718E1-371A-24E4-A059-A94166D6032C}"/>
                    </a:ext>
                  </a:extLst>
                </p:cNvPr>
                <p:cNvSpPr txBox="1"/>
                <p:nvPr/>
              </p:nvSpPr>
              <p:spPr>
                <a:xfrm>
                  <a:off x="4707752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0,4</m:t>
                        </m:r>
                      </m:oMath>
                    </m:oMathPara>
                  </a14:m>
                  <a:endParaRPr lang="de-DE" b="0" dirty="0"/>
                </a:p>
              </p:txBody>
            </p:sp>
          </mc:Choice>
          <mc:Fallback xmlns=""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97E718E1-371A-24E4-A059-A94166D603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07752" y="5017464"/>
                  <a:ext cx="363518" cy="407039"/>
                </a:xfrm>
                <a:prstGeom prst="rect">
                  <a:avLst/>
                </a:prstGeom>
                <a:blipFill>
                  <a:blip r:embed="rId7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feld 38">
                  <a:extLst>
                    <a:ext uri="{FF2B5EF4-FFF2-40B4-BE49-F238E27FC236}">
                      <a16:creationId xmlns:a16="http://schemas.microsoft.com/office/drawing/2014/main" id="{CEFD7BFE-ED4F-5387-FAAF-A7EED3D18FF1}"/>
                    </a:ext>
                  </a:extLst>
                </p:cNvPr>
                <p:cNvSpPr txBox="1"/>
                <p:nvPr/>
              </p:nvSpPr>
              <p:spPr>
                <a:xfrm>
                  <a:off x="7086596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0,6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9" name="Textfeld 38">
                  <a:extLst>
                    <a:ext uri="{FF2B5EF4-FFF2-40B4-BE49-F238E27FC236}">
                      <a16:creationId xmlns:a16="http://schemas.microsoft.com/office/drawing/2014/main" id="{CEFD7BFE-ED4F-5387-FAAF-A7EED3D18FF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6596" y="5017464"/>
                  <a:ext cx="363518" cy="407039"/>
                </a:xfrm>
                <a:prstGeom prst="rect">
                  <a:avLst/>
                </a:prstGeom>
                <a:blipFill>
                  <a:blip r:embed="rId8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feld 39">
                  <a:extLst>
                    <a:ext uri="{FF2B5EF4-FFF2-40B4-BE49-F238E27FC236}">
                      <a16:creationId xmlns:a16="http://schemas.microsoft.com/office/drawing/2014/main" id="{3D9BDD15-044B-063F-FC80-9AE5F2706E6B}"/>
                    </a:ext>
                  </a:extLst>
                </p:cNvPr>
                <p:cNvSpPr txBox="1"/>
                <p:nvPr/>
              </p:nvSpPr>
              <p:spPr>
                <a:xfrm>
                  <a:off x="9465440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0,8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0" name="Textfeld 39">
                  <a:extLst>
                    <a:ext uri="{FF2B5EF4-FFF2-40B4-BE49-F238E27FC236}">
                      <a16:creationId xmlns:a16="http://schemas.microsoft.com/office/drawing/2014/main" id="{3D9BDD15-044B-063F-FC80-9AE5F2706E6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65440" y="5017464"/>
                  <a:ext cx="363518" cy="407039"/>
                </a:xfrm>
                <a:prstGeom prst="rect">
                  <a:avLst/>
                </a:prstGeom>
                <a:blipFill>
                  <a:blip r:embed="rId9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feld 40">
                  <a:extLst>
                    <a:ext uri="{FF2B5EF4-FFF2-40B4-BE49-F238E27FC236}">
                      <a16:creationId xmlns:a16="http://schemas.microsoft.com/office/drawing/2014/main" id="{A2F9FA63-9C34-6D7E-0877-29B794D260CB}"/>
                    </a:ext>
                  </a:extLst>
                </p:cNvPr>
                <p:cNvSpPr txBox="1"/>
                <p:nvPr/>
              </p:nvSpPr>
              <p:spPr>
                <a:xfrm>
                  <a:off x="1139486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0,1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1" name="Textfeld 40">
                  <a:extLst>
                    <a:ext uri="{FF2B5EF4-FFF2-40B4-BE49-F238E27FC236}">
                      <a16:creationId xmlns:a16="http://schemas.microsoft.com/office/drawing/2014/main" id="{A2F9FA63-9C34-6D7E-0877-29B794D260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9486" y="5017464"/>
                  <a:ext cx="363518" cy="407039"/>
                </a:xfrm>
                <a:prstGeom prst="rect">
                  <a:avLst/>
                </a:prstGeom>
                <a:blipFill>
                  <a:blip r:embed="rId10"/>
                  <a:stretch>
                    <a:fillRect l="-15000" r="-13333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feld 41">
                  <a:extLst>
                    <a:ext uri="{FF2B5EF4-FFF2-40B4-BE49-F238E27FC236}">
                      <a16:creationId xmlns:a16="http://schemas.microsoft.com/office/drawing/2014/main" id="{E6C7A2AD-3AAC-5BA5-1934-966DF748A763}"/>
                    </a:ext>
                  </a:extLst>
                </p:cNvPr>
                <p:cNvSpPr txBox="1"/>
                <p:nvPr/>
              </p:nvSpPr>
              <p:spPr>
                <a:xfrm>
                  <a:off x="3518330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0,3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2" name="Textfeld 41">
                  <a:extLst>
                    <a:ext uri="{FF2B5EF4-FFF2-40B4-BE49-F238E27FC236}">
                      <a16:creationId xmlns:a16="http://schemas.microsoft.com/office/drawing/2014/main" id="{E6C7A2AD-3AAC-5BA5-1934-966DF748A7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18330" y="5017464"/>
                  <a:ext cx="363518" cy="407039"/>
                </a:xfrm>
                <a:prstGeom prst="rect">
                  <a:avLst/>
                </a:prstGeom>
                <a:blipFill>
                  <a:blip r:embed="rId11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feld 42">
                  <a:extLst>
                    <a:ext uri="{FF2B5EF4-FFF2-40B4-BE49-F238E27FC236}">
                      <a16:creationId xmlns:a16="http://schemas.microsoft.com/office/drawing/2014/main" id="{34C4DE1D-1152-9304-D176-DEB5D0603EDC}"/>
                    </a:ext>
                  </a:extLst>
                </p:cNvPr>
                <p:cNvSpPr txBox="1"/>
                <p:nvPr/>
              </p:nvSpPr>
              <p:spPr>
                <a:xfrm>
                  <a:off x="5897174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0,5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3" name="Textfeld 42">
                  <a:extLst>
                    <a:ext uri="{FF2B5EF4-FFF2-40B4-BE49-F238E27FC236}">
                      <a16:creationId xmlns:a16="http://schemas.microsoft.com/office/drawing/2014/main" id="{34C4DE1D-1152-9304-D176-DEB5D0603ED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97174" y="5017464"/>
                  <a:ext cx="363518" cy="407039"/>
                </a:xfrm>
                <a:prstGeom prst="rect">
                  <a:avLst/>
                </a:prstGeom>
                <a:blipFill>
                  <a:blip r:embed="rId12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feld 43">
                  <a:extLst>
                    <a:ext uri="{FF2B5EF4-FFF2-40B4-BE49-F238E27FC236}">
                      <a16:creationId xmlns:a16="http://schemas.microsoft.com/office/drawing/2014/main" id="{20F32DFE-DD83-9094-C846-5AF2FA9B4C77}"/>
                    </a:ext>
                  </a:extLst>
                </p:cNvPr>
                <p:cNvSpPr txBox="1"/>
                <p:nvPr/>
              </p:nvSpPr>
              <p:spPr>
                <a:xfrm>
                  <a:off x="8276018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0,7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4" name="Textfeld 43">
                  <a:extLst>
                    <a:ext uri="{FF2B5EF4-FFF2-40B4-BE49-F238E27FC236}">
                      <a16:creationId xmlns:a16="http://schemas.microsoft.com/office/drawing/2014/main" id="{20F32DFE-DD83-9094-C846-5AF2FA9B4C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76018" y="5017464"/>
                  <a:ext cx="363518" cy="407039"/>
                </a:xfrm>
                <a:prstGeom prst="rect">
                  <a:avLst/>
                </a:prstGeom>
                <a:blipFill>
                  <a:blip r:embed="rId13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feld 44">
                  <a:extLst>
                    <a:ext uri="{FF2B5EF4-FFF2-40B4-BE49-F238E27FC236}">
                      <a16:creationId xmlns:a16="http://schemas.microsoft.com/office/drawing/2014/main" id="{5F64D319-E3FF-76EE-4013-1BDF695CC4AD}"/>
                    </a:ext>
                  </a:extLst>
                </p:cNvPr>
                <p:cNvSpPr txBox="1"/>
                <p:nvPr/>
              </p:nvSpPr>
              <p:spPr>
                <a:xfrm>
                  <a:off x="10654862" y="5017464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0,9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5" name="Textfeld 44">
                  <a:extLst>
                    <a:ext uri="{FF2B5EF4-FFF2-40B4-BE49-F238E27FC236}">
                      <a16:creationId xmlns:a16="http://schemas.microsoft.com/office/drawing/2014/main" id="{5F64D319-E3FF-76EE-4013-1BDF695CC4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54862" y="5017464"/>
                  <a:ext cx="363518" cy="407039"/>
                </a:xfrm>
                <a:prstGeom prst="rect">
                  <a:avLst/>
                </a:prstGeom>
                <a:blipFill>
                  <a:blip r:embed="rId14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7" name="Gerader Verbinder 46">
              <a:extLst>
                <a:ext uri="{FF2B5EF4-FFF2-40B4-BE49-F238E27FC236}">
                  <a16:creationId xmlns:a16="http://schemas.microsoft.com/office/drawing/2014/main" id="{AA9A0208-8C08-C8EC-33F4-A2D9E3FCF724}"/>
                </a:ext>
              </a:extLst>
            </p:cNvPr>
            <p:cNvCxnSpPr>
              <a:cxnSpLocks/>
            </p:cNvCxnSpPr>
            <p:nvPr/>
          </p:nvCxnSpPr>
          <p:spPr>
            <a:xfrm>
              <a:off x="239265" y="5922980"/>
              <a:ext cx="11697203" cy="0"/>
            </a:xfrm>
            <a:prstGeom prst="line">
              <a:avLst/>
            </a:prstGeom>
            <a:ln>
              <a:solidFill>
                <a:srgbClr val="C8E4EB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feld 2">
                  <a:extLst>
                    <a:ext uri="{FF2B5EF4-FFF2-40B4-BE49-F238E27FC236}">
                      <a16:creationId xmlns:a16="http://schemas.microsoft.com/office/drawing/2014/main" id="{88B0AFCC-3479-320C-D635-461F46C3BACC}"/>
                    </a:ext>
                  </a:extLst>
                </p:cNvPr>
                <p:cNvSpPr txBox="1"/>
                <p:nvPr/>
              </p:nvSpPr>
              <p:spPr>
                <a:xfrm>
                  <a:off x="146446" y="6204891"/>
                  <a:ext cx="184204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" name="Textfeld 2">
                  <a:extLst>
                    <a:ext uri="{FF2B5EF4-FFF2-40B4-BE49-F238E27FC236}">
                      <a16:creationId xmlns:a16="http://schemas.microsoft.com/office/drawing/2014/main" id="{88B0AFCC-3479-320C-D635-461F46C3BA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6446" y="6204891"/>
                  <a:ext cx="184204" cy="407039"/>
                </a:xfrm>
                <a:prstGeom prst="rect">
                  <a:avLst/>
                </a:prstGeom>
                <a:blipFill>
                  <a:blip r:embed="rId15"/>
                  <a:stretch>
                    <a:fillRect l="-26667" r="-33333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F74A8A1A-FE8A-23BB-43A9-0479438E0902}"/>
                    </a:ext>
                  </a:extLst>
                </p:cNvPr>
                <p:cNvSpPr txBox="1"/>
                <p:nvPr/>
              </p:nvSpPr>
              <p:spPr>
                <a:xfrm>
                  <a:off x="11861350" y="6204891"/>
                  <a:ext cx="184204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F74A8A1A-FE8A-23BB-43A9-0479438E09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61350" y="6204891"/>
                  <a:ext cx="184204" cy="407039"/>
                </a:xfrm>
                <a:prstGeom prst="rect">
                  <a:avLst/>
                </a:prstGeom>
                <a:blipFill>
                  <a:blip r:embed="rId16"/>
                  <a:stretch>
                    <a:fillRect l="-30000" r="-30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" name="Gerader Verbinder 5">
              <a:extLst>
                <a:ext uri="{FF2B5EF4-FFF2-40B4-BE49-F238E27FC236}">
                  <a16:creationId xmlns:a16="http://schemas.microsoft.com/office/drawing/2014/main" id="{9D99CE86-E5BC-55C7-CB11-B0D2A2F2FBD1}"/>
                </a:ext>
              </a:extLst>
            </p:cNvPr>
            <p:cNvCxnSpPr/>
            <p:nvPr/>
          </p:nvCxnSpPr>
          <p:spPr>
            <a:xfrm>
              <a:off x="238548" y="6157082"/>
              <a:ext cx="11714904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DE95A11E-8F9D-3D5E-FB03-48CE473BC5E3}"/>
                    </a:ext>
                  </a:extLst>
                </p:cNvPr>
                <p:cNvSpPr txBox="1"/>
                <p:nvPr/>
              </p:nvSpPr>
              <p:spPr>
                <a:xfrm>
                  <a:off x="2345976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0,2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DE95A11E-8F9D-3D5E-FB03-48CE473BC5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45976" y="6204891"/>
                  <a:ext cx="363518" cy="407039"/>
                </a:xfrm>
                <a:prstGeom prst="rect">
                  <a:avLst/>
                </a:prstGeom>
                <a:blipFill>
                  <a:blip r:embed="rId17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1E1F1F03-A3B1-3FE3-C885-22C5E915FF0B}"/>
                    </a:ext>
                  </a:extLst>
                </p:cNvPr>
                <p:cNvSpPr txBox="1"/>
                <p:nvPr/>
              </p:nvSpPr>
              <p:spPr>
                <a:xfrm>
                  <a:off x="4724820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0,4</m:t>
                        </m:r>
                      </m:oMath>
                    </m:oMathPara>
                  </a14:m>
                  <a:endParaRPr lang="de-DE" b="0" dirty="0"/>
                </a:p>
              </p:txBody>
            </p:sp>
          </mc:Choice>
          <mc:Fallback xmlns="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1E1F1F03-A3B1-3FE3-C885-22C5E915FF0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24820" y="6204891"/>
                  <a:ext cx="363518" cy="407039"/>
                </a:xfrm>
                <a:prstGeom prst="rect">
                  <a:avLst/>
                </a:prstGeom>
                <a:blipFill>
                  <a:blip r:embed="rId18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feld 9">
                  <a:extLst>
                    <a:ext uri="{FF2B5EF4-FFF2-40B4-BE49-F238E27FC236}">
                      <a16:creationId xmlns:a16="http://schemas.microsoft.com/office/drawing/2014/main" id="{675CADA6-D048-2ABC-2708-CD8EFD37562F}"/>
                    </a:ext>
                  </a:extLst>
                </p:cNvPr>
                <p:cNvSpPr txBox="1"/>
                <p:nvPr/>
              </p:nvSpPr>
              <p:spPr>
                <a:xfrm>
                  <a:off x="7103664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0,6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0" name="Textfeld 9">
                  <a:extLst>
                    <a:ext uri="{FF2B5EF4-FFF2-40B4-BE49-F238E27FC236}">
                      <a16:creationId xmlns:a16="http://schemas.microsoft.com/office/drawing/2014/main" id="{675CADA6-D048-2ABC-2708-CD8EFD37562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03664" y="6204891"/>
                  <a:ext cx="363518" cy="407039"/>
                </a:xfrm>
                <a:prstGeom prst="rect">
                  <a:avLst/>
                </a:prstGeom>
                <a:blipFill>
                  <a:blip r:embed="rId19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C725D273-EF4F-E39F-7D77-CBFB1DFB6BBD}"/>
                    </a:ext>
                  </a:extLst>
                </p:cNvPr>
                <p:cNvSpPr txBox="1"/>
                <p:nvPr/>
              </p:nvSpPr>
              <p:spPr>
                <a:xfrm>
                  <a:off x="9482508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0,8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C725D273-EF4F-E39F-7D77-CBFB1DFB6BB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82508" y="6204891"/>
                  <a:ext cx="363518" cy="407039"/>
                </a:xfrm>
                <a:prstGeom prst="rect">
                  <a:avLst/>
                </a:prstGeom>
                <a:blipFill>
                  <a:blip r:embed="rId20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48FDCD7C-4ED8-5795-4AA0-3B2E28CF1552}"/>
                    </a:ext>
                  </a:extLst>
                </p:cNvPr>
                <p:cNvSpPr txBox="1"/>
                <p:nvPr/>
              </p:nvSpPr>
              <p:spPr>
                <a:xfrm>
                  <a:off x="1156554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0,1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48FDCD7C-4ED8-5795-4AA0-3B2E28CF15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56554" y="6204891"/>
                  <a:ext cx="363518" cy="407039"/>
                </a:xfrm>
                <a:prstGeom prst="rect">
                  <a:avLst/>
                </a:prstGeom>
                <a:blipFill>
                  <a:blip r:embed="rId21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F17A37F8-DE12-41E5-555E-87B2CCCD6F98}"/>
                    </a:ext>
                  </a:extLst>
                </p:cNvPr>
                <p:cNvSpPr txBox="1"/>
                <p:nvPr/>
              </p:nvSpPr>
              <p:spPr>
                <a:xfrm>
                  <a:off x="3535398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0,3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F17A37F8-DE12-41E5-555E-87B2CCCD6F9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35398" y="6204891"/>
                  <a:ext cx="363518" cy="407039"/>
                </a:xfrm>
                <a:prstGeom prst="rect">
                  <a:avLst/>
                </a:prstGeom>
                <a:blipFill>
                  <a:blip r:embed="rId22"/>
                  <a:stretch>
                    <a:fillRect l="-15000" r="-13333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AFABA643-0215-43DD-A324-9048ECC8098B}"/>
                    </a:ext>
                  </a:extLst>
                </p:cNvPr>
                <p:cNvSpPr txBox="1"/>
                <p:nvPr/>
              </p:nvSpPr>
              <p:spPr>
                <a:xfrm>
                  <a:off x="5914242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0,5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AFABA643-0215-43DD-A324-9048ECC8098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14242" y="6204891"/>
                  <a:ext cx="363518" cy="407039"/>
                </a:xfrm>
                <a:prstGeom prst="rect">
                  <a:avLst/>
                </a:prstGeom>
                <a:blipFill>
                  <a:blip r:embed="rId23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540C35A2-36A2-F220-0E63-C52628253B0F}"/>
                    </a:ext>
                  </a:extLst>
                </p:cNvPr>
                <p:cNvSpPr txBox="1"/>
                <p:nvPr/>
              </p:nvSpPr>
              <p:spPr>
                <a:xfrm>
                  <a:off x="8293086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0,7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540C35A2-36A2-F220-0E63-C52628253B0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93086" y="6204891"/>
                  <a:ext cx="363518" cy="407039"/>
                </a:xfrm>
                <a:prstGeom prst="rect">
                  <a:avLst/>
                </a:prstGeom>
                <a:blipFill>
                  <a:blip r:embed="rId24"/>
                  <a:stretch>
                    <a:fillRect l="-13333" r="-15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3118C630-E65C-AF66-8B90-519D1E1B34A7}"/>
                    </a:ext>
                  </a:extLst>
                </p:cNvPr>
                <p:cNvSpPr txBox="1"/>
                <p:nvPr/>
              </p:nvSpPr>
              <p:spPr>
                <a:xfrm>
                  <a:off x="10671930" y="6204891"/>
                  <a:ext cx="363518" cy="4070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0,9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3118C630-E65C-AF66-8B90-519D1E1B34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71930" y="6204891"/>
                  <a:ext cx="363518" cy="407039"/>
                </a:xfrm>
                <a:prstGeom prst="rect">
                  <a:avLst/>
                </a:prstGeom>
                <a:blipFill>
                  <a:blip r:embed="rId25"/>
                  <a:stretch>
                    <a:fillRect l="-15254" r="-15254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" name="Grafik 1">
            <a:extLst>
              <a:ext uri="{FF2B5EF4-FFF2-40B4-BE49-F238E27FC236}">
                <a16:creationId xmlns:a16="http://schemas.microsoft.com/office/drawing/2014/main" id="{8D8D8405-3CBF-91AF-47E8-19AC737EDC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9375"/>
          <a:stretch/>
        </p:blipFill>
        <p:spPr>
          <a:xfrm>
            <a:off x="241245" y="1253379"/>
            <a:ext cx="2160000" cy="8815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1A094D61-8CB4-2268-8329-AD6C1C9F79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9222" b="10153"/>
          <a:stretch/>
        </p:blipFill>
        <p:spPr>
          <a:xfrm>
            <a:off x="3009505" y="1262194"/>
            <a:ext cx="2160000" cy="8815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FDEF8392-C438-42ED-8C88-CE8D3E4FF762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t="59704" b="25691"/>
          <a:stretch/>
        </p:blipFill>
        <p:spPr>
          <a:xfrm>
            <a:off x="241245" y="1874238"/>
            <a:ext cx="2160000" cy="12117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BC6DFCC3-B141-6E92-9196-149BB9613434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t="46615" b="38780"/>
          <a:stretch/>
        </p:blipFill>
        <p:spPr>
          <a:xfrm>
            <a:off x="3009505" y="1868179"/>
            <a:ext cx="2160000" cy="12117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CA088EF9-D1A2-7762-CEC3-6CC06AD40B41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t="30426" b="59482"/>
          <a:stretch/>
        </p:blipFill>
        <p:spPr>
          <a:xfrm>
            <a:off x="241245" y="2498399"/>
            <a:ext cx="2160000" cy="8372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5152A2DC-6F7B-CD84-D358-1C86899D9579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t="17336" b="65698"/>
          <a:stretch/>
        </p:blipFill>
        <p:spPr>
          <a:xfrm>
            <a:off x="396815" y="3834739"/>
            <a:ext cx="2160000" cy="14075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EA3FB87A-567E-9B13-A618-0D34913662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874" b="83034"/>
          <a:stretch/>
        </p:blipFill>
        <p:spPr>
          <a:xfrm>
            <a:off x="330650" y="4072709"/>
            <a:ext cx="2160000" cy="8372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B8AFAAF6-F9A5-1311-03B1-C6030B34D13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358632" y="2027036"/>
            <a:ext cx="4933950" cy="12477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feld 54">
                <a:extLst>
                  <a:ext uri="{FF2B5EF4-FFF2-40B4-BE49-F238E27FC236}">
                    <a16:creationId xmlns:a16="http://schemas.microsoft.com/office/drawing/2014/main" id="{51E50C20-7C7B-5B0E-0C3B-4735F2A18A43}"/>
                  </a:ext>
                </a:extLst>
              </p:cNvPr>
              <p:cNvSpPr txBox="1"/>
              <p:nvPr/>
            </p:nvSpPr>
            <p:spPr>
              <a:xfrm>
                <a:off x="6268062" y="1695402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55" name="Textfeld 54">
                <a:extLst>
                  <a:ext uri="{FF2B5EF4-FFF2-40B4-BE49-F238E27FC236}">
                    <a16:creationId xmlns:a16="http://schemas.microsoft.com/office/drawing/2014/main" id="{51E50C20-7C7B-5B0E-0C3B-4735F2A18A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062" y="1695402"/>
                <a:ext cx="181139" cy="276999"/>
              </a:xfrm>
              <a:prstGeom prst="rect">
                <a:avLst/>
              </a:prstGeom>
              <a:blipFill>
                <a:blip r:embed="rId28"/>
                <a:stretch>
                  <a:fillRect l="-30000" r="-30000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feld 55">
                <a:extLst>
                  <a:ext uri="{FF2B5EF4-FFF2-40B4-BE49-F238E27FC236}">
                    <a16:creationId xmlns:a16="http://schemas.microsoft.com/office/drawing/2014/main" id="{279DD2BD-1DC0-D7F9-A81D-55EB0B352BBE}"/>
                  </a:ext>
                </a:extLst>
              </p:cNvPr>
              <p:cNvSpPr txBox="1"/>
              <p:nvPr/>
            </p:nvSpPr>
            <p:spPr>
              <a:xfrm>
                <a:off x="8398663" y="1695402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56" name="Textfeld 55">
                <a:extLst>
                  <a:ext uri="{FF2B5EF4-FFF2-40B4-BE49-F238E27FC236}">
                    <a16:creationId xmlns:a16="http://schemas.microsoft.com/office/drawing/2014/main" id="{279DD2BD-1DC0-D7F9-A81D-55EB0B352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8663" y="1695402"/>
                <a:ext cx="181139" cy="276999"/>
              </a:xfrm>
              <a:prstGeom prst="rect">
                <a:avLst/>
              </a:prstGeom>
              <a:blipFill>
                <a:blip r:embed="rId29"/>
                <a:stretch>
                  <a:fillRect l="-34483" r="-31034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feld 56">
                <a:extLst>
                  <a:ext uri="{FF2B5EF4-FFF2-40B4-BE49-F238E27FC236}">
                    <a16:creationId xmlns:a16="http://schemas.microsoft.com/office/drawing/2014/main" id="{E837C434-70D0-1B46-978D-8651DB507E7A}"/>
                  </a:ext>
                </a:extLst>
              </p:cNvPr>
              <p:cNvSpPr txBox="1"/>
              <p:nvPr/>
            </p:nvSpPr>
            <p:spPr>
              <a:xfrm>
                <a:off x="6284924" y="2350313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57" name="Textfeld 56">
                <a:extLst>
                  <a:ext uri="{FF2B5EF4-FFF2-40B4-BE49-F238E27FC236}">
                    <a16:creationId xmlns:a16="http://schemas.microsoft.com/office/drawing/2014/main" id="{E837C434-70D0-1B46-978D-8651DB507E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4924" y="2350313"/>
                <a:ext cx="181139" cy="276999"/>
              </a:xfrm>
              <a:prstGeom prst="rect">
                <a:avLst/>
              </a:prstGeom>
              <a:blipFill>
                <a:blip r:embed="rId30"/>
                <a:stretch>
                  <a:fillRect l="-33333" r="-26667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9219DE08-28F3-C81C-0951-A2168BB5254F}"/>
                  </a:ext>
                </a:extLst>
              </p:cNvPr>
              <p:cNvSpPr txBox="1"/>
              <p:nvPr/>
            </p:nvSpPr>
            <p:spPr>
              <a:xfrm>
                <a:off x="8415525" y="2350313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9219DE08-28F3-C81C-0951-A2168BB525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5525" y="2350313"/>
                <a:ext cx="181139" cy="276999"/>
              </a:xfrm>
              <a:prstGeom prst="rect">
                <a:avLst/>
              </a:prstGeom>
              <a:blipFill>
                <a:blip r:embed="rId31"/>
                <a:stretch>
                  <a:fillRect l="-30000" r="-30000" b="-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D1B37E75-02F6-D5BD-C614-27CFABA8CA9F}"/>
                  </a:ext>
                </a:extLst>
              </p:cNvPr>
              <p:cNvSpPr txBox="1"/>
              <p:nvPr/>
            </p:nvSpPr>
            <p:spPr>
              <a:xfrm>
                <a:off x="6301786" y="3001518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D1B37E75-02F6-D5BD-C614-27CFABA8CA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786" y="3001518"/>
                <a:ext cx="181139" cy="276999"/>
              </a:xfrm>
              <a:prstGeom prst="rect">
                <a:avLst/>
              </a:prstGeom>
              <a:blipFill>
                <a:blip r:embed="rId32"/>
                <a:stretch>
                  <a:fillRect l="-34483" r="-31034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7E0B28D4-A2D1-B927-81A4-B01383A180A7}"/>
                  </a:ext>
                </a:extLst>
              </p:cNvPr>
              <p:cNvSpPr txBox="1"/>
              <p:nvPr/>
            </p:nvSpPr>
            <p:spPr>
              <a:xfrm>
                <a:off x="8432387" y="3001518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7E0B28D4-A2D1-B927-81A4-B01383A180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32387" y="3001518"/>
                <a:ext cx="181139" cy="276999"/>
              </a:xfrm>
              <a:prstGeom prst="rect">
                <a:avLst/>
              </a:prstGeom>
              <a:blipFill>
                <a:blip r:embed="rId33"/>
                <a:stretch>
                  <a:fillRect l="-30000" r="-30000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feld 60">
                <a:extLst>
                  <a:ext uri="{FF2B5EF4-FFF2-40B4-BE49-F238E27FC236}">
                    <a16:creationId xmlns:a16="http://schemas.microsoft.com/office/drawing/2014/main" id="{89287081-7A27-DAA0-7B81-2CECF956D92C}"/>
                  </a:ext>
                </a:extLst>
              </p:cNvPr>
              <p:cNvSpPr txBox="1"/>
              <p:nvPr/>
            </p:nvSpPr>
            <p:spPr>
              <a:xfrm>
                <a:off x="9025054" y="1726152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61" name="Textfeld 60">
                <a:extLst>
                  <a:ext uri="{FF2B5EF4-FFF2-40B4-BE49-F238E27FC236}">
                    <a16:creationId xmlns:a16="http://schemas.microsoft.com/office/drawing/2014/main" id="{89287081-7A27-DAA0-7B81-2CECF956D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5054" y="1726152"/>
                <a:ext cx="181139" cy="276999"/>
              </a:xfrm>
              <a:prstGeom prst="rect">
                <a:avLst/>
              </a:prstGeom>
              <a:blipFill>
                <a:blip r:embed="rId34"/>
                <a:stretch>
                  <a:fillRect l="-30000" r="-30000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feld 61">
                <a:extLst>
                  <a:ext uri="{FF2B5EF4-FFF2-40B4-BE49-F238E27FC236}">
                    <a16:creationId xmlns:a16="http://schemas.microsoft.com/office/drawing/2014/main" id="{98AED093-02E6-8840-AE63-9F8DBD5B883D}"/>
                  </a:ext>
                </a:extLst>
              </p:cNvPr>
              <p:cNvSpPr txBox="1"/>
              <p:nvPr/>
            </p:nvSpPr>
            <p:spPr>
              <a:xfrm>
                <a:off x="11155655" y="1726152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62" name="Textfeld 61">
                <a:extLst>
                  <a:ext uri="{FF2B5EF4-FFF2-40B4-BE49-F238E27FC236}">
                    <a16:creationId xmlns:a16="http://schemas.microsoft.com/office/drawing/2014/main" id="{98AED093-02E6-8840-AE63-9F8DBD5B8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5655" y="1726152"/>
                <a:ext cx="181139" cy="276999"/>
              </a:xfrm>
              <a:prstGeom prst="rect">
                <a:avLst/>
              </a:prstGeom>
              <a:blipFill>
                <a:blip r:embed="rId35"/>
                <a:stretch>
                  <a:fillRect l="-33333" r="-26667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feld 62">
                <a:extLst>
                  <a:ext uri="{FF2B5EF4-FFF2-40B4-BE49-F238E27FC236}">
                    <a16:creationId xmlns:a16="http://schemas.microsoft.com/office/drawing/2014/main" id="{F16E1552-A13A-1CAB-6C10-C3190BA70A8C}"/>
                  </a:ext>
                </a:extLst>
              </p:cNvPr>
              <p:cNvSpPr txBox="1"/>
              <p:nvPr/>
            </p:nvSpPr>
            <p:spPr>
              <a:xfrm>
                <a:off x="9025054" y="2323265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63" name="Textfeld 62">
                <a:extLst>
                  <a:ext uri="{FF2B5EF4-FFF2-40B4-BE49-F238E27FC236}">
                    <a16:creationId xmlns:a16="http://schemas.microsoft.com/office/drawing/2014/main" id="{F16E1552-A13A-1CAB-6C10-C3190BA70A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5054" y="2323265"/>
                <a:ext cx="181139" cy="276999"/>
              </a:xfrm>
              <a:prstGeom prst="rect">
                <a:avLst/>
              </a:prstGeom>
              <a:blipFill>
                <a:blip r:embed="rId36"/>
                <a:stretch>
                  <a:fillRect l="-30000" r="-30000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feld 63">
                <a:extLst>
                  <a:ext uri="{FF2B5EF4-FFF2-40B4-BE49-F238E27FC236}">
                    <a16:creationId xmlns:a16="http://schemas.microsoft.com/office/drawing/2014/main" id="{BE7CE8E3-792E-EFAB-93B0-3E0520F5DE7F}"/>
                  </a:ext>
                </a:extLst>
              </p:cNvPr>
              <p:cNvSpPr txBox="1"/>
              <p:nvPr/>
            </p:nvSpPr>
            <p:spPr>
              <a:xfrm>
                <a:off x="11155655" y="2323265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64" name="Textfeld 63">
                <a:extLst>
                  <a:ext uri="{FF2B5EF4-FFF2-40B4-BE49-F238E27FC236}">
                    <a16:creationId xmlns:a16="http://schemas.microsoft.com/office/drawing/2014/main" id="{BE7CE8E3-792E-EFAB-93B0-3E0520F5DE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5655" y="2323265"/>
                <a:ext cx="181139" cy="276999"/>
              </a:xfrm>
              <a:prstGeom prst="rect">
                <a:avLst/>
              </a:prstGeom>
              <a:blipFill>
                <a:blip r:embed="rId37"/>
                <a:stretch>
                  <a:fillRect l="-33333" r="-26667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5" name="Grafik 64">
            <a:extLst>
              <a:ext uri="{FF2B5EF4-FFF2-40B4-BE49-F238E27FC236}">
                <a16:creationId xmlns:a16="http://schemas.microsoft.com/office/drawing/2014/main" id="{C4D04AD9-F89D-A84A-300D-55FD73495A4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094051" y="3273600"/>
            <a:ext cx="2222190" cy="4530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feld 65">
                <a:extLst>
                  <a:ext uri="{FF2B5EF4-FFF2-40B4-BE49-F238E27FC236}">
                    <a16:creationId xmlns:a16="http://schemas.microsoft.com/office/drawing/2014/main" id="{A46D1403-5C1F-D158-E350-7CEBC2D09BE6}"/>
                  </a:ext>
                </a:extLst>
              </p:cNvPr>
              <p:cNvSpPr txBox="1"/>
              <p:nvPr/>
            </p:nvSpPr>
            <p:spPr>
              <a:xfrm>
                <a:off x="9054550" y="3001518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66" name="Textfeld 65">
                <a:extLst>
                  <a:ext uri="{FF2B5EF4-FFF2-40B4-BE49-F238E27FC236}">
                    <a16:creationId xmlns:a16="http://schemas.microsoft.com/office/drawing/2014/main" id="{A46D1403-5C1F-D158-E350-7CEBC2D09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4550" y="3001518"/>
                <a:ext cx="181139" cy="276999"/>
              </a:xfrm>
              <a:prstGeom prst="rect">
                <a:avLst/>
              </a:prstGeom>
              <a:blipFill>
                <a:blip r:embed="rId38"/>
                <a:stretch>
                  <a:fillRect l="-30000" r="-30000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feld 66">
                <a:extLst>
                  <a:ext uri="{FF2B5EF4-FFF2-40B4-BE49-F238E27FC236}">
                    <a16:creationId xmlns:a16="http://schemas.microsoft.com/office/drawing/2014/main" id="{71932562-3C05-0288-2A49-2E0DFEF8FC46}"/>
                  </a:ext>
                </a:extLst>
              </p:cNvPr>
              <p:cNvSpPr txBox="1"/>
              <p:nvPr/>
            </p:nvSpPr>
            <p:spPr>
              <a:xfrm>
                <a:off x="11185151" y="3001518"/>
                <a:ext cx="181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67" name="Textfeld 66">
                <a:extLst>
                  <a:ext uri="{FF2B5EF4-FFF2-40B4-BE49-F238E27FC236}">
                    <a16:creationId xmlns:a16="http://schemas.microsoft.com/office/drawing/2014/main" id="{71932562-3C05-0288-2A49-2E0DFEF8FC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5151" y="3001518"/>
                <a:ext cx="181139" cy="276999"/>
              </a:xfrm>
              <a:prstGeom prst="rect">
                <a:avLst/>
              </a:prstGeom>
              <a:blipFill>
                <a:blip r:embed="rId39"/>
                <a:stretch>
                  <a:fillRect l="-33333" r="-26667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443598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2D630D9-FDCF-0714-16A7-256B754217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5" t="1905" r="758"/>
          <a:stretch/>
        </p:blipFill>
        <p:spPr>
          <a:xfrm>
            <a:off x="1773187" y="72000"/>
            <a:ext cx="8151496" cy="672737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6090867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m 5">
            <a:extLst>
              <a:ext uri="{FF2B5EF4-FFF2-40B4-BE49-F238E27FC236}">
                <a16:creationId xmlns:a16="http://schemas.microsoft.com/office/drawing/2014/main" id="{D03D637D-4D84-ADFE-11A3-DA5804E1664C}"/>
              </a:ext>
            </a:extLst>
          </p:cNvPr>
          <p:cNvSpPr/>
          <p:nvPr/>
        </p:nvSpPr>
        <p:spPr>
          <a:xfrm rot="20537698">
            <a:off x="1808486" y="1672690"/>
            <a:ext cx="3140015" cy="2130724"/>
          </a:xfrm>
          <a:prstGeom prst="parallelogram">
            <a:avLst>
              <a:gd name="adj" fmla="val 52273"/>
            </a:avLst>
          </a:prstGeom>
          <a:noFill/>
          <a:ln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57CC3F1D-E8D1-EF52-ED42-35D7502048FF}"/>
              </a:ext>
            </a:extLst>
          </p:cNvPr>
          <p:cNvCxnSpPr/>
          <p:nvPr/>
        </p:nvCxnSpPr>
        <p:spPr>
          <a:xfrm flipV="1">
            <a:off x="2188049" y="1853844"/>
            <a:ext cx="431320" cy="2372264"/>
          </a:xfrm>
          <a:prstGeom prst="straightConnector1">
            <a:avLst/>
          </a:prstGeom>
          <a:ln w="31750">
            <a:solidFill>
              <a:schemeClr val="accent4">
                <a:lumMod val="75000"/>
              </a:schemeClr>
            </a:solidFill>
            <a:tailEnd type="triangle" w="med" len="lg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1811CF85-4ADC-217F-BA4D-96EA7464C1F6}"/>
              </a:ext>
            </a:extLst>
          </p:cNvPr>
          <p:cNvCxnSpPr>
            <a:cxnSpLocks/>
          </p:cNvCxnSpPr>
          <p:nvPr/>
        </p:nvCxnSpPr>
        <p:spPr>
          <a:xfrm flipV="1">
            <a:off x="2179422" y="3613633"/>
            <a:ext cx="1940944" cy="616786"/>
          </a:xfrm>
          <a:prstGeom prst="straightConnector1">
            <a:avLst/>
          </a:prstGeom>
          <a:ln w="31750">
            <a:solidFill>
              <a:schemeClr val="accent6"/>
            </a:solidFill>
            <a:tailEnd type="triangle" w="med" len="lg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F3B7B5CD-2935-1596-8DA4-9E55BA869B31}"/>
              </a:ext>
            </a:extLst>
          </p:cNvPr>
          <p:cNvCxnSpPr/>
          <p:nvPr/>
        </p:nvCxnSpPr>
        <p:spPr>
          <a:xfrm flipV="1">
            <a:off x="2188049" y="1245685"/>
            <a:ext cx="2334790" cy="2980423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tailEnd type="triangle" w="med" len="lg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8A7087D6-CEE2-8A6D-1D3C-70C6179F67F2}"/>
                  </a:ext>
                </a:extLst>
              </p:cNvPr>
              <p:cNvSpPr txBox="1"/>
              <p:nvPr/>
            </p:nvSpPr>
            <p:spPr>
              <a:xfrm>
                <a:off x="3263111" y="3922026"/>
                <a:ext cx="18466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8A7087D6-CEE2-8A6D-1D3C-70C6179F67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3111" y="3922026"/>
                <a:ext cx="184666" cy="276999"/>
              </a:xfrm>
              <a:prstGeom prst="rect">
                <a:avLst/>
              </a:prstGeom>
              <a:blipFill>
                <a:blip r:embed="rId2"/>
                <a:stretch>
                  <a:fillRect l="-19355" r="-12903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0DD4D120-452B-2554-15F5-5A537918FF7C}"/>
                  </a:ext>
                </a:extLst>
              </p:cNvPr>
              <p:cNvSpPr txBox="1"/>
              <p:nvPr/>
            </p:nvSpPr>
            <p:spPr>
              <a:xfrm>
                <a:off x="2099387" y="2597396"/>
                <a:ext cx="22955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𝑤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0DD4D120-452B-2554-15F5-5A537918FF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9387" y="2597396"/>
                <a:ext cx="229550" cy="276999"/>
              </a:xfrm>
              <a:prstGeom prst="rect">
                <a:avLst/>
              </a:prstGeom>
              <a:blipFill>
                <a:blip r:embed="rId3"/>
                <a:stretch>
                  <a:fillRect l="-15789" r="-10526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9FD772B4-19BD-972E-55F5-4AB5F1E5CEBC}"/>
                  </a:ext>
                </a:extLst>
              </p:cNvPr>
              <p:cNvSpPr txBox="1"/>
              <p:nvPr/>
            </p:nvSpPr>
            <p:spPr>
              <a:xfrm>
                <a:off x="4541968" y="1323495"/>
                <a:ext cx="69313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⊕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𝑤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9FD772B4-19BD-972E-55F5-4AB5F1E5CE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1968" y="1323495"/>
                <a:ext cx="693138" cy="276999"/>
              </a:xfrm>
              <a:prstGeom prst="rect">
                <a:avLst/>
              </a:prstGeom>
              <a:blipFill>
                <a:blip r:embed="rId4"/>
                <a:stretch>
                  <a:fillRect l="-4386" r="-3509" b="-23913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64BA90AF-A73D-A225-8629-14097C4240D9}"/>
                  </a:ext>
                </a:extLst>
              </p:cNvPr>
              <p:cNvSpPr txBox="1"/>
              <p:nvPr/>
            </p:nvSpPr>
            <p:spPr>
              <a:xfrm>
                <a:off x="6655995" y="3191132"/>
                <a:ext cx="64068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⊙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64BA90AF-A73D-A225-8629-14097C4240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5995" y="3191132"/>
                <a:ext cx="640688" cy="276999"/>
              </a:xfrm>
              <a:prstGeom prst="rect">
                <a:avLst/>
              </a:prstGeom>
              <a:blipFill>
                <a:blip r:embed="rId5"/>
                <a:stretch>
                  <a:fillRect l="-8571" r="-4762" b="-23913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6B1A4671-A7A2-0366-A8B0-40011E53DE6C}"/>
              </a:ext>
            </a:extLst>
          </p:cNvPr>
          <p:cNvCxnSpPr>
            <a:cxnSpLocks/>
          </p:cNvCxnSpPr>
          <p:nvPr/>
        </p:nvCxnSpPr>
        <p:spPr>
          <a:xfrm flipV="1">
            <a:off x="4183132" y="2339032"/>
            <a:ext cx="4845399" cy="1582994"/>
          </a:xfrm>
          <a:prstGeom prst="straightConnector1">
            <a:avLst/>
          </a:prstGeom>
          <a:ln w="31750">
            <a:solidFill>
              <a:schemeClr val="accent6">
                <a:lumMod val="50000"/>
              </a:schemeClr>
            </a:solidFill>
            <a:tailEnd type="triangle" w="med" len="lg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892631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61E92A9F-E096-9EAF-5827-E7D167C19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9198" y="2028340"/>
            <a:ext cx="657317" cy="52394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20408FC-C77A-8228-4E83-9A33813024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425" y="1556786"/>
            <a:ext cx="1638529" cy="94310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062F7013-ADCA-6798-D2D4-578932B25C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3928" y="1351970"/>
            <a:ext cx="523948" cy="86689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E9EEA6C-2840-4E93-C236-227306C4FE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480" y="3590224"/>
            <a:ext cx="2400635" cy="274358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C5F33680-1CD5-788E-706A-CDAF7C4C4C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9860" y="3356828"/>
            <a:ext cx="2448267" cy="3210373"/>
          </a:xfrm>
          <a:prstGeom prst="rect">
            <a:avLst/>
          </a:prstGeom>
        </p:spPr>
      </p:pic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57740416-51AF-A28F-5036-4933FD5CCFD8}"/>
              </a:ext>
            </a:extLst>
          </p:cNvPr>
          <p:cNvGrpSpPr/>
          <p:nvPr/>
        </p:nvGrpSpPr>
        <p:grpSpPr>
          <a:xfrm>
            <a:off x="897480" y="1018549"/>
            <a:ext cx="1667108" cy="1533739"/>
            <a:chOff x="897480" y="1018549"/>
            <a:chExt cx="1667108" cy="1533739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1424AE8D-DB10-7460-34EC-F1A9F6EF9C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97480" y="1018549"/>
              <a:ext cx="1667108" cy="1533739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BCFCB9B2-73EC-A02D-3CE4-C0F5B38A2A1F}"/>
                    </a:ext>
                  </a:extLst>
                </p:cNvPr>
                <p:cNvSpPr txBox="1"/>
                <p:nvPr/>
              </p:nvSpPr>
              <p:spPr>
                <a:xfrm>
                  <a:off x="968563" y="1279787"/>
                  <a:ext cx="26199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BCFCB9B2-73EC-A02D-3CE4-C0F5B38A2A1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8563" y="1279787"/>
                  <a:ext cx="261995" cy="276999"/>
                </a:xfrm>
                <a:prstGeom prst="rect">
                  <a:avLst/>
                </a:prstGeom>
                <a:blipFill>
                  <a:blip r:embed="rId8"/>
                  <a:stretch>
                    <a:fillRect l="-11628" r="-9302" b="-15556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E7BB1A9E-6796-D582-97B5-4A120F4F0C14}"/>
                    </a:ext>
                  </a:extLst>
                </p:cNvPr>
                <p:cNvSpPr txBox="1"/>
                <p:nvPr/>
              </p:nvSpPr>
              <p:spPr>
                <a:xfrm>
                  <a:off x="1661763" y="1418286"/>
                  <a:ext cx="26731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E7BB1A9E-6796-D582-97B5-4A120F4F0C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61763" y="1418286"/>
                  <a:ext cx="267317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13953" r="-9302" b="-15556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feld 17">
                  <a:extLst>
                    <a:ext uri="{FF2B5EF4-FFF2-40B4-BE49-F238E27FC236}">
                      <a16:creationId xmlns:a16="http://schemas.microsoft.com/office/drawing/2014/main" id="{E9928BD4-B9E0-4ADC-195D-36087A9EE431}"/>
                    </a:ext>
                  </a:extLst>
                </p:cNvPr>
                <p:cNvSpPr txBox="1"/>
                <p:nvPr/>
              </p:nvSpPr>
              <p:spPr>
                <a:xfrm>
                  <a:off x="968563" y="2047469"/>
                  <a:ext cx="26731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8" name="Textfeld 17">
                  <a:extLst>
                    <a:ext uri="{FF2B5EF4-FFF2-40B4-BE49-F238E27FC236}">
                      <a16:creationId xmlns:a16="http://schemas.microsoft.com/office/drawing/2014/main" id="{E9928BD4-B9E0-4ADC-195D-36087A9EE4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8563" y="2047469"/>
                  <a:ext cx="267317" cy="276999"/>
                </a:xfrm>
                <a:prstGeom prst="rect">
                  <a:avLst/>
                </a:prstGeom>
                <a:blipFill>
                  <a:blip r:embed="rId10"/>
                  <a:stretch>
                    <a:fillRect l="-13636" r="-6818" b="-15556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40F2107C-B311-9E0D-4A48-9D9273706BA7}"/>
                  </a:ext>
                </a:extLst>
              </p:cNvPr>
              <p:cNvSpPr txBox="1"/>
              <p:nvPr/>
            </p:nvSpPr>
            <p:spPr>
              <a:xfrm>
                <a:off x="3298115" y="4962015"/>
                <a:ext cx="223644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=2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+0,5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19" name="Textfeld 18">
                <a:extLst>
                  <a:ext uri="{FF2B5EF4-FFF2-40B4-BE49-F238E27FC236}">
                    <a16:creationId xmlns:a16="http://schemas.microsoft.com/office/drawing/2014/main" id="{40F2107C-B311-9E0D-4A48-9D9273706B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8115" y="4962015"/>
                <a:ext cx="2236446" cy="276999"/>
              </a:xfrm>
              <a:prstGeom prst="rect">
                <a:avLst/>
              </a:prstGeom>
              <a:blipFill>
                <a:blip r:embed="rId11"/>
                <a:stretch>
                  <a:fillRect l="-1090" r="-817" b="-15556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9601C44E-7D9C-B840-EEF3-423D365499F4}"/>
              </a:ext>
            </a:extLst>
          </p:cNvPr>
          <p:cNvCxnSpPr>
            <a:cxnSpLocks/>
          </p:cNvCxnSpPr>
          <p:nvPr/>
        </p:nvCxnSpPr>
        <p:spPr>
          <a:xfrm>
            <a:off x="4914425" y="722574"/>
            <a:ext cx="2203246" cy="354313"/>
          </a:xfrm>
          <a:prstGeom prst="straightConnector1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49BEE6FB-D3C9-A038-4F47-70D55564D17C}"/>
                  </a:ext>
                </a:extLst>
              </p:cNvPr>
              <p:cNvSpPr txBox="1"/>
              <p:nvPr/>
            </p:nvSpPr>
            <p:spPr>
              <a:xfrm>
                <a:off x="6003667" y="584074"/>
                <a:ext cx="18466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49BEE6FB-D3C9-A038-4F47-70D55564D1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3667" y="584074"/>
                <a:ext cx="184666" cy="276999"/>
              </a:xfrm>
              <a:prstGeom prst="rect">
                <a:avLst/>
              </a:prstGeom>
              <a:blipFill>
                <a:blip r:embed="rId12"/>
                <a:stretch>
                  <a:fillRect l="-20000" r="-16667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84228EC4-86A8-5E44-D86C-564BFA0736C5}"/>
                  </a:ext>
                </a:extLst>
              </p:cNvPr>
              <p:cNvSpPr txBox="1"/>
              <p:nvPr/>
            </p:nvSpPr>
            <p:spPr>
              <a:xfrm>
                <a:off x="8893887" y="4660640"/>
                <a:ext cx="1646926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84228EC4-86A8-5E44-D86C-564BFA073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3887" y="4660640"/>
                <a:ext cx="1646926" cy="52039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440225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D7B9A75A-92BC-9CB3-2636-8759BB481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480" y="3590224"/>
            <a:ext cx="2400635" cy="2743583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E46D86BC-E2BC-D156-56E4-F37A90D207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860" y="3356828"/>
            <a:ext cx="2448267" cy="32103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26A52AA4-1B5A-DF0A-8B76-6CF447AEAE23}"/>
                  </a:ext>
                </a:extLst>
              </p:cNvPr>
              <p:cNvSpPr txBox="1"/>
              <p:nvPr/>
            </p:nvSpPr>
            <p:spPr>
              <a:xfrm>
                <a:off x="3182668" y="4685015"/>
                <a:ext cx="223644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=2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+0,5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26A52AA4-1B5A-DF0A-8B76-6CF447AEAE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2668" y="4685015"/>
                <a:ext cx="2236446" cy="276999"/>
              </a:xfrm>
              <a:prstGeom prst="rect">
                <a:avLst/>
              </a:prstGeom>
              <a:blipFill>
                <a:blip r:embed="rId4"/>
                <a:stretch>
                  <a:fillRect l="-1090" r="-817" b="-15556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15A395AD-72E2-AFCF-D180-AB6FB84B5E6E}"/>
                  </a:ext>
                </a:extLst>
              </p:cNvPr>
              <p:cNvSpPr txBox="1"/>
              <p:nvPr/>
            </p:nvSpPr>
            <p:spPr>
              <a:xfrm>
                <a:off x="8496306" y="4528526"/>
                <a:ext cx="1646926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15A395AD-72E2-AFCF-D180-AB6FB84B5E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6306" y="4528526"/>
                <a:ext cx="1646926" cy="5203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1C2341F5-C1B2-357B-5D89-34F01A17D639}"/>
              </a:ext>
            </a:extLst>
          </p:cNvPr>
          <p:cNvGrpSpPr/>
          <p:nvPr/>
        </p:nvGrpSpPr>
        <p:grpSpPr>
          <a:xfrm>
            <a:off x="1108553" y="1895985"/>
            <a:ext cx="7785334" cy="1275119"/>
            <a:chOff x="1108553" y="828062"/>
            <a:chExt cx="7785334" cy="1275119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620408FC-C77A-8228-4E83-9A3381302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17713" y="1160074"/>
              <a:ext cx="1638529" cy="943107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61E92A9F-E096-9EAF-5827-E7D167C19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85795" y="1337974"/>
              <a:ext cx="657317" cy="523948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062F7013-ADCA-6798-D2D4-578932B25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76853" y="1160074"/>
              <a:ext cx="523948" cy="866896"/>
            </a:xfrm>
            <a:prstGeom prst="rect">
              <a:avLst/>
            </a:prstGeom>
          </p:spPr>
        </p:pic>
        <p:cxnSp>
          <p:nvCxnSpPr>
            <p:cNvPr id="25" name="Gerade Verbindung mit Pfeil 24">
              <a:extLst>
                <a:ext uri="{FF2B5EF4-FFF2-40B4-BE49-F238E27FC236}">
                  <a16:creationId xmlns:a16="http://schemas.microsoft.com/office/drawing/2014/main" id="{9601C44E-7D9C-B840-EEF3-423D365499F4}"/>
                </a:ext>
              </a:extLst>
            </p:cNvPr>
            <p:cNvCxnSpPr>
              <a:cxnSpLocks/>
            </p:cNvCxnSpPr>
            <p:nvPr/>
          </p:nvCxnSpPr>
          <p:spPr>
            <a:xfrm>
              <a:off x="1108553" y="1407165"/>
              <a:ext cx="2203246" cy="354313"/>
            </a:xfrm>
            <a:prstGeom prst="straightConnector1">
              <a:avLst/>
            </a:prstGeom>
            <a:ln w="34925">
              <a:solidFill>
                <a:schemeClr val="tx1">
                  <a:lumMod val="75000"/>
                  <a:lumOff val="25000"/>
                </a:schemeClr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49BEE6FB-D3C9-A038-4F47-70D55564D17C}"/>
                    </a:ext>
                  </a:extLst>
                </p:cNvPr>
                <p:cNvSpPr txBox="1"/>
                <p:nvPr/>
              </p:nvSpPr>
              <p:spPr>
                <a:xfrm>
                  <a:off x="2138476" y="828062"/>
                  <a:ext cx="18466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49BEE6FB-D3C9-A038-4F47-70D55564D1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8476" y="828062"/>
                  <a:ext cx="184666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20000" r="-16667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965F229B-FBC1-21EB-AEB1-3746FEF4AF9A}"/>
                    </a:ext>
                  </a:extLst>
                </p:cNvPr>
                <p:cNvSpPr txBox="1"/>
                <p:nvPr/>
              </p:nvSpPr>
              <p:spPr>
                <a:xfrm>
                  <a:off x="4169894" y="828062"/>
                  <a:ext cx="26199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965F229B-FBC1-21EB-AEB1-3746FEF4AF9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69894" y="828062"/>
                  <a:ext cx="261995" cy="276999"/>
                </a:xfrm>
                <a:prstGeom prst="rect">
                  <a:avLst/>
                </a:prstGeom>
                <a:blipFill>
                  <a:blip r:embed="rId10"/>
                  <a:stretch>
                    <a:fillRect l="-11628" r="-11628" b="-17778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feld 5">
                  <a:extLst>
                    <a:ext uri="{FF2B5EF4-FFF2-40B4-BE49-F238E27FC236}">
                      <a16:creationId xmlns:a16="http://schemas.microsoft.com/office/drawing/2014/main" id="{F97A9FA7-BCA8-C271-0519-0BD40B11222B}"/>
                    </a:ext>
                  </a:extLst>
                </p:cNvPr>
                <p:cNvSpPr txBox="1"/>
                <p:nvPr/>
              </p:nvSpPr>
              <p:spPr>
                <a:xfrm>
                  <a:off x="4997313" y="828062"/>
                  <a:ext cx="26731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6" name="Textfeld 5">
                  <a:extLst>
                    <a:ext uri="{FF2B5EF4-FFF2-40B4-BE49-F238E27FC236}">
                      <a16:creationId xmlns:a16="http://schemas.microsoft.com/office/drawing/2014/main" id="{F97A9FA7-BCA8-C271-0519-0BD40B1122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97313" y="828062"/>
                  <a:ext cx="267317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13636" r="-6818" b="-17778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A1146894-BB27-53C9-9CF9-5908DFA11A60}"/>
                    </a:ext>
                  </a:extLst>
                </p:cNvPr>
                <p:cNvSpPr txBox="1"/>
                <p:nvPr/>
              </p:nvSpPr>
              <p:spPr>
                <a:xfrm>
                  <a:off x="6133484" y="828062"/>
                  <a:ext cx="26731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A1146894-BB27-53C9-9CF9-5908DFA11A6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3484" y="828062"/>
                  <a:ext cx="267317" cy="276999"/>
                </a:xfrm>
                <a:prstGeom prst="rect">
                  <a:avLst/>
                </a:prstGeom>
                <a:blipFill>
                  <a:blip r:embed="rId12"/>
                  <a:stretch>
                    <a:fillRect l="-13636" r="-9091" b="-17778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A6744210-7C08-D138-F470-4E26EF56EC02}"/>
                    </a:ext>
                  </a:extLst>
                </p:cNvPr>
                <p:cNvSpPr txBox="1"/>
                <p:nvPr/>
              </p:nvSpPr>
              <p:spPr>
                <a:xfrm>
                  <a:off x="3526681" y="1461448"/>
                  <a:ext cx="57227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=   2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A6744210-7C08-D138-F470-4E26EF56EC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26681" y="1461448"/>
                  <a:ext cx="572273" cy="276999"/>
                </a:xfrm>
                <a:prstGeom prst="rect">
                  <a:avLst/>
                </a:prstGeom>
                <a:blipFill>
                  <a:blip r:embed="rId13"/>
                  <a:stretch>
                    <a:fillRect l="-4301" r="-9677" b="-6667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80CB2D6A-277A-E2F1-F315-A6DE02FABCFF}"/>
                    </a:ext>
                  </a:extLst>
                </p:cNvPr>
                <p:cNvSpPr txBox="1"/>
                <p:nvPr/>
              </p:nvSpPr>
              <p:spPr>
                <a:xfrm>
                  <a:off x="4351801" y="1461448"/>
                  <a:ext cx="53059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+0,5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80CB2D6A-277A-E2F1-F315-A6DE02FABC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51801" y="1461448"/>
                  <a:ext cx="530594" cy="276999"/>
                </a:xfrm>
                <a:prstGeom prst="rect">
                  <a:avLst/>
                </a:prstGeom>
                <a:blipFill>
                  <a:blip r:embed="rId14"/>
                  <a:stretch>
                    <a:fillRect l="-9195" r="-11494" b="-8889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E722A9C2-BEB9-26BC-47F1-202CB071597A}"/>
                    </a:ext>
                  </a:extLst>
                </p:cNvPr>
                <p:cNvSpPr txBox="1"/>
                <p:nvPr/>
              </p:nvSpPr>
              <p:spPr>
                <a:xfrm>
                  <a:off x="5739892" y="1461447"/>
                  <a:ext cx="35426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+2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E722A9C2-BEB9-26BC-47F1-202CB071597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9892" y="1461447"/>
                  <a:ext cx="354264" cy="276999"/>
                </a:xfrm>
                <a:prstGeom prst="rect">
                  <a:avLst/>
                </a:prstGeom>
                <a:blipFill>
                  <a:blip r:embed="rId15"/>
                  <a:stretch>
                    <a:fillRect l="-13793" r="-15517" b="-6667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A92486B5-3D27-F0E0-381E-3F112015CA14}"/>
                    </a:ext>
                  </a:extLst>
                </p:cNvPr>
                <p:cNvSpPr txBox="1"/>
                <p:nvPr/>
              </p:nvSpPr>
              <p:spPr>
                <a:xfrm>
                  <a:off x="6703462" y="1343382"/>
                  <a:ext cx="418384" cy="51854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A92486B5-3D27-F0E0-381E-3F112015CA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03462" y="1343382"/>
                  <a:ext cx="418384" cy="518540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CE9FE4C3-7331-D648-0831-E897A9A19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33034" y="1322347"/>
              <a:ext cx="657317" cy="523948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4E1663EE-1210-56B1-8335-C9490A9FFA90}"/>
                    </a:ext>
                  </a:extLst>
                </p:cNvPr>
                <p:cNvSpPr txBox="1"/>
                <p:nvPr/>
              </p:nvSpPr>
              <p:spPr>
                <a:xfrm>
                  <a:off x="7788794" y="1341523"/>
                  <a:ext cx="520976" cy="5203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4E1663EE-1210-56B1-8335-C9490A9FFA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88794" y="1341523"/>
                  <a:ext cx="520976" cy="520399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E2D157E4-67F6-5238-9016-30AC71D21C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09770" y="1198179"/>
              <a:ext cx="523948" cy="866896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feld 30">
                  <a:extLst>
                    <a:ext uri="{FF2B5EF4-FFF2-40B4-BE49-F238E27FC236}">
                      <a16:creationId xmlns:a16="http://schemas.microsoft.com/office/drawing/2014/main" id="{747C165B-6DDA-0560-94F1-62785895117F}"/>
                    </a:ext>
                  </a:extLst>
                </p:cNvPr>
                <p:cNvSpPr txBox="1"/>
                <p:nvPr/>
              </p:nvSpPr>
              <p:spPr>
                <a:xfrm>
                  <a:off x="7295842" y="828062"/>
                  <a:ext cx="26199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1" name="Textfeld 30">
                  <a:extLst>
                    <a:ext uri="{FF2B5EF4-FFF2-40B4-BE49-F238E27FC236}">
                      <a16:creationId xmlns:a16="http://schemas.microsoft.com/office/drawing/2014/main" id="{747C165B-6DDA-0560-94F1-6278589511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95842" y="828062"/>
                  <a:ext cx="261995" cy="276999"/>
                </a:xfrm>
                <a:prstGeom prst="rect">
                  <a:avLst/>
                </a:prstGeom>
                <a:blipFill>
                  <a:blip r:embed="rId18"/>
                  <a:stretch>
                    <a:fillRect l="-11628" r="-9302" b="-17778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feld 33">
                  <a:extLst>
                    <a:ext uri="{FF2B5EF4-FFF2-40B4-BE49-F238E27FC236}">
                      <a16:creationId xmlns:a16="http://schemas.microsoft.com/office/drawing/2014/main" id="{4262D673-1D5F-A6FC-9E2E-63D3FE7170BA}"/>
                    </a:ext>
                  </a:extLst>
                </p:cNvPr>
                <p:cNvSpPr txBox="1"/>
                <p:nvPr/>
              </p:nvSpPr>
              <p:spPr>
                <a:xfrm>
                  <a:off x="8626570" y="828062"/>
                  <a:ext cx="26731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4" name="Textfeld 33">
                  <a:extLst>
                    <a:ext uri="{FF2B5EF4-FFF2-40B4-BE49-F238E27FC236}">
                      <a16:creationId xmlns:a16="http://schemas.microsoft.com/office/drawing/2014/main" id="{4262D673-1D5F-A6FC-9E2E-63D3FE7170B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26570" y="828062"/>
                  <a:ext cx="267317" cy="276999"/>
                </a:xfrm>
                <a:prstGeom prst="rect">
                  <a:avLst/>
                </a:prstGeom>
                <a:blipFill>
                  <a:blip r:embed="rId19"/>
                  <a:stretch>
                    <a:fillRect l="-13636" r="-9091" b="-17778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3343214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D7B9A75A-92BC-9CB3-2636-8759BB481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8669" y="3747540"/>
            <a:ext cx="2400635" cy="274358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26A52AA4-1B5A-DF0A-8B76-6CF447AEAE23}"/>
                  </a:ext>
                </a:extLst>
              </p:cNvPr>
              <p:cNvSpPr txBox="1"/>
              <p:nvPr/>
            </p:nvSpPr>
            <p:spPr>
              <a:xfrm>
                <a:off x="9013857" y="4842331"/>
                <a:ext cx="197560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+0,5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26A52AA4-1B5A-DF0A-8B76-6CF447AEAE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3857" y="4842331"/>
                <a:ext cx="1975604" cy="276999"/>
              </a:xfrm>
              <a:prstGeom prst="rect">
                <a:avLst/>
              </a:prstGeom>
              <a:blipFill>
                <a:blip r:embed="rId3"/>
                <a:stretch>
                  <a:fillRect l="-1235" r="-926" b="-6522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FDD719B8-182E-930C-E231-960752B83B97}"/>
              </a:ext>
            </a:extLst>
          </p:cNvPr>
          <p:cNvGrpSpPr/>
          <p:nvPr/>
        </p:nvGrpSpPr>
        <p:grpSpPr>
          <a:xfrm>
            <a:off x="6725087" y="366877"/>
            <a:ext cx="3706849" cy="3210373"/>
            <a:chOff x="3320965" y="-25638"/>
            <a:chExt cx="3706849" cy="3210373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E46D86BC-E2BC-D156-56E4-F37A90D20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20965" y="-25638"/>
              <a:ext cx="2448267" cy="321037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15A395AD-72E2-AFCF-D180-AB6FB84B5E6E}"/>
                    </a:ext>
                  </a:extLst>
                </p:cNvPr>
                <p:cNvSpPr txBox="1"/>
                <p:nvPr/>
              </p:nvSpPr>
              <p:spPr>
                <a:xfrm>
                  <a:off x="5557411" y="1146060"/>
                  <a:ext cx="1470403" cy="5203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15A395AD-72E2-AFCF-D180-AB6FB84B5E6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57411" y="1146060"/>
                  <a:ext cx="1470403" cy="52039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64E28AED-0A8A-2932-4CB5-6FD2C61D2BB3}"/>
              </a:ext>
            </a:extLst>
          </p:cNvPr>
          <p:cNvGrpSpPr/>
          <p:nvPr/>
        </p:nvGrpSpPr>
        <p:grpSpPr>
          <a:xfrm>
            <a:off x="595538" y="4495671"/>
            <a:ext cx="5292248" cy="970318"/>
            <a:chOff x="1108553" y="2200786"/>
            <a:chExt cx="5292248" cy="970318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620408FC-C77A-8228-4E83-9A3381302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17713" y="2227997"/>
              <a:ext cx="1638529" cy="943107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61E92A9F-E096-9EAF-5827-E7D167C19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85795" y="2405897"/>
              <a:ext cx="657317" cy="523948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062F7013-ADCA-6798-D2D4-578932B25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76853" y="2227997"/>
              <a:ext cx="523948" cy="866896"/>
            </a:xfrm>
            <a:prstGeom prst="rect">
              <a:avLst/>
            </a:prstGeom>
          </p:spPr>
        </p:pic>
        <p:cxnSp>
          <p:nvCxnSpPr>
            <p:cNvPr id="25" name="Gerade Verbindung mit Pfeil 24">
              <a:extLst>
                <a:ext uri="{FF2B5EF4-FFF2-40B4-BE49-F238E27FC236}">
                  <a16:creationId xmlns:a16="http://schemas.microsoft.com/office/drawing/2014/main" id="{9601C44E-7D9C-B840-EEF3-423D365499F4}"/>
                </a:ext>
              </a:extLst>
            </p:cNvPr>
            <p:cNvCxnSpPr>
              <a:cxnSpLocks/>
            </p:cNvCxnSpPr>
            <p:nvPr/>
          </p:nvCxnSpPr>
          <p:spPr>
            <a:xfrm>
              <a:off x="1108553" y="2475088"/>
              <a:ext cx="2203246" cy="354313"/>
            </a:xfrm>
            <a:prstGeom prst="straightConnector1">
              <a:avLst/>
            </a:prstGeom>
            <a:ln w="34925">
              <a:solidFill>
                <a:schemeClr val="tx1">
                  <a:lumMod val="75000"/>
                  <a:lumOff val="25000"/>
                </a:schemeClr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49BEE6FB-D3C9-A038-4F47-70D55564D17C}"/>
                    </a:ext>
                  </a:extLst>
                </p:cNvPr>
                <p:cNvSpPr txBox="1"/>
                <p:nvPr/>
              </p:nvSpPr>
              <p:spPr>
                <a:xfrm>
                  <a:off x="2138476" y="2200786"/>
                  <a:ext cx="18466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49BEE6FB-D3C9-A038-4F47-70D55564D1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8476" y="2200786"/>
                  <a:ext cx="184666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20000" r="-16667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965F229B-FBC1-21EB-AEB1-3746FEF4AF9A}"/>
                    </a:ext>
                  </a:extLst>
                </p:cNvPr>
                <p:cNvSpPr txBox="1"/>
                <p:nvPr/>
              </p:nvSpPr>
              <p:spPr>
                <a:xfrm>
                  <a:off x="4169894" y="2200786"/>
                  <a:ext cx="18678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965F229B-FBC1-21EB-AEB1-3746FEF4AF9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69894" y="2200786"/>
                  <a:ext cx="186782" cy="276999"/>
                </a:xfrm>
                <a:prstGeom prst="rect">
                  <a:avLst/>
                </a:prstGeom>
                <a:blipFill>
                  <a:blip r:embed="rId10"/>
                  <a:stretch>
                    <a:fillRect l="-19355" r="-12903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feld 5">
                  <a:extLst>
                    <a:ext uri="{FF2B5EF4-FFF2-40B4-BE49-F238E27FC236}">
                      <a16:creationId xmlns:a16="http://schemas.microsoft.com/office/drawing/2014/main" id="{F97A9FA7-BCA8-C271-0519-0BD40B11222B}"/>
                    </a:ext>
                  </a:extLst>
                </p:cNvPr>
                <p:cNvSpPr txBox="1"/>
                <p:nvPr/>
              </p:nvSpPr>
              <p:spPr>
                <a:xfrm>
                  <a:off x="4997313" y="2200786"/>
                  <a:ext cx="182999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6" name="Textfeld 5">
                  <a:extLst>
                    <a:ext uri="{FF2B5EF4-FFF2-40B4-BE49-F238E27FC236}">
                      <a16:creationId xmlns:a16="http://schemas.microsoft.com/office/drawing/2014/main" id="{F97A9FA7-BCA8-C271-0519-0BD40B1122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97313" y="2200786"/>
                  <a:ext cx="182999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33333" r="-26667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A1146894-BB27-53C9-9CF9-5908DFA11A60}"/>
                    </a:ext>
                  </a:extLst>
                </p:cNvPr>
                <p:cNvSpPr txBox="1"/>
                <p:nvPr/>
              </p:nvSpPr>
              <p:spPr>
                <a:xfrm>
                  <a:off x="6133484" y="2200786"/>
                  <a:ext cx="16600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A1146894-BB27-53C9-9CF9-5908DFA11A6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3484" y="2200786"/>
                  <a:ext cx="166007" cy="276999"/>
                </a:xfrm>
                <a:prstGeom prst="rect">
                  <a:avLst/>
                </a:prstGeom>
                <a:blipFill>
                  <a:blip r:embed="rId12"/>
                  <a:stretch>
                    <a:fillRect l="-22222" r="-14815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A6744210-7C08-D138-F470-4E26EF56EC02}"/>
                    </a:ext>
                  </a:extLst>
                </p:cNvPr>
                <p:cNvSpPr txBox="1"/>
                <p:nvPr/>
              </p:nvSpPr>
              <p:spPr>
                <a:xfrm>
                  <a:off x="3526681" y="2529371"/>
                  <a:ext cx="57227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=   2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A6744210-7C08-D138-F470-4E26EF56EC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26681" y="2529371"/>
                  <a:ext cx="572273" cy="276999"/>
                </a:xfrm>
                <a:prstGeom prst="rect">
                  <a:avLst/>
                </a:prstGeom>
                <a:blipFill>
                  <a:blip r:embed="rId13"/>
                  <a:stretch>
                    <a:fillRect l="-3191" r="-9574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80CB2D6A-277A-E2F1-F315-A6DE02FABCFF}"/>
                    </a:ext>
                  </a:extLst>
                </p:cNvPr>
                <p:cNvSpPr txBox="1"/>
                <p:nvPr/>
              </p:nvSpPr>
              <p:spPr>
                <a:xfrm>
                  <a:off x="4351801" y="2529371"/>
                  <a:ext cx="53059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+0,5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80CB2D6A-277A-E2F1-F315-A6DE02FABC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51801" y="2529371"/>
                  <a:ext cx="530594" cy="276999"/>
                </a:xfrm>
                <a:prstGeom prst="rect">
                  <a:avLst/>
                </a:prstGeom>
                <a:blipFill>
                  <a:blip r:embed="rId14"/>
                  <a:stretch>
                    <a:fillRect l="-9195" r="-11494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E722A9C2-BEB9-26BC-47F1-202CB071597A}"/>
                    </a:ext>
                  </a:extLst>
                </p:cNvPr>
                <p:cNvSpPr txBox="1"/>
                <p:nvPr/>
              </p:nvSpPr>
              <p:spPr>
                <a:xfrm>
                  <a:off x="5739892" y="2529370"/>
                  <a:ext cx="35426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+2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E722A9C2-BEB9-26BC-47F1-202CB071597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9892" y="2529370"/>
                  <a:ext cx="354264" cy="276999"/>
                </a:xfrm>
                <a:prstGeom prst="rect">
                  <a:avLst/>
                </a:prstGeom>
                <a:blipFill>
                  <a:blip r:embed="rId15"/>
                  <a:stretch>
                    <a:fillRect l="-11864" r="-15254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A92486B5-3D27-F0E0-381E-3F112015CA14}"/>
                  </a:ext>
                </a:extLst>
              </p:cNvPr>
              <p:cNvSpPr txBox="1"/>
              <p:nvPr/>
            </p:nvSpPr>
            <p:spPr>
              <a:xfrm>
                <a:off x="3450885" y="1537214"/>
                <a:ext cx="418384" cy="5185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A92486B5-3D27-F0E0-381E-3F112015CA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0885" y="1537214"/>
                <a:ext cx="418384" cy="51854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Grafik 26">
            <a:extLst>
              <a:ext uri="{FF2B5EF4-FFF2-40B4-BE49-F238E27FC236}">
                <a16:creationId xmlns:a16="http://schemas.microsoft.com/office/drawing/2014/main" id="{CE9FE4C3-7331-D648-0831-E897A9A199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0457" y="1516179"/>
            <a:ext cx="657317" cy="5239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4E1663EE-1210-56B1-8335-C9490A9FFA90}"/>
                  </a:ext>
                </a:extLst>
              </p:cNvPr>
              <p:cNvSpPr txBox="1"/>
              <p:nvPr/>
            </p:nvSpPr>
            <p:spPr>
              <a:xfrm>
                <a:off x="4536217" y="1535355"/>
                <a:ext cx="520976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4E1663EE-1210-56B1-8335-C9490A9FFA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6217" y="1535355"/>
                <a:ext cx="520976" cy="520399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Grafik 28">
            <a:extLst>
              <a:ext uri="{FF2B5EF4-FFF2-40B4-BE49-F238E27FC236}">
                <a16:creationId xmlns:a16="http://schemas.microsoft.com/office/drawing/2014/main" id="{E2D157E4-67F6-5238-9016-30AC71D21C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57193" y="1392011"/>
            <a:ext cx="523948" cy="8668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747C165B-6DDA-0560-94F1-62785895117F}"/>
                  </a:ext>
                </a:extLst>
              </p:cNvPr>
              <p:cNvSpPr txBox="1"/>
              <p:nvPr/>
            </p:nvSpPr>
            <p:spPr>
              <a:xfrm>
                <a:off x="4084406" y="1351887"/>
                <a:ext cx="18678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747C165B-6DDA-0560-94F1-627858951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406" y="1351887"/>
                <a:ext cx="186782" cy="276999"/>
              </a:xfrm>
              <a:prstGeom prst="rect">
                <a:avLst/>
              </a:prstGeom>
              <a:blipFill>
                <a:blip r:embed="rId18"/>
                <a:stretch>
                  <a:fillRect l="-19355" r="-12903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4262D673-1D5F-A6FC-9E2E-63D3FE7170BA}"/>
                  </a:ext>
                </a:extLst>
              </p:cNvPr>
              <p:cNvSpPr txBox="1"/>
              <p:nvPr/>
            </p:nvSpPr>
            <p:spPr>
              <a:xfrm>
                <a:off x="5415134" y="1351887"/>
                <a:ext cx="16600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4262D673-1D5F-A6FC-9E2E-63D3FE7170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5134" y="1351887"/>
                <a:ext cx="166007" cy="276999"/>
              </a:xfrm>
              <a:prstGeom prst="rect">
                <a:avLst/>
              </a:prstGeom>
              <a:blipFill>
                <a:blip r:embed="rId19"/>
                <a:stretch>
                  <a:fillRect l="-21429" r="-10714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FF89CBDB-8E79-DA1B-8223-B685DA056800}"/>
              </a:ext>
            </a:extLst>
          </p:cNvPr>
          <p:cNvCxnSpPr>
            <a:cxnSpLocks/>
          </p:cNvCxnSpPr>
          <p:nvPr/>
        </p:nvCxnSpPr>
        <p:spPr>
          <a:xfrm>
            <a:off x="1152947" y="1701441"/>
            <a:ext cx="2203246" cy="354313"/>
          </a:xfrm>
          <a:prstGeom prst="straightConnector1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9DC7C01B-2421-F080-327D-E2E98C5662B6}"/>
                  </a:ext>
                </a:extLst>
              </p:cNvPr>
              <p:cNvSpPr txBox="1"/>
              <p:nvPr/>
            </p:nvSpPr>
            <p:spPr>
              <a:xfrm>
                <a:off x="2214606" y="1351887"/>
                <a:ext cx="18466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de-AT" dirty="0"/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9DC7C01B-2421-F080-327D-E2E98C5662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4606" y="1351887"/>
                <a:ext cx="184666" cy="276999"/>
              </a:xfrm>
              <a:prstGeom prst="rect">
                <a:avLst/>
              </a:prstGeom>
              <a:blipFill>
                <a:blip r:embed="rId20"/>
                <a:stretch>
                  <a:fillRect l="-19355" r="-12903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569216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CE3AD4BF-23B6-35AF-B23D-CDEB2487CA41}"/>
              </a:ext>
            </a:extLst>
          </p:cNvPr>
          <p:cNvGrpSpPr/>
          <p:nvPr/>
        </p:nvGrpSpPr>
        <p:grpSpPr>
          <a:xfrm>
            <a:off x="595538" y="3747540"/>
            <a:ext cx="10393923" cy="2743583"/>
            <a:chOff x="595538" y="3747540"/>
            <a:chExt cx="10393923" cy="2743583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7B9A75A-92BC-9CB3-2636-8759BB481F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28669" y="3747540"/>
              <a:ext cx="2400635" cy="274358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26A52AA4-1B5A-DF0A-8B76-6CF447AEAE23}"/>
                    </a:ext>
                  </a:extLst>
                </p:cNvPr>
                <p:cNvSpPr txBox="1"/>
                <p:nvPr/>
              </p:nvSpPr>
              <p:spPr>
                <a:xfrm>
                  <a:off x="9013857" y="4842331"/>
                  <a:ext cx="197560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=2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+0,5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26A52AA4-1B5A-DF0A-8B76-6CF447AEAE2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13857" y="4842331"/>
                  <a:ext cx="1975604" cy="276999"/>
                </a:xfrm>
                <a:prstGeom prst="rect">
                  <a:avLst/>
                </a:prstGeom>
                <a:blipFill>
                  <a:blip r:embed="rId3"/>
                  <a:stretch>
                    <a:fillRect l="-1235" r="-1852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5" name="Gerade Verbindung mit Pfeil 24">
              <a:extLst>
                <a:ext uri="{FF2B5EF4-FFF2-40B4-BE49-F238E27FC236}">
                  <a16:creationId xmlns:a16="http://schemas.microsoft.com/office/drawing/2014/main" id="{9601C44E-7D9C-B840-EEF3-423D365499F4}"/>
                </a:ext>
              </a:extLst>
            </p:cNvPr>
            <p:cNvCxnSpPr>
              <a:cxnSpLocks/>
            </p:cNvCxnSpPr>
            <p:nvPr/>
          </p:nvCxnSpPr>
          <p:spPr>
            <a:xfrm>
              <a:off x="595538" y="4769973"/>
              <a:ext cx="2203246" cy="354313"/>
            </a:xfrm>
            <a:prstGeom prst="straightConnector1">
              <a:avLst/>
            </a:prstGeom>
            <a:ln w="34925">
              <a:solidFill>
                <a:schemeClr val="tx1">
                  <a:lumMod val="75000"/>
                  <a:lumOff val="25000"/>
                </a:schemeClr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49BEE6FB-D3C9-A038-4F47-70D55564D17C}"/>
                    </a:ext>
                  </a:extLst>
                </p:cNvPr>
                <p:cNvSpPr txBox="1"/>
                <p:nvPr/>
              </p:nvSpPr>
              <p:spPr>
                <a:xfrm>
                  <a:off x="1625461" y="4495671"/>
                  <a:ext cx="18466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30" name="Textfeld 29">
                  <a:extLst>
                    <a:ext uri="{FF2B5EF4-FFF2-40B4-BE49-F238E27FC236}">
                      <a16:creationId xmlns:a16="http://schemas.microsoft.com/office/drawing/2014/main" id="{49BEE6FB-D3C9-A038-4F47-70D55564D1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25461" y="4495671"/>
                  <a:ext cx="184666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20000" r="-16667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79D2DA22-EE59-E6AF-E451-E1043EE8517A}"/>
                </a:ext>
              </a:extLst>
            </p:cNvPr>
            <p:cNvGrpSpPr/>
            <p:nvPr/>
          </p:nvGrpSpPr>
          <p:grpSpPr>
            <a:xfrm>
              <a:off x="2979575" y="3747540"/>
              <a:ext cx="2515006" cy="970318"/>
              <a:chOff x="3140339" y="3555745"/>
              <a:chExt cx="2515006" cy="970318"/>
            </a:xfrm>
          </p:grpSpPr>
          <p:pic>
            <p:nvPicPr>
              <p:cNvPr id="7" name="Grafik 6">
                <a:extLst>
                  <a:ext uri="{FF2B5EF4-FFF2-40B4-BE49-F238E27FC236}">
                    <a16:creationId xmlns:a16="http://schemas.microsoft.com/office/drawing/2014/main" id="{620408FC-C77A-8228-4E83-9A33813024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72257" y="3582956"/>
                <a:ext cx="1638529" cy="943107"/>
              </a:xfrm>
              <a:prstGeom prst="rect">
                <a:avLst/>
              </a:prstGeom>
            </p:spPr>
          </p:pic>
          <p:pic>
            <p:nvPicPr>
              <p:cNvPr id="5" name="Grafik 4">
                <a:extLst>
                  <a:ext uri="{FF2B5EF4-FFF2-40B4-BE49-F238E27FC236}">
                    <a16:creationId xmlns:a16="http://schemas.microsoft.com/office/drawing/2014/main" id="{61E92A9F-E096-9EAF-5827-E7D167C19C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40339" y="3760856"/>
                <a:ext cx="657317" cy="523948"/>
              </a:xfrm>
              <a:prstGeom prst="rect">
                <a:avLst/>
              </a:prstGeom>
            </p:spPr>
          </p:pic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062F7013-ADCA-6798-D2D4-578932B25C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31397" y="3582956"/>
                <a:ext cx="523948" cy="866896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" name="Textfeld 3">
                    <a:extLst>
                      <a:ext uri="{FF2B5EF4-FFF2-40B4-BE49-F238E27FC236}">
                        <a16:creationId xmlns:a16="http://schemas.microsoft.com/office/drawing/2014/main" id="{965F229B-FBC1-21EB-AEB1-3746FEF4AF9A}"/>
                      </a:ext>
                    </a:extLst>
                  </p:cNvPr>
                  <p:cNvSpPr txBox="1"/>
                  <p:nvPr/>
                </p:nvSpPr>
                <p:spPr>
                  <a:xfrm>
                    <a:off x="3424438" y="3555745"/>
                    <a:ext cx="186782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oMath>
                      </m:oMathPara>
                    </a14:m>
                    <a:endParaRPr lang="de-AT" dirty="0"/>
                  </a:p>
                </p:txBody>
              </p:sp>
            </mc:Choice>
            <mc:Fallback xmlns="">
              <p:sp>
                <p:nvSpPr>
                  <p:cNvPr id="4" name="Textfeld 3">
                    <a:extLst>
                      <a:ext uri="{FF2B5EF4-FFF2-40B4-BE49-F238E27FC236}">
                        <a16:creationId xmlns:a16="http://schemas.microsoft.com/office/drawing/2014/main" id="{965F229B-FBC1-21EB-AEB1-3746FEF4AF9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424438" y="3555745"/>
                    <a:ext cx="186782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9355" r="-12903"/>
                    </a:stretch>
                  </a:blipFill>
                </p:spPr>
                <p:txBody>
                  <a:bodyPr/>
                  <a:lstStyle/>
                  <a:p>
                    <a:r>
                      <a:rPr lang="de-A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" name="Textfeld 5">
                    <a:extLst>
                      <a:ext uri="{FF2B5EF4-FFF2-40B4-BE49-F238E27FC236}">
                        <a16:creationId xmlns:a16="http://schemas.microsoft.com/office/drawing/2014/main" id="{F97A9FA7-BCA8-C271-0519-0BD40B11222B}"/>
                      </a:ext>
                    </a:extLst>
                  </p:cNvPr>
                  <p:cNvSpPr txBox="1"/>
                  <p:nvPr/>
                </p:nvSpPr>
                <p:spPr>
                  <a:xfrm>
                    <a:off x="4251857" y="3555745"/>
                    <a:ext cx="182999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oMath>
                      </m:oMathPara>
                    </a14:m>
                    <a:endParaRPr lang="de-AT" dirty="0"/>
                  </a:p>
                </p:txBody>
              </p:sp>
            </mc:Choice>
            <mc:Fallback xmlns="">
              <p:sp>
                <p:nvSpPr>
                  <p:cNvPr id="6" name="Textfeld 5">
                    <a:extLst>
                      <a:ext uri="{FF2B5EF4-FFF2-40B4-BE49-F238E27FC236}">
                        <a16:creationId xmlns:a16="http://schemas.microsoft.com/office/drawing/2014/main" id="{F97A9FA7-BCA8-C271-0519-0BD40B11222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251857" y="3555745"/>
                    <a:ext cx="182999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33333" r="-26667" b="-8889"/>
                    </a:stretch>
                  </a:blipFill>
                </p:spPr>
                <p:txBody>
                  <a:bodyPr/>
                  <a:lstStyle/>
                  <a:p>
                    <a:r>
                      <a:rPr lang="de-A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Textfeld 7">
                    <a:extLst>
                      <a:ext uri="{FF2B5EF4-FFF2-40B4-BE49-F238E27FC236}">
                        <a16:creationId xmlns:a16="http://schemas.microsoft.com/office/drawing/2014/main" id="{A1146894-BB27-53C9-9CF9-5908DFA11A60}"/>
                      </a:ext>
                    </a:extLst>
                  </p:cNvPr>
                  <p:cNvSpPr txBox="1"/>
                  <p:nvPr/>
                </p:nvSpPr>
                <p:spPr>
                  <a:xfrm>
                    <a:off x="5388028" y="3555745"/>
                    <a:ext cx="166007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oMath>
                      </m:oMathPara>
                    </a14:m>
                    <a:endParaRPr lang="de-AT" dirty="0"/>
                  </a:p>
                </p:txBody>
              </p:sp>
            </mc:Choice>
            <mc:Fallback xmlns="">
              <p:sp>
                <p:nvSpPr>
                  <p:cNvPr id="8" name="Textfeld 7">
                    <a:extLst>
                      <a:ext uri="{FF2B5EF4-FFF2-40B4-BE49-F238E27FC236}">
                        <a16:creationId xmlns:a16="http://schemas.microsoft.com/office/drawing/2014/main" id="{A1146894-BB27-53C9-9CF9-5908DFA11A6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88028" y="3555745"/>
                    <a:ext cx="166007" cy="27699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21429" r="-10714"/>
                    </a:stretch>
                  </a:blipFill>
                </p:spPr>
                <p:txBody>
                  <a:bodyPr/>
                  <a:lstStyle/>
                  <a:p>
                    <a:r>
                      <a:rPr lang="de-A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A6744210-7C08-D138-F470-4E26EF56EC02}"/>
                    </a:ext>
                  </a:extLst>
                </p:cNvPr>
                <p:cNvSpPr txBox="1"/>
                <p:nvPr/>
              </p:nvSpPr>
              <p:spPr>
                <a:xfrm>
                  <a:off x="3043177" y="4842687"/>
                  <a:ext cx="193360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=   2</m:t>
                        </m:r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+0,5</m:t>
                        </m:r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A6744210-7C08-D138-F470-4E26EF56EC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3177" y="4842687"/>
                  <a:ext cx="1933606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631" r="-2208" b="-652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9694EF81-589E-A656-2253-2095FACE0FD3}"/>
              </a:ext>
            </a:extLst>
          </p:cNvPr>
          <p:cNvGrpSpPr/>
          <p:nvPr/>
        </p:nvGrpSpPr>
        <p:grpSpPr>
          <a:xfrm>
            <a:off x="1152947" y="366877"/>
            <a:ext cx="9278989" cy="3210373"/>
            <a:chOff x="1152947" y="366877"/>
            <a:chExt cx="9278989" cy="3210373"/>
          </a:xfrm>
        </p:grpSpPr>
        <p:grpSp>
          <p:nvGrpSpPr>
            <p:cNvPr id="3" name="Gruppieren 2">
              <a:extLst>
                <a:ext uri="{FF2B5EF4-FFF2-40B4-BE49-F238E27FC236}">
                  <a16:creationId xmlns:a16="http://schemas.microsoft.com/office/drawing/2014/main" id="{FDD719B8-182E-930C-E231-960752B83B97}"/>
                </a:ext>
              </a:extLst>
            </p:cNvPr>
            <p:cNvGrpSpPr/>
            <p:nvPr/>
          </p:nvGrpSpPr>
          <p:grpSpPr>
            <a:xfrm>
              <a:off x="6725087" y="366877"/>
              <a:ext cx="3706849" cy="3210373"/>
              <a:chOff x="3320965" y="-25638"/>
              <a:chExt cx="3706849" cy="3210373"/>
            </a:xfrm>
          </p:grpSpPr>
          <p:pic>
            <p:nvPicPr>
              <p:cNvPr id="14" name="Grafik 13">
                <a:extLst>
                  <a:ext uri="{FF2B5EF4-FFF2-40B4-BE49-F238E27FC236}">
                    <a16:creationId xmlns:a16="http://schemas.microsoft.com/office/drawing/2014/main" id="{E46D86BC-E2BC-D156-56E4-F37A90D207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320965" y="-25638"/>
                <a:ext cx="2448267" cy="3210373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Textfeld 20">
                    <a:extLst>
                      <a:ext uri="{FF2B5EF4-FFF2-40B4-BE49-F238E27FC236}">
                        <a16:creationId xmlns:a16="http://schemas.microsoft.com/office/drawing/2014/main" id="{15A395AD-72E2-AFCF-D180-AB6FB84B5E6E}"/>
                      </a:ext>
                    </a:extLst>
                  </p:cNvPr>
                  <p:cNvSpPr txBox="1"/>
                  <p:nvPr/>
                </p:nvSpPr>
                <p:spPr>
                  <a:xfrm>
                    <a:off x="5557411" y="1146060"/>
                    <a:ext cx="1470403" cy="5203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num>
                            <m:den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num>
                            <m:den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oMath>
                      </m:oMathPara>
                    </a14:m>
                    <a:endParaRPr lang="de-AT" dirty="0"/>
                  </a:p>
                </p:txBody>
              </p:sp>
            </mc:Choice>
            <mc:Fallback xmlns="">
              <p:sp>
                <p:nvSpPr>
                  <p:cNvPr id="21" name="Textfeld 20">
                    <a:extLst>
                      <a:ext uri="{FF2B5EF4-FFF2-40B4-BE49-F238E27FC236}">
                        <a16:creationId xmlns:a16="http://schemas.microsoft.com/office/drawing/2014/main" id="{15A395AD-72E2-AFCF-D180-AB6FB84B5E6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57411" y="1146060"/>
                    <a:ext cx="1470403" cy="520399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A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A92486B5-3D27-F0E0-381E-3F112015CA14}"/>
                    </a:ext>
                  </a:extLst>
                </p:cNvPr>
                <p:cNvSpPr txBox="1"/>
                <p:nvPr/>
              </p:nvSpPr>
              <p:spPr>
                <a:xfrm>
                  <a:off x="3820160" y="1537214"/>
                  <a:ext cx="1274516" cy="5203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de-AT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AT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de-AT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de-AT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A92486B5-3D27-F0E0-381E-3F112015CA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20160" y="1537214"/>
                  <a:ext cx="1274516" cy="520399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B372D4A0-F544-F442-16E9-267F53A2D78C}"/>
                </a:ext>
              </a:extLst>
            </p:cNvPr>
            <p:cNvGrpSpPr/>
            <p:nvPr/>
          </p:nvGrpSpPr>
          <p:grpSpPr>
            <a:xfrm>
              <a:off x="3797656" y="767080"/>
              <a:ext cx="1700684" cy="907020"/>
              <a:chOff x="4009980" y="89020"/>
              <a:chExt cx="1700684" cy="907020"/>
            </a:xfrm>
          </p:grpSpPr>
          <p:pic>
            <p:nvPicPr>
              <p:cNvPr id="27" name="Grafik 26">
                <a:extLst>
                  <a:ext uri="{FF2B5EF4-FFF2-40B4-BE49-F238E27FC236}">
                    <a16:creationId xmlns:a16="http://schemas.microsoft.com/office/drawing/2014/main" id="{CE9FE4C3-7331-D648-0831-E897A9A199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09980" y="253312"/>
                <a:ext cx="657317" cy="523948"/>
              </a:xfrm>
              <a:prstGeom prst="rect">
                <a:avLst/>
              </a:prstGeom>
            </p:spPr>
          </p:pic>
          <p:pic>
            <p:nvPicPr>
              <p:cNvPr id="29" name="Grafik 28">
                <a:extLst>
                  <a:ext uri="{FF2B5EF4-FFF2-40B4-BE49-F238E27FC236}">
                    <a16:creationId xmlns:a16="http://schemas.microsoft.com/office/drawing/2014/main" id="{E2D157E4-67F6-5238-9016-30AC71D21C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86716" y="129144"/>
                <a:ext cx="523948" cy="866896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feld 30">
                    <a:extLst>
                      <a:ext uri="{FF2B5EF4-FFF2-40B4-BE49-F238E27FC236}">
                        <a16:creationId xmlns:a16="http://schemas.microsoft.com/office/drawing/2014/main" id="{747C165B-6DDA-0560-94F1-62785895117F}"/>
                      </a:ext>
                    </a:extLst>
                  </p:cNvPr>
                  <p:cNvSpPr txBox="1"/>
                  <p:nvPr/>
                </p:nvSpPr>
                <p:spPr>
                  <a:xfrm>
                    <a:off x="4213929" y="89020"/>
                    <a:ext cx="186782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oMath>
                      </m:oMathPara>
                    </a14:m>
                    <a:endParaRPr lang="de-AT" dirty="0"/>
                  </a:p>
                </p:txBody>
              </p:sp>
            </mc:Choice>
            <mc:Fallback xmlns="">
              <p:sp>
                <p:nvSpPr>
                  <p:cNvPr id="31" name="Textfeld 30">
                    <a:extLst>
                      <a:ext uri="{FF2B5EF4-FFF2-40B4-BE49-F238E27FC236}">
                        <a16:creationId xmlns:a16="http://schemas.microsoft.com/office/drawing/2014/main" id="{747C165B-6DDA-0560-94F1-62785895117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213929" y="89020"/>
                    <a:ext cx="186782" cy="276999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 l="-19355" r="-12903"/>
                    </a:stretch>
                  </a:blipFill>
                </p:spPr>
                <p:txBody>
                  <a:bodyPr/>
                  <a:lstStyle/>
                  <a:p>
                    <a:r>
                      <a:rPr lang="de-A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feld 33">
                    <a:extLst>
                      <a:ext uri="{FF2B5EF4-FFF2-40B4-BE49-F238E27FC236}">
                        <a16:creationId xmlns:a16="http://schemas.microsoft.com/office/drawing/2014/main" id="{4262D673-1D5F-A6FC-9E2E-63D3FE7170BA}"/>
                      </a:ext>
                    </a:extLst>
                  </p:cNvPr>
                  <p:cNvSpPr txBox="1"/>
                  <p:nvPr/>
                </p:nvSpPr>
                <p:spPr>
                  <a:xfrm>
                    <a:off x="5544657" y="89020"/>
                    <a:ext cx="166007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oMath>
                      </m:oMathPara>
                    </a14:m>
                    <a:endParaRPr lang="de-AT" dirty="0"/>
                  </a:p>
                </p:txBody>
              </p:sp>
            </mc:Choice>
            <mc:Fallback xmlns="">
              <p:sp>
                <p:nvSpPr>
                  <p:cNvPr id="34" name="Textfeld 33">
                    <a:extLst>
                      <a:ext uri="{FF2B5EF4-FFF2-40B4-BE49-F238E27FC236}">
                        <a16:creationId xmlns:a16="http://schemas.microsoft.com/office/drawing/2014/main" id="{4262D673-1D5F-A6FC-9E2E-63D3FE7170B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44657" y="89020"/>
                    <a:ext cx="166007" cy="276999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 l="-22222" r="-14815"/>
                    </a:stretch>
                  </a:blipFill>
                </p:spPr>
                <p:txBody>
                  <a:bodyPr/>
                  <a:lstStyle/>
                  <a:p>
                    <a:r>
                      <a:rPr lang="de-A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0" name="Gerade Verbindung mit Pfeil 9">
              <a:extLst>
                <a:ext uri="{FF2B5EF4-FFF2-40B4-BE49-F238E27FC236}">
                  <a16:creationId xmlns:a16="http://schemas.microsoft.com/office/drawing/2014/main" id="{FF89CBDB-8E79-DA1B-8223-B685DA056800}"/>
                </a:ext>
              </a:extLst>
            </p:cNvPr>
            <p:cNvCxnSpPr>
              <a:cxnSpLocks/>
            </p:cNvCxnSpPr>
            <p:nvPr/>
          </p:nvCxnSpPr>
          <p:spPr>
            <a:xfrm>
              <a:off x="1152947" y="1701441"/>
              <a:ext cx="2203246" cy="354313"/>
            </a:xfrm>
            <a:prstGeom prst="straightConnector1">
              <a:avLst/>
            </a:prstGeom>
            <a:ln w="34925">
              <a:solidFill>
                <a:schemeClr val="tx1">
                  <a:lumMod val="75000"/>
                  <a:lumOff val="25000"/>
                </a:schemeClr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9DC7C01B-2421-F080-327D-E2E98C5662B6}"/>
                    </a:ext>
                  </a:extLst>
                </p:cNvPr>
                <p:cNvSpPr txBox="1"/>
                <p:nvPr/>
              </p:nvSpPr>
              <p:spPr>
                <a:xfrm>
                  <a:off x="2214606" y="1351887"/>
                  <a:ext cx="18466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oMath>
                    </m:oMathPara>
                  </a14:m>
                  <a:endParaRPr lang="de-AT" dirty="0"/>
                </a:p>
              </p:txBody>
            </p:sp>
          </mc:Choice>
          <mc:Fallback xmlns="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9DC7C01B-2421-F080-327D-E2E98C5662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4606" y="1351887"/>
                  <a:ext cx="184666" cy="276999"/>
                </a:xfrm>
                <a:prstGeom prst="rect">
                  <a:avLst/>
                </a:prstGeom>
                <a:blipFill>
                  <a:blip r:embed="rId17"/>
                  <a:stretch>
                    <a:fillRect l="-19355" r="-12903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98251769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EC31C55C-094D-0175-2D5C-F01C66782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660" y="3587528"/>
            <a:ext cx="8507012" cy="23053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C7ABAD8D-B2E9-A0A4-EFF4-900F9C6DB270}"/>
                  </a:ext>
                </a:extLst>
              </p:cNvPr>
              <p:cNvSpPr txBox="1"/>
              <p:nvPr/>
            </p:nvSpPr>
            <p:spPr>
              <a:xfrm>
                <a:off x="2971800" y="5657102"/>
                <a:ext cx="20172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AT" sz="2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AT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</m:oMath>
                  </m:oMathPara>
                </a14:m>
                <a:endParaRPr lang="de-AT" sz="2000" dirty="0"/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C7ABAD8D-B2E9-A0A4-EFF4-900F9C6DB2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5657102"/>
                <a:ext cx="201722" cy="307777"/>
              </a:xfrm>
              <a:prstGeom prst="rect">
                <a:avLst/>
              </a:prstGeom>
              <a:blipFill>
                <a:blip r:embed="rId3"/>
                <a:stretch>
                  <a:fillRect l="-18182" t="-22000" r="-81818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4F6967D8-7565-B6A2-3B27-D30F1972E62E}"/>
                  </a:ext>
                </a:extLst>
              </p:cNvPr>
              <p:cNvSpPr txBox="1"/>
              <p:nvPr/>
            </p:nvSpPr>
            <p:spPr>
              <a:xfrm>
                <a:off x="2533672" y="5241604"/>
                <a:ext cx="206339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AT" sz="2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AT" sz="20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de-AT" sz="2000" dirty="0"/>
              </a:p>
            </p:txBody>
          </p:sp>
        </mc:Choice>
        <mc:Fallback xmlns="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4F6967D8-7565-B6A2-3B27-D30F1972E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3672" y="5241604"/>
                <a:ext cx="206339" cy="307777"/>
              </a:xfrm>
              <a:prstGeom prst="rect">
                <a:avLst/>
              </a:prstGeom>
              <a:blipFill>
                <a:blip r:embed="rId4"/>
                <a:stretch>
                  <a:fillRect l="-30303" t="-24000" r="-84848" b="-26000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B984970F-0DFD-4DFC-2F0A-BCC550B6B81D}"/>
                  </a:ext>
                </a:extLst>
              </p:cNvPr>
              <p:cNvSpPr txBox="1"/>
              <p:nvPr/>
            </p:nvSpPr>
            <p:spPr>
              <a:xfrm>
                <a:off x="5272724" y="4044835"/>
                <a:ext cx="20467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sz="2000" b="0" i="1" smtClean="0">
                          <a:latin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de-AT" sz="2000" dirty="0"/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B984970F-0DFD-4DFC-2F0A-BCC550B6B8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2724" y="4044835"/>
                <a:ext cx="204671" cy="307777"/>
              </a:xfrm>
              <a:prstGeom prst="rect">
                <a:avLst/>
              </a:prstGeom>
              <a:blipFill>
                <a:blip r:embed="rId5"/>
                <a:stretch>
                  <a:fillRect l="-17647" r="-11765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173D4DA8-28FB-5148-AF7D-13CD5E3B77F0}"/>
                  </a:ext>
                </a:extLst>
              </p:cNvPr>
              <p:cNvSpPr txBox="1"/>
              <p:nvPr/>
            </p:nvSpPr>
            <p:spPr>
              <a:xfrm>
                <a:off x="5116944" y="5056715"/>
                <a:ext cx="344390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sz="2000" b="0" i="1" smtClean="0">
                          <a:latin typeface="Cambria Math" panose="02040503050406030204" pitchFamily="18" charset="0"/>
                        </a:rPr>
                        <m:t>5</m:t>
                      </m:r>
                      <m:acc>
                        <m:accPr>
                          <m:chr m:val="̂"/>
                          <m:ctrlPr>
                            <a:rPr lang="de-AT" sz="2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AT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</m:oMath>
                  </m:oMathPara>
                </a14:m>
                <a:endParaRPr lang="de-AT" sz="2000" dirty="0"/>
              </a:p>
            </p:txBody>
          </p:sp>
        </mc:Choice>
        <mc:Fallback xmlns="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173D4DA8-28FB-5148-AF7D-13CD5E3B77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6944" y="5056715"/>
                <a:ext cx="344390" cy="307777"/>
              </a:xfrm>
              <a:prstGeom prst="rect">
                <a:avLst/>
              </a:prstGeom>
              <a:blipFill>
                <a:blip r:embed="rId6"/>
                <a:stretch>
                  <a:fillRect l="-17544" t="-24000" r="-87719" b="-8000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B4521B8F-0E1A-82D6-7497-BAE003A446DA}"/>
                  </a:ext>
                </a:extLst>
              </p:cNvPr>
              <p:cNvSpPr txBox="1"/>
              <p:nvPr/>
            </p:nvSpPr>
            <p:spPr>
              <a:xfrm>
                <a:off x="3413177" y="4029445"/>
                <a:ext cx="34900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sz="2000" b="0" i="1" smtClean="0">
                          <a:latin typeface="Cambria Math" panose="02040503050406030204" pitchFamily="18" charset="0"/>
                        </a:rPr>
                        <m:t>2</m:t>
                      </m:r>
                      <m:acc>
                        <m:accPr>
                          <m:chr m:val="̂"/>
                          <m:ctrlPr>
                            <a:rPr lang="de-AT" sz="2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AT" sz="20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de-AT" sz="2000" dirty="0"/>
              </a:p>
            </p:txBody>
          </p:sp>
        </mc:Choice>
        <mc:Fallback xmlns="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B4521B8F-0E1A-82D6-7497-BAE003A446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3177" y="4029445"/>
                <a:ext cx="349005" cy="307777"/>
              </a:xfrm>
              <a:prstGeom prst="rect">
                <a:avLst/>
              </a:prstGeom>
              <a:blipFill>
                <a:blip r:embed="rId7"/>
                <a:stretch>
                  <a:fillRect l="-17544" t="-24000" r="-87719" b="-26000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D9774DA5-DEDA-7BCD-59C1-FC9DEDE8243E}"/>
                  </a:ext>
                </a:extLst>
              </p:cNvPr>
              <p:cNvSpPr txBox="1"/>
              <p:nvPr/>
            </p:nvSpPr>
            <p:spPr>
              <a:xfrm>
                <a:off x="6861422" y="4183334"/>
                <a:ext cx="142385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sz="2000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de-AT" sz="2000" b="0" i="1" smtClean="0">
                          <a:latin typeface="Cambria Math" panose="02040503050406030204" pitchFamily="18" charset="0"/>
                        </a:rPr>
                        <m:t>=5</m:t>
                      </m:r>
                      <m:acc>
                        <m:accPr>
                          <m:chr m:val="̂"/>
                          <m:ctrlPr>
                            <a:rPr lang="de-AT" sz="2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AT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de-AT" sz="2000" b="0" i="1" smtClean="0">
                          <a:latin typeface="Cambria Math" panose="02040503050406030204" pitchFamily="18" charset="0"/>
                        </a:rPr>
                        <m:t>+2</m:t>
                      </m:r>
                      <m:acc>
                        <m:accPr>
                          <m:chr m:val="̂"/>
                          <m:ctrlPr>
                            <a:rPr lang="de-AT" sz="2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AT" sz="20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de-AT" sz="2000" dirty="0"/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D9774DA5-DEDA-7BCD-59C1-FC9DEDE824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1422" y="4183334"/>
                <a:ext cx="1423851" cy="307777"/>
              </a:xfrm>
              <a:prstGeom prst="rect">
                <a:avLst/>
              </a:prstGeom>
              <a:blipFill>
                <a:blip r:embed="rId8"/>
                <a:stretch>
                  <a:fillRect l="-2146" t="-21569" r="-25751" b="-23529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108AA5A4-014D-202B-021D-48BB7BA889D3}"/>
              </a:ext>
            </a:extLst>
          </p:cNvPr>
          <p:cNvGrpSpPr/>
          <p:nvPr/>
        </p:nvGrpSpPr>
        <p:grpSpPr>
          <a:xfrm>
            <a:off x="2636841" y="279292"/>
            <a:ext cx="6360950" cy="3077004"/>
            <a:chOff x="2517257" y="-44994"/>
            <a:chExt cx="6360950" cy="3077004"/>
          </a:xfrm>
        </p:grpSpPr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67B34920-D427-F004-15E5-C492CCAA1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33672" y="-44994"/>
              <a:ext cx="6344535" cy="3077004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DAFDD416-C9F6-8082-D430-9DBC03651335}"/>
                    </a:ext>
                  </a:extLst>
                </p:cNvPr>
                <p:cNvSpPr txBox="1"/>
                <p:nvPr/>
              </p:nvSpPr>
              <p:spPr>
                <a:xfrm>
                  <a:off x="2955385" y="2622213"/>
                  <a:ext cx="201722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de-AT" sz="2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AT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oMath>
                    </m:oMathPara>
                  </a14:m>
                  <a:endParaRPr lang="de-AT" sz="2000" dirty="0"/>
                </a:p>
              </p:txBody>
            </p:sp>
          </mc:Choice>
          <mc:Fallback xmlns="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DAFDD416-C9F6-8082-D430-9DBC0365133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55385" y="2622213"/>
                  <a:ext cx="201722" cy="307777"/>
                </a:xfrm>
                <a:prstGeom prst="rect">
                  <a:avLst/>
                </a:prstGeom>
                <a:blipFill>
                  <a:blip r:embed="rId10"/>
                  <a:stretch>
                    <a:fillRect l="-14706" t="-21569" r="-79412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386BB3CE-9A32-FD55-B143-93079A82A39C}"/>
                    </a:ext>
                  </a:extLst>
                </p:cNvPr>
                <p:cNvSpPr txBox="1"/>
                <p:nvPr/>
              </p:nvSpPr>
              <p:spPr>
                <a:xfrm>
                  <a:off x="2517257" y="2206715"/>
                  <a:ext cx="206339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de-AT" sz="2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AT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oMath>
                    </m:oMathPara>
                  </a14:m>
                  <a:endParaRPr lang="de-AT" sz="2000" dirty="0"/>
                </a:p>
              </p:txBody>
            </p:sp>
          </mc:Choice>
          <mc:Fallback xmlns=""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386BB3CE-9A32-FD55-B143-93079A82A3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7257" y="2206715"/>
                  <a:ext cx="206339" cy="307777"/>
                </a:xfrm>
                <a:prstGeom prst="rect">
                  <a:avLst/>
                </a:prstGeom>
                <a:blipFill>
                  <a:blip r:embed="rId11"/>
                  <a:stretch>
                    <a:fillRect l="-30303" t="-21569" r="-84848" b="-23529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A91B1A6E-A5CD-74C2-52F2-4303785B35F6}"/>
                    </a:ext>
                  </a:extLst>
                </p:cNvPr>
                <p:cNvSpPr txBox="1"/>
                <p:nvPr/>
              </p:nvSpPr>
              <p:spPr>
                <a:xfrm>
                  <a:off x="4514437" y="1009946"/>
                  <a:ext cx="204671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AT" sz="2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oMath>
                    </m:oMathPara>
                  </a14:m>
                  <a:endParaRPr lang="de-AT" sz="2000" dirty="0"/>
                </a:p>
              </p:txBody>
            </p:sp>
          </mc:Choice>
          <mc:Fallback xmlns="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A91B1A6E-A5CD-74C2-52F2-4303785B35F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14437" y="1009946"/>
                  <a:ext cx="204671" cy="307777"/>
                </a:xfrm>
                <a:prstGeom prst="rect">
                  <a:avLst/>
                </a:prstGeom>
                <a:blipFill>
                  <a:blip r:embed="rId12"/>
                  <a:stretch>
                    <a:fillRect l="-14706" r="-14706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feld 17">
                  <a:extLst>
                    <a:ext uri="{FF2B5EF4-FFF2-40B4-BE49-F238E27FC236}">
                      <a16:creationId xmlns:a16="http://schemas.microsoft.com/office/drawing/2014/main" id="{A2F8D222-0F4E-198F-D735-A0993EE4B62D}"/>
                    </a:ext>
                  </a:extLst>
                </p:cNvPr>
                <p:cNvSpPr txBox="1"/>
                <p:nvPr/>
              </p:nvSpPr>
              <p:spPr>
                <a:xfrm>
                  <a:off x="5100529" y="2021826"/>
                  <a:ext cx="344390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AT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acc>
                          <m:accPr>
                            <m:chr m:val="̂"/>
                            <m:ctrlPr>
                              <a:rPr lang="de-AT" sz="2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AT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oMath>
                    </m:oMathPara>
                  </a14:m>
                  <a:endParaRPr lang="de-AT" sz="2000" dirty="0"/>
                </a:p>
              </p:txBody>
            </p:sp>
          </mc:Choice>
          <mc:Fallback xmlns="">
            <p:sp>
              <p:nvSpPr>
                <p:cNvPr id="18" name="Textfeld 17">
                  <a:extLst>
                    <a:ext uri="{FF2B5EF4-FFF2-40B4-BE49-F238E27FC236}">
                      <a16:creationId xmlns:a16="http://schemas.microsoft.com/office/drawing/2014/main" id="{A2F8D222-0F4E-198F-D735-A0993EE4B6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00529" y="2021826"/>
                  <a:ext cx="344390" cy="307777"/>
                </a:xfrm>
                <a:prstGeom prst="rect">
                  <a:avLst/>
                </a:prstGeom>
                <a:blipFill>
                  <a:blip r:embed="rId13"/>
                  <a:stretch>
                    <a:fillRect l="-17544" t="-24000" r="-87719" b="-8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0B0128C0-56FF-3CCA-C0F2-12BD7E6A1630}"/>
                    </a:ext>
                  </a:extLst>
                </p:cNvPr>
                <p:cNvSpPr txBox="1"/>
                <p:nvPr/>
              </p:nvSpPr>
              <p:spPr>
                <a:xfrm>
                  <a:off x="3293593" y="1739463"/>
                  <a:ext cx="349005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AT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acc>
                          <m:accPr>
                            <m:chr m:val="̂"/>
                            <m:ctrlPr>
                              <a:rPr lang="de-AT" sz="2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AT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oMath>
                    </m:oMathPara>
                  </a14:m>
                  <a:endParaRPr lang="de-AT" sz="2000" dirty="0"/>
                </a:p>
              </p:txBody>
            </p:sp>
          </mc:Choice>
          <mc:Fallback xmlns=""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0B0128C0-56FF-3CCA-C0F2-12BD7E6A16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93593" y="1739463"/>
                  <a:ext cx="349005" cy="307777"/>
                </a:xfrm>
                <a:prstGeom prst="rect">
                  <a:avLst/>
                </a:prstGeom>
                <a:blipFill>
                  <a:blip r:embed="rId14"/>
                  <a:stretch>
                    <a:fillRect l="-17544" t="-24000" r="-87719" b="-26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695E3A8F-AE60-13D1-5805-1F905234D8C2}"/>
                    </a:ext>
                  </a:extLst>
                </p:cNvPr>
                <p:cNvSpPr txBox="1"/>
                <p:nvPr/>
              </p:nvSpPr>
              <p:spPr>
                <a:xfrm>
                  <a:off x="5787946" y="711451"/>
                  <a:ext cx="1423851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AT" sz="20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de-AT" sz="2000" b="0" i="1" smtClean="0">
                            <a:latin typeface="Cambria Math" panose="02040503050406030204" pitchFamily="18" charset="0"/>
                          </a:rPr>
                          <m:t>=5</m:t>
                        </m:r>
                        <m:acc>
                          <m:accPr>
                            <m:chr m:val="̂"/>
                            <m:ctrlPr>
                              <a:rPr lang="de-AT" sz="2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AT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de-AT" sz="2000" b="0" i="1" smtClean="0">
                            <a:latin typeface="Cambria Math" panose="02040503050406030204" pitchFamily="18" charset="0"/>
                          </a:rPr>
                          <m:t>+2</m:t>
                        </m:r>
                        <m:acc>
                          <m:accPr>
                            <m:chr m:val="̂"/>
                            <m:ctrlPr>
                              <a:rPr lang="de-AT" sz="2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AT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oMath>
                    </m:oMathPara>
                  </a14:m>
                  <a:endParaRPr lang="de-AT" sz="2000" dirty="0"/>
                </a:p>
              </p:txBody>
            </p:sp>
          </mc:Choice>
          <mc:Fallback xmlns=""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695E3A8F-AE60-13D1-5805-1F905234D8C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87946" y="711451"/>
                  <a:ext cx="1423851" cy="307777"/>
                </a:xfrm>
                <a:prstGeom prst="rect">
                  <a:avLst/>
                </a:prstGeom>
                <a:blipFill>
                  <a:blip r:embed="rId15"/>
                  <a:stretch>
                    <a:fillRect l="-1709" t="-24000" r="-25641" b="-26000"/>
                  </a:stretch>
                </a:blipFill>
              </p:spPr>
              <p:txBody>
                <a:bodyPr/>
                <a:lstStyle/>
                <a:p>
                  <a:r>
                    <a:rPr lang="de-AT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626313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B7401933-A9A3-2286-9E5F-E05173AD7291}"/>
              </a:ext>
            </a:extLst>
          </p:cNvPr>
          <p:cNvGrpSpPr/>
          <p:nvPr/>
        </p:nvGrpSpPr>
        <p:grpSpPr>
          <a:xfrm>
            <a:off x="3238101" y="571101"/>
            <a:ext cx="5715798" cy="5715798"/>
            <a:chOff x="3238101" y="571101"/>
            <a:chExt cx="5715798" cy="5715798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ED80BF7A-545A-17EA-1955-6E5722E78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101" y="571101"/>
              <a:ext cx="5715798" cy="5715798"/>
            </a:xfrm>
            <a:prstGeom prst="rect">
              <a:avLst/>
            </a:prstGeom>
          </p:spPr>
        </p:pic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B24E36C0-C4B1-3292-7E86-45BB74C18D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8320" y="820909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" name="Rechteck 1">
              <a:extLst>
                <a:ext uri="{FF2B5EF4-FFF2-40B4-BE49-F238E27FC236}">
                  <a16:creationId xmlns:a16="http://schemas.microsoft.com/office/drawing/2014/main" id="{213E6301-BD6A-1A6C-7BF0-D1FAA8B68F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36000" y="1023891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55D5BB6E-9F05-F85B-17D3-29E6428518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32121" y="1429855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56CFC929-B1F6-FBCB-C697-21A2CD3C6C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63336" y="2907673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0B93C5CC-28D7-3836-6CE0-CDCFD31B32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84949" y="892582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65704C41-7991-288C-393B-C0106EAF2D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25111" y="1906182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70593A3B-CCFE-94FC-B405-9AB3A14BA2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2679" y="2411660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DD197721-9389-2CE1-4215-CB5A1F0A57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32679" y="3553904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55267865-BF47-B062-88F7-885DA958E5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2679" y="4992255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31491CCD-F746-863C-3F64-D0A0FC04D9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31192" y="2796146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11E43D54-DAD6-6B14-B688-F49686AAA5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54400" y="2919964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73239533-6642-C285-94E7-4972014217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24861" y="2266182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FEB56A4B-910A-B5DC-9AF1-4D08DF567A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66994" y="2046963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00360B8E-7A29-EF23-895E-DBB6CBAA92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55684" y="3806931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2AD7424A-2263-8D3D-213F-988B702063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47254" y="3913904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BA2D53C0-01FF-2E15-B36C-33BE2D4796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23120" y="3755541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5E32D65E-4128-6058-1BAD-F980882869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27424" y="4576976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9ECE73E5-85D8-297A-D92C-0E4E6251C7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24861" y="4738909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EDF78FFB-E505-3348-D724-50D1A6C60D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56462" y="4861818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F7EDC7FE-033F-B6F0-46FE-6797C10029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06581" y="3744000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6A8A2EC2-A608-5A36-8F0D-534B721484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05711" y="4936976"/>
              <a:ext cx="720000" cy="720000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</p:spTree>
    <p:extLst>
      <p:ext uri="{BB962C8B-B14F-4D97-AF65-F5344CB8AC3E}">
        <p14:creationId xmlns:p14="http://schemas.microsoft.com/office/powerpoint/2010/main" val="361501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A353CE40-136D-6BA6-C478-4719066EA5C0}"/>
              </a:ext>
            </a:extLst>
          </p:cNvPr>
          <p:cNvGrpSpPr/>
          <p:nvPr/>
        </p:nvGrpSpPr>
        <p:grpSpPr>
          <a:xfrm>
            <a:off x="3238101" y="571101"/>
            <a:ext cx="5715798" cy="5715798"/>
            <a:chOff x="3238101" y="571101"/>
            <a:chExt cx="5715798" cy="5715798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ED80BF7A-545A-17EA-1955-6E5722E78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101" y="571101"/>
              <a:ext cx="5715798" cy="5715798"/>
            </a:xfrm>
            <a:prstGeom prst="rect">
              <a:avLst/>
            </a:prstGeom>
          </p:spPr>
        </p:pic>
        <p:grpSp>
          <p:nvGrpSpPr>
            <p:cNvPr id="46" name="Gruppieren 45">
              <a:extLst>
                <a:ext uri="{FF2B5EF4-FFF2-40B4-BE49-F238E27FC236}">
                  <a16:creationId xmlns:a16="http://schemas.microsoft.com/office/drawing/2014/main" id="{F51651B8-D17B-B570-682E-5699D60F6C78}"/>
                </a:ext>
              </a:extLst>
            </p:cNvPr>
            <p:cNvGrpSpPr/>
            <p:nvPr/>
          </p:nvGrpSpPr>
          <p:grpSpPr>
            <a:xfrm>
              <a:off x="3585307" y="1014872"/>
              <a:ext cx="5097414" cy="4488535"/>
              <a:chOff x="3585307" y="1014872"/>
              <a:chExt cx="5097414" cy="4488535"/>
            </a:xfrm>
          </p:grpSpPr>
          <p:sp>
            <p:nvSpPr>
              <p:cNvPr id="4" name="Rechteck 3">
                <a:extLst>
                  <a:ext uri="{FF2B5EF4-FFF2-40B4-BE49-F238E27FC236}">
                    <a16:creationId xmlns:a16="http://schemas.microsoft.com/office/drawing/2014/main" id="{B24E36C0-C4B1-3292-7E86-45BB74C18D9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83048" y="1014872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5499421C-3136-A728-A527-ADC7B9CBD4B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09897" y="5028072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F337E427-08EF-F858-0716-C537F519B04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43118" y="5143407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9" name="Rechteck 8">
                <a:extLst>
                  <a:ext uri="{FF2B5EF4-FFF2-40B4-BE49-F238E27FC236}">
                    <a16:creationId xmlns:a16="http://schemas.microsoft.com/office/drawing/2014/main" id="{37A3D748-4E30-CEB4-B3CA-32030C7C5B3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37914" y="3932326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E9472A4E-E867-FE0F-26E1-369F90EB63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89394" y="2113238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1" name="Rechteck 10">
                <a:extLst>
                  <a:ext uri="{FF2B5EF4-FFF2-40B4-BE49-F238E27FC236}">
                    <a16:creationId xmlns:a16="http://schemas.microsoft.com/office/drawing/2014/main" id="{8FD8DAA8-46C8-5C20-9B8A-F56B3D1DE38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85307" y="3623285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2" name="Rechteck 11">
                <a:extLst>
                  <a:ext uri="{FF2B5EF4-FFF2-40B4-BE49-F238E27FC236}">
                    <a16:creationId xmlns:a16="http://schemas.microsoft.com/office/drawing/2014/main" id="{8711CED0-4D8A-B816-98BB-A588CF496C1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72648" y="2767254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E30CA43D-2CF9-5A34-FDE2-3EC2F7D6B60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102460" y="2358872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F6056728-53C5-60E3-5FD3-D6859FDCB0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58386" y="3803285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5" name="Rechteck 14">
                <a:extLst>
                  <a:ext uri="{FF2B5EF4-FFF2-40B4-BE49-F238E27FC236}">
                    <a16:creationId xmlns:a16="http://schemas.microsoft.com/office/drawing/2014/main" id="{0C0E959F-3103-5150-4D51-7458DDB307B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22873" y="3867562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96CC62DF-B455-7884-6E36-BD7DDCE408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66106" y="2947254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BECAC518-2033-B1FE-EFC6-534E905C4F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22721" y="3172011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5" name="Rechteck 34">
                <a:extLst>
                  <a:ext uri="{FF2B5EF4-FFF2-40B4-BE49-F238E27FC236}">
                    <a16:creationId xmlns:a16="http://schemas.microsoft.com/office/drawing/2014/main" id="{B860C305-6ED0-EE0D-307A-B76A71174FC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7048" y="3915090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6" name="Rechteck 35">
                <a:extLst>
                  <a:ext uri="{FF2B5EF4-FFF2-40B4-BE49-F238E27FC236}">
                    <a16:creationId xmlns:a16="http://schemas.microsoft.com/office/drawing/2014/main" id="{E58E305D-EB7E-331A-766E-7C476B3B5A9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81587" y="3378866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7" name="Rechteck 36">
                <a:extLst>
                  <a:ext uri="{FF2B5EF4-FFF2-40B4-BE49-F238E27FC236}">
                    <a16:creationId xmlns:a16="http://schemas.microsoft.com/office/drawing/2014/main" id="{3596961D-83BC-6974-CC74-62C774FECF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46673" y="2767254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8" name="Rechteck 37">
                <a:extLst>
                  <a:ext uri="{FF2B5EF4-FFF2-40B4-BE49-F238E27FC236}">
                    <a16:creationId xmlns:a16="http://schemas.microsoft.com/office/drawing/2014/main" id="{2EFC0A91-6FA5-AEF7-AEBC-3D9C320CE36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13273" y="2234072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ABD43774-C6AC-BABA-D848-3A39BC319C6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23595" y="2178872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0AB67ED5-23A4-C1C2-A022-8A2467DF06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05485" y="1679672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2FF15E01-1C0F-8374-1E3F-60ECF4154D8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02873" y="1110508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42" name="Rechteck 41">
                <a:extLst>
                  <a:ext uri="{FF2B5EF4-FFF2-40B4-BE49-F238E27FC236}">
                    <a16:creationId xmlns:a16="http://schemas.microsoft.com/office/drawing/2014/main" id="{2C68DA7A-AA19-8921-836C-6549622AFC8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71848" y="1248944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43" name="Rechteck 42">
                <a:extLst>
                  <a:ext uri="{FF2B5EF4-FFF2-40B4-BE49-F238E27FC236}">
                    <a16:creationId xmlns:a16="http://schemas.microsoft.com/office/drawing/2014/main" id="{0F74DC06-A3C6-30AE-6DA0-FCDB08E9841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18508" y="4668072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44" name="Rechteck 43">
                <a:extLst>
                  <a:ext uri="{FF2B5EF4-FFF2-40B4-BE49-F238E27FC236}">
                    <a16:creationId xmlns:a16="http://schemas.microsoft.com/office/drawing/2014/main" id="{8E471A40-28E1-B67C-FE4F-BED8F462679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47119" y="4848072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45" name="Rechteck 44">
                <a:extLst>
                  <a:ext uri="{FF2B5EF4-FFF2-40B4-BE49-F238E27FC236}">
                    <a16:creationId xmlns:a16="http://schemas.microsoft.com/office/drawing/2014/main" id="{AAA8054F-6853-DA82-7C0D-98DA8E34FD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18386" y="5091856"/>
                <a:ext cx="360000" cy="36000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3833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tx1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427</Words>
  <Application>Microsoft Office PowerPoint</Application>
  <PresentationFormat>Breitbild</PresentationFormat>
  <Paragraphs>214</Paragraphs>
  <Slides>78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78</vt:i4>
      </vt:variant>
    </vt:vector>
  </HeadingPairs>
  <TitlesOfParts>
    <vt:vector size="83" baseType="lpstr">
      <vt:lpstr>Arial</vt:lpstr>
      <vt:lpstr>Calibri</vt:lpstr>
      <vt:lpstr>Calibri Light</vt:lpstr>
      <vt:lpstr>Cambria Math</vt:lpstr>
      <vt:lpstr>Office</vt:lpstr>
      <vt:lpstr>Dimensionen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Dimensionen</dc:title>
  <dc:creator>Uhlmann Rudolf</dc:creator>
  <cp:lastModifiedBy>Uhlmann Rudolf</cp:lastModifiedBy>
  <cp:revision>13</cp:revision>
  <dcterms:created xsi:type="dcterms:W3CDTF">2022-09-21T06:41:22Z</dcterms:created>
  <dcterms:modified xsi:type="dcterms:W3CDTF">2022-10-15T19:28:29Z</dcterms:modified>
</cp:coreProperties>
</file>